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0095" cy="6859270"/>
  <p:notesSz cx="6858000" cy="9144000"/>
  <p:embeddedFontLst>
    <p:embeddedFont>
      <p:font typeface="专业字体设计服务/WWW.ZTSGC.COM/" panose="02000000000000000000" pitchFamily="2" charset="-122"/>
      <p:regular r:id="rId37"/>
    </p:embeddedFont>
    <p:embeddedFont>
      <p:font typeface="Britannic Bold" panose="020B0903060703020204" pitchFamily="34" charset="0"/>
      <p:regular r:id="rId38"/>
    </p:embeddedFont>
    <p:embeddedFont>
      <p:font typeface="Segoe UI Black" panose="020B0A02040204020203" pitchFamily="34" charset="0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Eras Bold ITC" panose="020B0907030504020204" pitchFamily="34" charset="0"/>
      <p:regular r:id="rId44"/>
    </p:embeddedFont>
    <p:embeddedFont>
      <p:font typeface="Yu Gothic Light" panose="020B0300000000000000" pitchFamily="34" charset="-128"/>
      <p:regular r:id="rId45"/>
    </p:embeddedFont>
    <p:embeddedFont>
      <p:font typeface="微软雅黑" panose="020B0503020204020204" charset="-122"/>
      <p:regular r:id="rId46"/>
    </p:embeddedFont>
    <p:embeddedFont>
      <p:font typeface="Calibri Light" panose="020F0302020204030204" charset="0"/>
      <p:regular r:id="rId47"/>
      <p:italic r:id="rId48"/>
    </p:embeddedFont>
    <p:embeddedFont>
      <p:font typeface="幼圆" panose="02010509060101010101" pitchFamily="49" charset="-122"/>
      <p:regular r:id="rId49"/>
    </p:embeddedFont>
  </p:embeddedFontLst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42" y="279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font" Target="fonts/font13.fntdata"/><Relationship Id="rId48" Type="http://schemas.openxmlformats.org/officeDocument/2006/relationships/font" Target="fonts/font12.fntdata"/><Relationship Id="rId47" Type="http://schemas.openxmlformats.org/officeDocument/2006/relationships/font" Target="fonts/font11.fntdata"/><Relationship Id="rId46" Type="http://schemas.openxmlformats.org/officeDocument/2006/relationships/font" Target="fonts/font10.fntdata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" Target="slides/slide2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72347A-C334-452B-A0B0-8052251319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3C7D8-D516-47A9-BF5E-4CE62DE4747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7ACDD-EFD1-4C93-A865-F3575031ABF7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7ACDD-EFD1-4C93-A865-F3575031ABF7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rgbClr val="2F2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F82FA-B2F0-47A8-9A3C-D9B1CCC037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A6DA-AB00-4504-BC15-CED89BD131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F82FA-B2F0-47A8-9A3C-D9B1CCC037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A6DA-AB00-4504-BC15-CED89BD131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295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rgbClr val="2F2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61" name="组合 60"/>
          <p:cNvGrpSpPr/>
          <p:nvPr userDrawn="1"/>
        </p:nvGrpSpPr>
        <p:grpSpPr>
          <a:xfrm>
            <a:off x="0" y="6780125"/>
            <a:ext cx="6093900" cy="101482"/>
            <a:chOff x="1307" y="6727121"/>
            <a:chExt cx="6094693" cy="167164"/>
          </a:xfrm>
        </p:grpSpPr>
        <p:sp>
          <p:nvSpPr>
            <p:cNvPr id="62" name="矩形 61"/>
            <p:cNvSpPr/>
            <p:nvPr/>
          </p:nvSpPr>
          <p:spPr>
            <a:xfrm>
              <a:off x="5156200" y="6733932"/>
              <a:ext cx="939800" cy="160353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307" y="6727121"/>
              <a:ext cx="5154893" cy="167156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组合 63"/>
          <p:cNvGrpSpPr/>
          <p:nvPr userDrawn="1"/>
        </p:nvGrpSpPr>
        <p:grpSpPr>
          <a:xfrm>
            <a:off x="6095207" y="6780116"/>
            <a:ext cx="6095206" cy="101488"/>
            <a:chOff x="3309258" y="6723189"/>
            <a:chExt cx="6095999" cy="167174"/>
          </a:xfrm>
        </p:grpSpPr>
        <p:sp>
          <p:nvSpPr>
            <p:cNvPr id="65" name="矩形 64"/>
            <p:cNvSpPr/>
            <p:nvPr/>
          </p:nvSpPr>
          <p:spPr>
            <a:xfrm>
              <a:off x="4259398" y="6723189"/>
              <a:ext cx="5145859" cy="164963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3309258" y="6723210"/>
              <a:ext cx="952499" cy="167153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7" name="矩形 66"/>
          <p:cNvSpPr/>
          <p:nvPr userDrawn="1"/>
        </p:nvSpPr>
        <p:spPr>
          <a:xfrm>
            <a:off x="1" y="379589"/>
            <a:ext cx="55631" cy="6479998"/>
          </a:xfrm>
          <a:prstGeom prst="rect">
            <a:avLst/>
          </a:prstGeom>
          <a:solidFill>
            <a:srgbClr val="FE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2117399" y="379589"/>
            <a:ext cx="73014" cy="6468747"/>
          </a:xfrm>
          <a:prstGeom prst="rect">
            <a:avLst/>
          </a:prstGeom>
          <a:solidFill>
            <a:srgbClr val="000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69" name="TextBox 9"/>
          <p:cNvSpPr txBox="1"/>
          <p:nvPr userDrawn="1"/>
        </p:nvSpPr>
        <p:spPr bwMode="auto">
          <a:xfrm>
            <a:off x="4745451" y="1043389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70" name="组合 69"/>
          <p:cNvGrpSpPr/>
          <p:nvPr userDrawn="1"/>
        </p:nvGrpSpPr>
        <p:grpSpPr>
          <a:xfrm>
            <a:off x="56938" y="154998"/>
            <a:ext cx="12123748" cy="1108253"/>
            <a:chOff x="56946" y="154962"/>
            <a:chExt cx="12125326" cy="1107996"/>
          </a:xfrm>
        </p:grpSpPr>
        <p:grpSp>
          <p:nvGrpSpPr>
            <p:cNvPr id="71" name="组合 70"/>
            <p:cNvGrpSpPr/>
            <p:nvPr/>
          </p:nvGrpSpPr>
          <p:grpSpPr>
            <a:xfrm>
              <a:off x="56946" y="383937"/>
              <a:ext cx="12125326" cy="634289"/>
              <a:chOff x="66674" y="383937"/>
              <a:chExt cx="12125326" cy="634289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66675" y="383937"/>
                <a:ext cx="12125325" cy="575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66674" y="956721"/>
                <a:ext cx="12125325" cy="61505"/>
              </a:xfrm>
              <a:prstGeom prst="rect">
                <a:avLst/>
              </a:prstGeom>
              <a:solidFill>
                <a:srgbClr val="A382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文本框 71"/>
            <p:cNvSpPr txBox="1"/>
            <p:nvPr/>
          </p:nvSpPr>
          <p:spPr>
            <a:xfrm flipH="1">
              <a:off x="4954453" y="154962"/>
              <a:ext cx="225093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6600" dirty="0">
                  <a:solidFill>
                    <a:srgbClr val="FE5800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2</a:t>
              </a:r>
              <a:r>
                <a:rPr lang="en-US" altLang="zh-CN" sz="6600" dirty="0">
                  <a:solidFill>
                    <a:srgbClr val="00089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0</a:t>
              </a:r>
              <a:r>
                <a:rPr lang="en-US" altLang="zh-CN" sz="6600" dirty="0">
                  <a:solidFill>
                    <a:srgbClr val="FE5800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1</a:t>
              </a:r>
              <a:r>
                <a:rPr lang="en-US" altLang="zh-CN" sz="6600" dirty="0">
                  <a:solidFill>
                    <a:srgbClr val="00089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5</a:t>
              </a:r>
              <a:endParaRPr lang="zh-CN" altLang="en-US" sz="6600" dirty="0">
                <a:solidFill>
                  <a:srgbClr val="00089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75" name="组合 74"/>
          <p:cNvGrpSpPr/>
          <p:nvPr userDrawn="1"/>
        </p:nvGrpSpPr>
        <p:grpSpPr>
          <a:xfrm>
            <a:off x="5178232" y="107167"/>
            <a:ext cx="1804984" cy="340772"/>
            <a:chOff x="5178906" y="107142"/>
            <a:chExt cx="1805219" cy="340693"/>
          </a:xfrm>
        </p:grpSpPr>
        <p:grpSp>
          <p:nvGrpSpPr>
            <p:cNvPr id="76" name="组合 75"/>
            <p:cNvGrpSpPr/>
            <p:nvPr/>
          </p:nvGrpSpPr>
          <p:grpSpPr>
            <a:xfrm>
              <a:off x="5178906" y="120032"/>
              <a:ext cx="241770" cy="310410"/>
              <a:chOff x="9760084" y="5051860"/>
              <a:chExt cx="775655" cy="995864"/>
            </a:xfrm>
          </p:grpSpPr>
          <p:sp>
            <p:nvSpPr>
              <p:cNvPr id="113" name="Freeform 8"/>
              <p:cNvSpPr/>
              <p:nvPr/>
            </p:nvSpPr>
            <p:spPr bwMode="auto">
              <a:xfrm>
                <a:off x="10058240" y="5910494"/>
                <a:ext cx="172979" cy="137230"/>
              </a:xfrm>
              <a:custGeom>
                <a:avLst/>
                <a:gdLst>
                  <a:gd name="T0" fmla="*/ 19 w 19"/>
                  <a:gd name="T1" fmla="*/ 0 h 15"/>
                  <a:gd name="T2" fmla="*/ 9 w 19"/>
                  <a:gd name="T3" fmla="*/ 15 h 15"/>
                  <a:gd name="T4" fmla="*/ 0 w 19"/>
                  <a:gd name="T5" fmla="*/ 0 h 15"/>
                  <a:gd name="T6" fmla="*/ 9 w 19"/>
                  <a:gd name="T7" fmla="*/ 1 h 15"/>
                  <a:gd name="T8" fmla="*/ 19 w 1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5">
                    <a:moveTo>
                      <a:pt x="19" y="0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6" y="1"/>
                      <a:pt x="9" y="1"/>
                    </a:cubicBezTo>
                    <a:cubicBezTo>
                      <a:pt x="13" y="1"/>
                      <a:pt x="16" y="1"/>
                      <a:pt x="19" y="0"/>
                    </a:cubicBezTo>
                    <a:close/>
                  </a:path>
                </a:pathLst>
              </a:custGeom>
              <a:solidFill>
                <a:srgbClr val="FE5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4" name="Group 42"/>
              <p:cNvGrpSpPr>
                <a:grpSpLocks noChangeAspect="1"/>
              </p:cNvGrpSpPr>
              <p:nvPr/>
            </p:nvGrpSpPr>
            <p:grpSpPr bwMode="auto">
              <a:xfrm>
                <a:off x="9760084" y="5051860"/>
                <a:ext cx="775655" cy="802661"/>
                <a:chOff x="337" y="-900"/>
                <a:chExt cx="2786" cy="2883"/>
              </a:xfrm>
            </p:grpSpPr>
            <p:sp>
              <p:nvSpPr>
                <p:cNvPr id="115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99" y="-530"/>
                  <a:ext cx="2435" cy="25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6" name="Freeform 43"/>
                <p:cNvSpPr>
                  <a:spLocks noEditPoints="1"/>
                </p:cNvSpPr>
                <p:nvPr/>
              </p:nvSpPr>
              <p:spPr bwMode="auto">
                <a:xfrm>
                  <a:off x="337" y="-900"/>
                  <a:ext cx="2786" cy="2810"/>
                </a:xfrm>
                <a:custGeom>
                  <a:avLst/>
                  <a:gdLst>
                    <a:gd name="T0" fmla="*/ 45 w 103"/>
                    <a:gd name="T1" fmla="*/ 40 h 104"/>
                    <a:gd name="T2" fmla="*/ 64 w 103"/>
                    <a:gd name="T3" fmla="*/ 46 h 104"/>
                    <a:gd name="T4" fmla="*/ 57 w 103"/>
                    <a:gd name="T5" fmla="*/ 64 h 104"/>
                    <a:gd name="T6" fmla="*/ 39 w 103"/>
                    <a:gd name="T7" fmla="*/ 58 h 104"/>
                    <a:gd name="T8" fmla="*/ 45 w 103"/>
                    <a:gd name="T9" fmla="*/ 40 h 104"/>
                    <a:gd name="T10" fmla="*/ 49 w 103"/>
                    <a:gd name="T11" fmla="*/ 47 h 104"/>
                    <a:gd name="T12" fmla="*/ 57 w 103"/>
                    <a:gd name="T13" fmla="*/ 50 h 104"/>
                    <a:gd name="T14" fmla="*/ 54 w 103"/>
                    <a:gd name="T15" fmla="*/ 57 h 104"/>
                    <a:gd name="T16" fmla="*/ 46 w 103"/>
                    <a:gd name="T17" fmla="*/ 55 h 104"/>
                    <a:gd name="T18" fmla="*/ 49 w 103"/>
                    <a:gd name="T19" fmla="*/ 47 h 104"/>
                    <a:gd name="T20" fmla="*/ 31 w 103"/>
                    <a:gd name="T21" fmla="*/ 11 h 104"/>
                    <a:gd name="T22" fmla="*/ 92 w 103"/>
                    <a:gd name="T23" fmla="*/ 32 h 104"/>
                    <a:gd name="T24" fmla="*/ 71 w 103"/>
                    <a:gd name="T25" fmla="*/ 93 h 104"/>
                    <a:gd name="T26" fmla="*/ 11 w 103"/>
                    <a:gd name="T27" fmla="*/ 72 h 104"/>
                    <a:gd name="T28" fmla="*/ 31 w 103"/>
                    <a:gd name="T29" fmla="*/ 11 h 104"/>
                    <a:gd name="T30" fmla="*/ 36 w 103"/>
                    <a:gd name="T31" fmla="*/ 52 h 104"/>
                    <a:gd name="T32" fmla="*/ 13 w 103"/>
                    <a:gd name="T33" fmla="*/ 52 h 104"/>
                    <a:gd name="T34" fmla="*/ 17 w 103"/>
                    <a:gd name="T35" fmla="*/ 69 h 104"/>
                    <a:gd name="T36" fmla="*/ 68 w 103"/>
                    <a:gd name="T37" fmla="*/ 87 h 104"/>
                    <a:gd name="T38" fmla="*/ 58 w 103"/>
                    <a:gd name="T39" fmla="*/ 66 h 104"/>
                    <a:gd name="T40" fmla="*/ 58 w 103"/>
                    <a:gd name="T41" fmla="*/ 66 h 104"/>
                    <a:gd name="T42" fmla="*/ 61 w 103"/>
                    <a:gd name="T43" fmla="*/ 65 h 104"/>
                    <a:gd name="T44" fmla="*/ 74 w 103"/>
                    <a:gd name="T45" fmla="*/ 83 h 104"/>
                    <a:gd name="T46" fmla="*/ 79 w 103"/>
                    <a:gd name="T47" fmla="*/ 79 h 104"/>
                    <a:gd name="T48" fmla="*/ 63 w 103"/>
                    <a:gd name="T49" fmla="*/ 63 h 104"/>
                    <a:gd name="T50" fmla="*/ 67 w 103"/>
                    <a:gd name="T51" fmla="*/ 52 h 104"/>
                    <a:gd name="T52" fmla="*/ 90 w 103"/>
                    <a:gd name="T53" fmla="*/ 52 h 104"/>
                    <a:gd name="T54" fmla="*/ 86 w 103"/>
                    <a:gd name="T55" fmla="*/ 35 h 104"/>
                    <a:gd name="T56" fmla="*/ 34 w 103"/>
                    <a:gd name="T57" fmla="*/ 18 h 104"/>
                    <a:gd name="T58" fmla="*/ 45 w 103"/>
                    <a:gd name="T59" fmla="*/ 38 h 104"/>
                    <a:gd name="T60" fmla="*/ 42 w 103"/>
                    <a:gd name="T61" fmla="*/ 40 h 104"/>
                    <a:gd name="T62" fmla="*/ 29 w 103"/>
                    <a:gd name="T63" fmla="*/ 21 h 104"/>
                    <a:gd name="T64" fmla="*/ 23 w 103"/>
                    <a:gd name="T65" fmla="*/ 26 h 104"/>
                    <a:gd name="T66" fmla="*/ 40 w 103"/>
                    <a:gd name="T67" fmla="*/ 42 h 104"/>
                    <a:gd name="T68" fmla="*/ 36 w 103"/>
                    <a:gd name="T69" fmla="*/ 52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03" h="104">
                      <a:moveTo>
                        <a:pt x="45" y="40"/>
                      </a:moveTo>
                      <a:cubicBezTo>
                        <a:pt x="52" y="37"/>
                        <a:pt x="60" y="40"/>
                        <a:pt x="64" y="46"/>
                      </a:cubicBezTo>
                      <a:cubicBezTo>
                        <a:pt x="67" y="53"/>
                        <a:pt x="64" y="61"/>
                        <a:pt x="57" y="64"/>
                      </a:cubicBezTo>
                      <a:cubicBezTo>
                        <a:pt x="51" y="68"/>
                        <a:pt x="42" y="65"/>
                        <a:pt x="39" y="58"/>
                      </a:cubicBezTo>
                      <a:cubicBezTo>
                        <a:pt x="36" y="52"/>
                        <a:pt x="39" y="43"/>
                        <a:pt x="45" y="40"/>
                      </a:cubicBezTo>
                      <a:close/>
                      <a:moveTo>
                        <a:pt x="49" y="47"/>
                      </a:moveTo>
                      <a:cubicBezTo>
                        <a:pt x="52" y="46"/>
                        <a:pt x="55" y="47"/>
                        <a:pt x="57" y="50"/>
                      </a:cubicBezTo>
                      <a:cubicBezTo>
                        <a:pt x="58" y="53"/>
                        <a:pt x="57" y="56"/>
                        <a:pt x="54" y="57"/>
                      </a:cubicBezTo>
                      <a:cubicBezTo>
                        <a:pt x="51" y="59"/>
                        <a:pt x="48" y="58"/>
                        <a:pt x="46" y="55"/>
                      </a:cubicBezTo>
                      <a:cubicBezTo>
                        <a:pt x="45" y="52"/>
                        <a:pt x="46" y="48"/>
                        <a:pt x="49" y="47"/>
                      </a:cubicBezTo>
                      <a:close/>
                      <a:moveTo>
                        <a:pt x="31" y="11"/>
                      </a:moveTo>
                      <a:cubicBezTo>
                        <a:pt x="54" y="0"/>
                        <a:pt x="81" y="10"/>
                        <a:pt x="92" y="32"/>
                      </a:cubicBezTo>
                      <a:cubicBezTo>
                        <a:pt x="103" y="55"/>
                        <a:pt x="94" y="82"/>
                        <a:pt x="71" y="93"/>
                      </a:cubicBezTo>
                      <a:cubicBezTo>
                        <a:pt x="49" y="104"/>
                        <a:pt x="22" y="95"/>
                        <a:pt x="11" y="72"/>
                      </a:cubicBezTo>
                      <a:cubicBezTo>
                        <a:pt x="0" y="50"/>
                        <a:pt x="9" y="23"/>
                        <a:pt x="31" y="11"/>
                      </a:cubicBezTo>
                      <a:close/>
                      <a:moveTo>
                        <a:pt x="36" y="52"/>
                      </a:moveTo>
                      <a:cubicBezTo>
                        <a:pt x="13" y="52"/>
                        <a:pt x="13" y="52"/>
                        <a:pt x="13" y="52"/>
                      </a:cubicBezTo>
                      <a:cubicBezTo>
                        <a:pt x="13" y="58"/>
                        <a:pt x="14" y="64"/>
                        <a:pt x="17" y="69"/>
                      </a:cubicBezTo>
                      <a:cubicBezTo>
                        <a:pt x="26" y="88"/>
                        <a:pt x="49" y="96"/>
                        <a:pt x="68" y="87"/>
                      </a:cubicBezTo>
                      <a:cubicBezTo>
                        <a:pt x="58" y="66"/>
                        <a:pt x="58" y="66"/>
                        <a:pt x="58" y="66"/>
                      </a:cubicBezTo>
                      <a:cubicBezTo>
                        <a:pt x="58" y="66"/>
                        <a:pt x="58" y="66"/>
                        <a:pt x="58" y="66"/>
                      </a:cubicBezTo>
                      <a:cubicBezTo>
                        <a:pt x="59" y="66"/>
                        <a:pt x="60" y="65"/>
                        <a:pt x="61" y="65"/>
                      </a:cubicBezTo>
                      <a:cubicBezTo>
                        <a:pt x="74" y="83"/>
                        <a:pt x="74" y="83"/>
                        <a:pt x="74" y="83"/>
                      </a:cubicBezTo>
                      <a:cubicBezTo>
                        <a:pt x="76" y="82"/>
                        <a:pt x="78" y="81"/>
                        <a:pt x="79" y="79"/>
                      </a:cubicBez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65" y="60"/>
                        <a:pt x="67" y="56"/>
                        <a:pt x="67" y="52"/>
                      </a:cubicBezTo>
                      <a:cubicBezTo>
                        <a:pt x="90" y="52"/>
                        <a:pt x="90" y="52"/>
                        <a:pt x="90" y="52"/>
                      </a:cubicBezTo>
                      <a:cubicBezTo>
                        <a:pt x="90" y="47"/>
                        <a:pt x="89" y="41"/>
                        <a:pt x="86" y="35"/>
                      </a:cubicBezTo>
                      <a:cubicBezTo>
                        <a:pt x="77" y="16"/>
                        <a:pt x="53" y="8"/>
                        <a:pt x="34" y="18"/>
                      </a:cubicBezTo>
                      <a:cubicBezTo>
                        <a:pt x="45" y="38"/>
                        <a:pt x="45" y="38"/>
                        <a:pt x="45" y="38"/>
                      </a:cubicBezTo>
                      <a:cubicBezTo>
                        <a:pt x="44" y="39"/>
                        <a:pt x="43" y="39"/>
                        <a:pt x="42" y="40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7" y="22"/>
                        <a:pt x="25" y="24"/>
                        <a:pt x="23" y="26"/>
                      </a:cubicBezTo>
                      <a:cubicBezTo>
                        <a:pt x="40" y="42"/>
                        <a:pt x="40" y="42"/>
                        <a:pt x="40" y="42"/>
                      </a:cubicBezTo>
                      <a:cubicBezTo>
                        <a:pt x="37" y="44"/>
                        <a:pt x="36" y="48"/>
                        <a:pt x="36" y="5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77" name="组合 76"/>
            <p:cNvGrpSpPr/>
            <p:nvPr/>
          </p:nvGrpSpPr>
          <p:grpSpPr>
            <a:xfrm>
              <a:off x="5701099" y="138582"/>
              <a:ext cx="212163" cy="293766"/>
              <a:chOff x="5320437" y="5513203"/>
              <a:chExt cx="332527" cy="460426"/>
            </a:xfrm>
          </p:grpSpPr>
          <p:sp>
            <p:nvSpPr>
              <p:cNvPr id="109" name="Freeform 47"/>
              <p:cNvSpPr>
                <a:spLocks noEditPoints="1"/>
              </p:cNvSpPr>
              <p:nvPr/>
            </p:nvSpPr>
            <p:spPr bwMode="auto">
              <a:xfrm>
                <a:off x="5320437" y="5513203"/>
                <a:ext cx="332525" cy="340002"/>
              </a:xfrm>
              <a:custGeom>
                <a:avLst/>
                <a:gdLst>
                  <a:gd name="T0" fmla="*/ 437 w 1342"/>
                  <a:gd name="T1" fmla="*/ 572 h 1343"/>
                  <a:gd name="T2" fmla="*/ 1108 w 1342"/>
                  <a:gd name="T3" fmla="*/ 379 h 1343"/>
                  <a:gd name="T4" fmla="*/ 938 w 1342"/>
                  <a:gd name="T5" fmla="*/ 393 h 1343"/>
                  <a:gd name="T6" fmla="*/ 755 w 1342"/>
                  <a:gd name="T7" fmla="*/ 411 h 1343"/>
                  <a:gd name="T8" fmla="*/ 829 w 1342"/>
                  <a:gd name="T9" fmla="*/ 447 h 1343"/>
                  <a:gd name="T10" fmla="*/ 685 w 1342"/>
                  <a:gd name="T11" fmla="*/ 553 h 1343"/>
                  <a:gd name="T12" fmla="*/ 745 w 1342"/>
                  <a:gd name="T13" fmla="*/ 565 h 1343"/>
                  <a:gd name="T14" fmla="*/ 790 w 1342"/>
                  <a:gd name="T15" fmla="*/ 591 h 1343"/>
                  <a:gd name="T16" fmla="*/ 858 w 1342"/>
                  <a:gd name="T17" fmla="*/ 589 h 1343"/>
                  <a:gd name="T18" fmla="*/ 808 w 1342"/>
                  <a:gd name="T19" fmla="*/ 650 h 1343"/>
                  <a:gd name="T20" fmla="*/ 718 w 1342"/>
                  <a:gd name="T21" fmla="*/ 798 h 1343"/>
                  <a:gd name="T22" fmla="*/ 975 w 1342"/>
                  <a:gd name="T23" fmla="*/ 769 h 1343"/>
                  <a:gd name="T24" fmla="*/ 986 w 1342"/>
                  <a:gd name="T25" fmla="*/ 695 h 1343"/>
                  <a:gd name="T26" fmla="*/ 671 w 1342"/>
                  <a:gd name="T27" fmla="*/ 1245 h 1343"/>
                  <a:gd name="T28" fmla="*/ 514 w 1342"/>
                  <a:gd name="T29" fmla="*/ 938 h 1343"/>
                  <a:gd name="T30" fmla="*/ 321 w 1342"/>
                  <a:gd name="T31" fmla="*/ 837 h 1343"/>
                  <a:gd name="T32" fmla="*/ 218 w 1342"/>
                  <a:gd name="T33" fmla="*/ 772 h 1343"/>
                  <a:gd name="T34" fmla="*/ 312 w 1342"/>
                  <a:gd name="T35" fmla="*/ 669 h 1343"/>
                  <a:gd name="T36" fmla="*/ 340 w 1342"/>
                  <a:gd name="T37" fmla="*/ 589 h 1343"/>
                  <a:gd name="T38" fmla="*/ 304 w 1342"/>
                  <a:gd name="T39" fmla="*/ 493 h 1343"/>
                  <a:gd name="T40" fmla="*/ 241 w 1342"/>
                  <a:gd name="T41" fmla="*/ 453 h 1343"/>
                  <a:gd name="T42" fmla="*/ 232 w 1342"/>
                  <a:gd name="T43" fmla="*/ 413 h 1343"/>
                  <a:gd name="T44" fmla="*/ 186 w 1342"/>
                  <a:gd name="T45" fmla="*/ 365 h 1343"/>
                  <a:gd name="T46" fmla="*/ 250 w 1342"/>
                  <a:gd name="T47" fmla="*/ 282 h 1343"/>
                  <a:gd name="T48" fmla="*/ 300 w 1342"/>
                  <a:gd name="T49" fmla="*/ 321 h 1343"/>
                  <a:gd name="T50" fmla="*/ 373 w 1342"/>
                  <a:gd name="T51" fmla="*/ 245 h 1343"/>
                  <a:gd name="T52" fmla="*/ 296 w 1342"/>
                  <a:gd name="T53" fmla="*/ 1105 h 1343"/>
                  <a:gd name="T54" fmla="*/ 251 w 1342"/>
                  <a:gd name="T55" fmla="*/ 814 h 1343"/>
                  <a:gd name="T56" fmla="*/ 258 w 1342"/>
                  <a:gd name="T57" fmla="*/ 273 h 1343"/>
                  <a:gd name="T58" fmla="*/ 404 w 1342"/>
                  <a:gd name="T59" fmla="*/ 242 h 1343"/>
                  <a:gd name="T60" fmla="*/ 481 w 1342"/>
                  <a:gd name="T61" fmla="*/ 228 h 1343"/>
                  <a:gd name="T62" fmla="*/ 518 w 1342"/>
                  <a:gd name="T63" fmla="*/ 254 h 1343"/>
                  <a:gd name="T64" fmla="*/ 585 w 1342"/>
                  <a:gd name="T65" fmla="*/ 332 h 1343"/>
                  <a:gd name="T66" fmla="*/ 577 w 1342"/>
                  <a:gd name="T67" fmla="*/ 353 h 1343"/>
                  <a:gd name="T68" fmla="*/ 422 w 1342"/>
                  <a:gd name="T69" fmla="*/ 416 h 1343"/>
                  <a:gd name="T70" fmla="*/ 366 w 1342"/>
                  <a:gd name="T71" fmla="*/ 302 h 1343"/>
                  <a:gd name="T72" fmla="*/ 213 w 1342"/>
                  <a:gd name="T73" fmla="*/ 374 h 1343"/>
                  <a:gd name="T74" fmla="*/ 259 w 1342"/>
                  <a:gd name="T75" fmla="*/ 463 h 1343"/>
                  <a:gd name="T76" fmla="*/ 312 w 1342"/>
                  <a:gd name="T77" fmla="*/ 405 h 1343"/>
                  <a:gd name="T78" fmla="*/ 339 w 1342"/>
                  <a:gd name="T79" fmla="*/ 462 h 1343"/>
                  <a:gd name="T80" fmla="*/ 359 w 1342"/>
                  <a:gd name="T81" fmla="*/ 399 h 1343"/>
                  <a:gd name="T82" fmla="*/ 256 w 1342"/>
                  <a:gd name="T83" fmla="*/ 385 h 1343"/>
                  <a:gd name="T84" fmla="*/ 317 w 1342"/>
                  <a:gd name="T85" fmla="*/ 771 h 1343"/>
                  <a:gd name="T86" fmla="*/ 260 w 1342"/>
                  <a:gd name="T87" fmla="*/ 753 h 1343"/>
                  <a:gd name="T88" fmla="*/ 879 w 1342"/>
                  <a:gd name="T89" fmla="*/ 567 h 1343"/>
                  <a:gd name="T90" fmla="*/ 926 w 1342"/>
                  <a:gd name="T91" fmla="*/ 577 h 1343"/>
                  <a:gd name="T92" fmla="*/ 990 w 1342"/>
                  <a:gd name="T93" fmla="*/ 591 h 1343"/>
                  <a:gd name="T94" fmla="*/ 562 w 1342"/>
                  <a:gd name="T95" fmla="*/ 416 h 1343"/>
                  <a:gd name="T96" fmla="*/ 812 w 1342"/>
                  <a:gd name="T97" fmla="*/ 250 h 1343"/>
                  <a:gd name="T98" fmla="*/ 779 w 1342"/>
                  <a:gd name="T99" fmla="*/ 258 h 1343"/>
                  <a:gd name="T100" fmla="*/ 1083 w 1342"/>
                  <a:gd name="T101" fmla="*/ 285 h 1343"/>
                  <a:gd name="T102" fmla="*/ 658 w 1342"/>
                  <a:gd name="T103" fmla="*/ 477 h 1343"/>
                  <a:gd name="T104" fmla="*/ 701 w 1342"/>
                  <a:gd name="T105" fmla="*/ 518 h 1343"/>
                  <a:gd name="T106" fmla="*/ 677 w 1342"/>
                  <a:gd name="T107" fmla="*/ 463 h 1343"/>
                  <a:gd name="T108" fmla="*/ 652 w 1342"/>
                  <a:gd name="T109" fmla="*/ 511 h 1343"/>
                  <a:gd name="T110" fmla="*/ 744 w 1342"/>
                  <a:gd name="T111" fmla="*/ 588 h 1343"/>
                  <a:gd name="T112" fmla="*/ 773 w 1342"/>
                  <a:gd name="T113" fmla="*/ 610 h 1343"/>
                  <a:gd name="T114" fmla="*/ 885 w 1342"/>
                  <a:gd name="T115" fmla="*/ 631 h 1343"/>
                  <a:gd name="T116" fmla="*/ 946 w 1342"/>
                  <a:gd name="T117" fmla="*/ 951 h 1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42" h="1343">
                    <a:moveTo>
                      <a:pt x="671" y="0"/>
                    </a:moveTo>
                    <a:cubicBezTo>
                      <a:pt x="1041" y="0"/>
                      <a:pt x="1342" y="301"/>
                      <a:pt x="1342" y="671"/>
                    </a:cubicBezTo>
                    <a:cubicBezTo>
                      <a:pt x="1342" y="1041"/>
                      <a:pt x="1041" y="1343"/>
                      <a:pt x="671" y="1343"/>
                    </a:cubicBezTo>
                    <a:cubicBezTo>
                      <a:pt x="301" y="1343"/>
                      <a:pt x="0" y="1041"/>
                      <a:pt x="0" y="671"/>
                    </a:cubicBezTo>
                    <a:cubicBezTo>
                      <a:pt x="0" y="301"/>
                      <a:pt x="301" y="0"/>
                      <a:pt x="671" y="0"/>
                    </a:cubicBezTo>
                    <a:close/>
                    <a:moveTo>
                      <a:pt x="440" y="593"/>
                    </a:moveTo>
                    <a:cubicBezTo>
                      <a:pt x="403" y="586"/>
                      <a:pt x="403" y="586"/>
                      <a:pt x="403" y="586"/>
                    </a:cubicBezTo>
                    <a:cubicBezTo>
                      <a:pt x="418" y="558"/>
                      <a:pt x="418" y="558"/>
                      <a:pt x="418" y="558"/>
                    </a:cubicBezTo>
                    <a:cubicBezTo>
                      <a:pt x="425" y="558"/>
                      <a:pt x="425" y="558"/>
                      <a:pt x="425" y="558"/>
                    </a:cubicBezTo>
                    <a:cubicBezTo>
                      <a:pt x="424" y="569"/>
                      <a:pt x="424" y="569"/>
                      <a:pt x="424" y="569"/>
                    </a:cubicBezTo>
                    <a:cubicBezTo>
                      <a:pt x="429" y="573"/>
                      <a:pt x="429" y="573"/>
                      <a:pt x="429" y="573"/>
                    </a:cubicBezTo>
                    <a:cubicBezTo>
                      <a:pt x="437" y="572"/>
                      <a:pt x="437" y="572"/>
                      <a:pt x="437" y="572"/>
                    </a:cubicBezTo>
                    <a:cubicBezTo>
                      <a:pt x="440" y="593"/>
                      <a:pt x="440" y="593"/>
                      <a:pt x="440" y="593"/>
                    </a:cubicBezTo>
                    <a:close/>
                    <a:moveTo>
                      <a:pt x="671" y="97"/>
                    </a:moveTo>
                    <a:cubicBezTo>
                      <a:pt x="856" y="97"/>
                      <a:pt x="1021" y="186"/>
                      <a:pt x="1126" y="322"/>
                    </a:cubicBezTo>
                    <a:cubicBezTo>
                      <a:pt x="1108" y="333"/>
                      <a:pt x="1108" y="333"/>
                      <a:pt x="1108" y="333"/>
                    </a:cubicBezTo>
                    <a:cubicBezTo>
                      <a:pt x="1115" y="363"/>
                      <a:pt x="1115" y="363"/>
                      <a:pt x="1115" y="363"/>
                    </a:cubicBezTo>
                    <a:cubicBezTo>
                      <a:pt x="1130" y="365"/>
                      <a:pt x="1130" y="365"/>
                      <a:pt x="1130" y="365"/>
                    </a:cubicBezTo>
                    <a:cubicBezTo>
                      <a:pt x="1136" y="381"/>
                      <a:pt x="1136" y="381"/>
                      <a:pt x="1136" y="381"/>
                    </a:cubicBezTo>
                    <a:cubicBezTo>
                      <a:pt x="1117" y="373"/>
                      <a:pt x="1117" y="373"/>
                      <a:pt x="1117" y="373"/>
                    </a:cubicBezTo>
                    <a:cubicBezTo>
                      <a:pt x="1119" y="378"/>
                      <a:pt x="1119" y="378"/>
                      <a:pt x="1119" y="378"/>
                    </a:cubicBezTo>
                    <a:cubicBezTo>
                      <a:pt x="1108" y="391"/>
                      <a:pt x="1108" y="391"/>
                      <a:pt x="1108" y="391"/>
                    </a:cubicBezTo>
                    <a:cubicBezTo>
                      <a:pt x="1074" y="388"/>
                      <a:pt x="1074" y="388"/>
                      <a:pt x="1074" y="388"/>
                    </a:cubicBezTo>
                    <a:cubicBezTo>
                      <a:pt x="1108" y="379"/>
                      <a:pt x="1108" y="379"/>
                      <a:pt x="1108" y="379"/>
                    </a:cubicBezTo>
                    <a:cubicBezTo>
                      <a:pt x="1098" y="342"/>
                      <a:pt x="1098" y="342"/>
                      <a:pt x="1098" y="342"/>
                    </a:cubicBezTo>
                    <a:cubicBezTo>
                      <a:pt x="1100" y="322"/>
                      <a:pt x="1100" y="322"/>
                      <a:pt x="1100" y="322"/>
                    </a:cubicBezTo>
                    <a:cubicBezTo>
                      <a:pt x="1085" y="322"/>
                      <a:pt x="1085" y="322"/>
                      <a:pt x="1085" y="322"/>
                    </a:cubicBezTo>
                    <a:cubicBezTo>
                      <a:pt x="1069" y="350"/>
                      <a:pt x="1069" y="350"/>
                      <a:pt x="1069" y="350"/>
                    </a:cubicBezTo>
                    <a:cubicBezTo>
                      <a:pt x="1085" y="379"/>
                      <a:pt x="1085" y="379"/>
                      <a:pt x="1085" y="379"/>
                    </a:cubicBezTo>
                    <a:cubicBezTo>
                      <a:pt x="1035" y="356"/>
                      <a:pt x="1035" y="356"/>
                      <a:pt x="1035" y="356"/>
                    </a:cubicBezTo>
                    <a:cubicBezTo>
                      <a:pt x="964" y="376"/>
                      <a:pt x="964" y="376"/>
                      <a:pt x="964" y="376"/>
                    </a:cubicBezTo>
                    <a:cubicBezTo>
                      <a:pt x="954" y="383"/>
                      <a:pt x="954" y="383"/>
                      <a:pt x="954" y="383"/>
                    </a:cubicBezTo>
                    <a:cubicBezTo>
                      <a:pt x="952" y="369"/>
                      <a:pt x="952" y="369"/>
                      <a:pt x="952" y="369"/>
                    </a:cubicBezTo>
                    <a:cubicBezTo>
                      <a:pt x="940" y="371"/>
                      <a:pt x="940" y="371"/>
                      <a:pt x="940" y="371"/>
                    </a:cubicBezTo>
                    <a:cubicBezTo>
                      <a:pt x="944" y="389"/>
                      <a:pt x="944" y="389"/>
                      <a:pt x="944" y="389"/>
                    </a:cubicBezTo>
                    <a:cubicBezTo>
                      <a:pt x="938" y="393"/>
                      <a:pt x="938" y="393"/>
                      <a:pt x="938" y="393"/>
                    </a:cubicBezTo>
                    <a:cubicBezTo>
                      <a:pt x="933" y="388"/>
                      <a:pt x="933" y="388"/>
                      <a:pt x="933" y="388"/>
                    </a:cubicBezTo>
                    <a:cubicBezTo>
                      <a:pt x="918" y="397"/>
                      <a:pt x="918" y="397"/>
                      <a:pt x="918" y="397"/>
                    </a:cubicBezTo>
                    <a:cubicBezTo>
                      <a:pt x="922" y="404"/>
                      <a:pt x="922" y="404"/>
                      <a:pt x="922" y="404"/>
                    </a:cubicBezTo>
                    <a:cubicBezTo>
                      <a:pt x="910" y="411"/>
                      <a:pt x="910" y="411"/>
                      <a:pt x="910" y="411"/>
                    </a:cubicBezTo>
                    <a:cubicBezTo>
                      <a:pt x="890" y="411"/>
                      <a:pt x="890" y="411"/>
                      <a:pt x="890" y="411"/>
                    </a:cubicBezTo>
                    <a:cubicBezTo>
                      <a:pt x="873" y="382"/>
                      <a:pt x="873" y="382"/>
                      <a:pt x="873" y="382"/>
                    </a:cubicBezTo>
                    <a:cubicBezTo>
                      <a:pt x="915" y="391"/>
                      <a:pt x="915" y="391"/>
                      <a:pt x="915" y="391"/>
                    </a:cubicBezTo>
                    <a:cubicBezTo>
                      <a:pt x="923" y="381"/>
                      <a:pt x="923" y="381"/>
                      <a:pt x="923" y="381"/>
                    </a:cubicBezTo>
                    <a:cubicBezTo>
                      <a:pt x="872" y="354"/>
                      <a:pt x="872" y="354"/>
                      <a:pt x="872" y="354"/>
                    </a:cubicBezTo>
                    <a:cubicBezTo>
                      <a:pt x="826" y="353"/>
                      <a:pt x="826" y="353"/>
                      <a:pt x="826" y="353"/>
                    </a:cubicBezTo>
                    <a:cubicBezTo>
                      <a:pt x="776" y="376"/>
                      <a:pt x="776" y="376"/>
                      <a:pt x="776" y="376"/>
                    </a:cubicBezTo>
                    <a:cubicBezTo>
                      <a:pt x="755" y="411"/>
                      <a:pt x="755" y="411"/>
                      <a:pt x="755" y="411"/>
                    </a:cubicBezTo>
                    <a:cubicBezTo>
                      <a:pt x="719" y="430"/>
                      <a:pt x="719" y="430"/>
                      <a:pt x="719" y="430"/>
                    </a:cubicBezTo>
                    <a:cubicBezTo>
                      <a:pt x="724" y="469"/>
                      <a:pt x="724" y="469"/>
                      <a:pt x="724" y="469"/>
                    </a:cubicBezTo>
                    <a:cubicBezTo>
                      <a:pt x="758" y="455"/>
                      <a:pt x="758" y="455"/>
                      <a:pt x="758" y="455"/>
                    </a:cubicBezTo>
                    <a:cubicBezTo>
                      <a:pt x="767" y="484"/>
                      <a:pt x="767" y="484"/>
                      <a:pt x="767" y="484"/>
                    </a:cubicBezTo>
                    <a:cubicBezTo>
                      <a:pt x="789" y="478"/>
                      <a:pt x="789" y="478"/>
                      <a:pt x="789" y="478"/>
                    </a:cubicBezTo>
                    <a:cubicBezTo>
                      <a:pt x="795" y="447"/>
                      <a:pt x="795" y="447"/>
                      <a:pt x="795" y="447"/>
                    </a:cubicBezTo>
                    <a:cubicBezTo>
                      <a:pt x="790" y="422"/>
                      <a:pt x="790" y="422"/>
                      <a:pt x="790" y="422"/>
                    </a:cubicBezTo>
                    <a:cubicBezTo>
                      <a:pt x="823" y="394"/>
                      <a:pt x="823" y="394"/>
                      <a:pt x="823" y="394"/>
                    </a:cubicBezTo>
                    <a:cubicBezTo>
                      <a:pt x="838" y="401"/>
                      <a:pt x="838" y="401"/>
                      <a:pt x="838" y="401"/>
                    </a:cubicBezTo>
                    <a:cubicBezTo>
                      <a:pt x="812" y="422"/>
                      <a:pt x="812" y="422"/>
                      <a:pt x="812" y="422"/>
                    </a:cubicBezTo>
                    <a:cubicBezTo>
                      <a:pt x="813" y="439"/>
                      <a:pt x="813" y="439"/>
                      <a:pt x="813" y="439"/>
                    </a:cubicBezTo>
                    <a:cubicBezTo>
                      <a:pt x="829" y="447"/>
                      <a:pt x="829" y="447"/>
                      <a:pt x="829" y="447"/>
                    </a:cubicBezTo>
                    <a:cubicBezTo>
                      <a:pt x="858" y="444"/>
                      <a:pt x="858" y="444"/>
                      <a:pt x="858" y="444"/>
                    </a:cubicBezTo>
                    <a:cubicBezTo>
                      <a:pt x="827" y="455"/>
                      <a:pt x="827" y="455"/>
                      <a:pt x="827" y="455"/>
                    </a:cubicBezTo>
                    <a:cubicBezTo>
                      <a:pt x="809" y="481"/>
                      <a:pt x="809" y="481"/>
                      <a:pt x="809" y="481"/>
                    </a:cubicBezTo>
                    <a:cubicBezTo>
                      <a:pt x="789" y="496"/>
                      <a:pt x="789" y="496"/>
                      <a:pt x="789" y="496"/>
                    </a:cubicBezTo>
                    <a:cubicBezTo>
                      <a:pt x="755" y="496"/>
                      <a:pt x="755" y="496"/>
                      <a:pt x="755" y="496"/>
                    </a:cubicBezTo>
                    <a:cubicBezTo>
                      <a:pt x="747" y="473"/>
                      <a:pt x="747" y="473"/>
                      <a:pt x="747" y="473"/>
                    </a:cubicBezTo>
                    <a:cubicBezTo>
                      <a:pt x="733" y="475"/>
                      <a:pt x="733" y="475"/>
                      <a:pt x="733" y="475"/>
                    </a:cubicBezTo>
                    <a:cubicBezTo>
                      <a:pt x="744" y="499"/>
                      <a:pt x="744" y="499"/>
                      <a:pt x="744" y="499"/>
                    </a:cubicBezTo>
                    <a:cubicBezTo>
                      <a:pt x="719" y="507"/>
                      <a:pt x="719" y="507"/>
                      <a:pt x="719" y="507"/>
                    </a:cubicBezTo>
                    <a:cubicBezTo>
                      <a:pt x="693" y="533"/>
                      <a:pt x="693" y="533"/>
                      <a:pt x="693" y="533"/>
                    </a:cubicBezTo>
                    <a:cubicBezTo>
                      <a:pt x="668" y="538"/>
                      <a:pt x="668" y="538"/>
                      <a:pt x="668" y="538"/>
                    </a:cubicBezTo>
                    <a:cubicBezTo>
                      <a:pt x="685" y="553"/>
                      <a:pt x="685" y="553"/>
                      <a:pt x="685" y="553"/>
                    </a:cubicBezTo>
                    <a:cubicBezTo>
                      <a:pt x="683" y="573"/>
                      <a:pt x="683" y="573"/>
                      <a:pt x="683" y="573"/>
                    </a:cubicBezTo>
                    <a:cubicBezTo>
                      <a:pt x="642" y="572"/>
                      <a:pt x="642" y="572"/>
                      <a:pt x="642" y="572"/>
                    </a:cubicBezTo>
                    <a:cubicBezTo>
                      <a:pt x="638" y="611"/>
                      <a:pt x="638" y="611"/>
                      <a:pt x="638" y="611"/>
                    </a:cubicBezTo>
                    <a:cubicBezTo>
                      <a:pt x="667" y="621"/>
                      <a:pt x="667" y="621"/>
                      <a:pt x="667" y="621"/>
                    </a:cubicBezTo>
                    <a:cubicBezTo>
                      <a:pt x="688" y="616"/>
                      <a:pt x="688" y="616"/>
                      <a:pt x="688" y="616"/>
                    </a:cubicBezTo>
                    <a:cubicBezTo>
                      <a:pt x="694" y="608"/>
                      <a:pt x="694" y="608"/>
                      <a:pt x="694" y="608"/>
                    </a:cubicBezTo>
                    <a:cubicBezTo>
                      <a:pt x="691" y="598"/>
                      <a:pt x="691" y="598"/>
                      <a:pt x="691" y="598"/>
                    </a:cubicBezTo>
                    <a:cubicBezTo>
                      <a:pt x="699" y="587"/>
                      <a:pt x="699" y="587"/>
                      <a:pt x="699" y="587"/>
                    </a:cubicBezTo>
                    <a:cubicBezTo>
                      <a:pt x="711" y="583"/>
                      <a:pt x="711" y="583"/>
                      <a:pt x="711" y="583"/>
                    </a:cubicBezTo>
                    <a:cubicBezTo>
                      <a:pt x="716" y="571"/>
                      <a:pt x="716" y="571"/>
                      <a:pt x="716" y="571"/>
                    </a:cubicBezTo>
                    <a:cubicBezTo>
                      <a:pt x="726" y="578"/>
                      <a:pt x="726" y="578"/>
                      <a:pt x="726" y="578"/>
                    </a:cubicBezTo>
                    <a:cubicBezTo>
                      <a:pt x="745" y="565"/>
                      <a:pt x="745" y="565"/>
                      <a:pt x="745" y="565"/>
                    </a:cubicBezTo>
                    <a:cubicBezTo>
                      <a:pt x="757" y="580"/>
                      <a:pt x="757" y="580"/>
                      <a:pt x="757" y="580"/>
                    </a:cubicBezTo>
                    <a:cubicBezTo>
                      <a:pt x="784" y="599"/>
                      <a:pt x="784" y="599"/>
                      <a:pt x="784" y="599"/>
                    </a:cubicBezTo>
                    <a:cubicBezTo>
                      <a:pt x="781" y="610"/>
                      <a:pt x="781" y="610"/>
                      <a:pt x="781" y="610"/>
                    </a:cubicBezTo>
                    <a:cubicBezTo>
                      <a:pt x="790" y="602"/>
                      <a:pt x="790" y="602"/>
                      <a:pt x="790" y="602"/>
                    </a:cubicBezTo>
                    <a:cubicBezTo>
                      <a:pt x="791" y="595"/>
                      <a:pt x="791" y="595"/>
                      <a:pt x="791" y="595"/>
                    </a:cubicBezTo>
                    <a:cubicBezTo>
                      <a:pt x="796" y="598"/>
                      <a:pt x="796" y="598"/>
                      <a:pt x="796" y="598"/>
                    </a:cubicBezTo>
                    <a:cubicBezTo>
                      <a:pt x="797" y="597"/>
                      <a:pt x="797" y="597"/>
                      <a:pt x="797" y="597"/>
                    </a:cubicBezTo>
                    <a:cubicBezTo>
                      <a:pt x="797" y="598"/>
                      <a:pt x="797" y="598"/>
                      <a:pt x="797" y="598"/>
                    </a:cubicBezTo>
                    <a:cubicBezTo>
                      <a:pt x="797" y="597"/>
                      <a:pt x="797" y="597"/>
                      <a:pt x="797" y="597"/>
                    </a:cubicBezTo>
                    <a:cubicBezTo>
                      <a:pt x="797" y="596"/>
                      <a:pt x="797" y="596"/>
                      <a:pt x="797" y="596"/>
                    </a:cubicBezTo>
                    <a:cubicBezTo>
                      <a:pt x="791" y="591"/>
                      <a:pt x="791" y="591"/>
                      <a:pt x="791" y="591"/>
                    </a:cubicBezTo>
                    <a:cubicBezTo>
                      <a:pt x="790" y="591"/>
                      <a:pt x="790" y="591"/>
                      <a:pt x="790" y="591"/>
                    </a:cubicBezTo>
                    <a:cubicBezTo>
                      <a:pt x="780" y="583"/>
                      <a:pt x="780" y="583"/>
                      <a:pt x="780" y="583"/>
                    </a:cubicBezTo>
                    <a:cubicBezTo>
                      <a:pt x="762" y="569"/>
                      <a:pt x="762" y="569"/>
                      <a:pt x="762" y="569"/>
                    </a:cubicBezTo>
                    <a:cubicBezTo>
                      <a:pt x="761" y="561"/>
                      <a:pt x="761" y="561"/>
                      <a:pt x="761" y="561"/>
                    </a:cubicBezTo>
                    <a:cubicBezTo>
                      <a:pt x="771" y="557"/>
                      <a:pt x="771" y="557"/>
                      <a:pt x="771" y="557"/>
                    </a:cubicBezTo>
                    <a:cubicBezTo>
                      <a:pt x="785" y="574"/>
                      <a:pt x="785" y="574"/>
                      <a:pt x="785" y="574"/>
                    </a:cubicBezTo>
                    <a:cubicBezTo>
                      <a:pt x="806" y="586"/>
                      <a:pt x="806" y="586"/>
                      <a:pt x="806" y="586"/>
                    </a:cubicBezTo>
                    <a:cubicBezTo>
                      <a:pt x="805" y="599"/>
                      <a:pt x="805" y="599"/>
                      <a:pt x="805" y="599"/>
                    </a:cubicBezTo>
                    <a:cubicBezTo>
                      <a:pt x="820" y="622"/>
                      <a:pt x="820" y="622"/>
                      <a:pt x="820" y="622"/>
                    </a:cubicBezTo>
                    <a:cubicBezTo>
                      <a:pt x="826" y="610"/>
                      <a:pt x="826" y="610"/>
                      <a:pt x="826" y="610"/>
                    </a:cubicBezTo>
                    <a:cubicBezTo>
                      <a:pt x="822" y="593"/>
                      <a:pt x="822" y="593"/>
                      <a:pt x="822" y="593"/>
                    </a:cubicBezTo>
                    <a:cubicBezTo>
                      <a:pt x="840" y="591"/>
                      <a:pt x="840" y="591"/>
                      <a:pt x="840" y="591"/>
                    </a:cubicBezTo>
                    <a:cubicBezTo>
                      <a:pt x="858" y="589"/>
                      <a:pt x="858" y="589"/>
                      <a:pt x="858" y="589"/>
                    </a:cubicBezTo>
                    <a:cubicBezTo>
                      <a:pt x="840" y="596"/>
                      <a:pt x="840" y="596"/>
                      <a:pt x="840" y="596"/>
                    </a:cubicBezTo>
                    <a:cubicBezTo>
                      <a:pt x="851" y="617"/>
                      <a:pt x="851" y="617"/>
                      <a:pt x="851" y="617"/>
                    </a:cubicBezTo>
                    <a:cubicBezTo>
                      <a:pt x="871" y="618"/>
                      <a:pt x="871" y="618"/>
                      <a:pt x="871" y="618"/>
                    </a:cubicBezTo>
                    <a:cubicBezTo>
                      <a:pt x="877" y="623"/>
                      <a:pt x="877" y="623"/>
                      <a:pt x="877" y="623"/>
                    </a:cubicBezTo>
                    <a:cubicBezTo>
                      <a:pt x="886" y="623"/>
                      <a:pt x="886" y="623"/>
                      <a:pt x="886" y="623"/>
                    </a:cubicBezTo>
                    <a:cubicBezTo>
                      <a:pt x="888" y="618"/>
                      <a:pt x="888" y="618"/>
                      <a:pt x="888" y="618"/>
                    </a:cubicBezTo>
                    <a:cubicBezTo>
                      <a:pt x="894" y="618"/>
                      <a:pt x="894" y="618"/>
                      <a:pt x="894" y="618"/>
                    </a:cubicBezTo>
                    <a:cubicBezTo>
                      <a:pt x="892" y="633"/>
                      <a:pt x="892" y="633"/>
                      <a:pt x="892" y="633"/>
                    </a:cubicBezTo>
                    <a:cubicBezTo>
                      <a:pt x="886" y="651"/>
                      <a:pt x="886" y="651"/>
                      <a:pt x="886" y="651"/>
                    </a:cubicBezTo>
                    <a:cubicBezTo>
                      <a:pt x="849" y="655"/>
                      <a:pt x="849" y="655"/>
                      <a:pt x="849" y="655"/>
                    </a:cubicBezTo>
                    <a:cubicBezTo>
                      <a:pt x="815" y="644"/>
                      <a:pt x="815" y="644"/>
                      <a:pt x="815" y="644"/>
                    </a:cubicBezTo>
                    <a:cubicBezTo>
                      <a:pt x="808" y="650"/>
                      <a:pt x="808" y="650"/>
                      <a:pt x="808" y="650"/>
                    </a:cubicBezTo>
                    <a:cubicBezTo>
                      <a:pt x="802" y="659"/>
                      <a:pt x="802" y="659"/>
                      <a:pt x="802" y="659"/>
                    </a:cubicBezTo>
                    <a:cubicBezTo>
                      <a:pt x="747" y="634"/>
                      <a:pt x="747" y="634"/>
                      <a:pt x="747" y="634"/>
                    </a:cubicBezTo>
                    <a:cubicBezTo>
                      <a:pt x="761" y="628"/>
                      <a:pt x="761" y="628"/>
                      <a:pt x="761" y="628"/>
                    </a:cubicBezTo>
                    <a:cubicBezTo>
                      <a:pt x="745" y="617"/>
                      <a:pt x="745" y="617"/>
                      <a:pt x="745" y="617"/>
                    </a:cubicBezTo>
                    <a:cubicBezTo>
                      <a:pt x="689" y="625"/>
                      <a:pt x="689" y="625"/>
                      <a:pt x="689" y="625"/>
                    </a:cubicBezTo>
                    <a:cubicBezTo>
                      <a:pt x="679" y="628"/>
                      <a:pt x="679" y="628"/>
                      <a:pt x="679" y="628"/>
                    </a:cubicBezTo>
                    <a:cubicBezTo>
                      <a:pt x="660" y="623"/>
                      <a:pt x="660" y="623"/>
                      <a:pt x="660" y="623"/>
                    </a:cubicBezTo>
                    <a:cubicBezTo>
                      <a:pt x="658" y="630"/>
                      <a:pt x="658" y="630"/>
                      <a:pt x="658" y="630"/>
                    </a:cubicBezTo>
                    <a:cubicBezTo>
                      <a:pt x="598" y="703"/>
                      <a:pt x="598" y="703"/>
                      <a:pt x="598" y="703"/>
                    </a:cubicBezTo>
                    <a:cubicBezTo>
                      <a:pt x="596" y="760"/>
                      <a:pt x="596" y="760"/>
                      <a:pt x="596" y="760"/>
                    </a:cubicBezTo>
                    <a:cubicBezTo>
                      <a:pt x="653" y="812"/>
                      <a:pt x="653" y="812"/>
                      <a:pt x="653" y="812"/>
                    </a:cubicBezTo>
                    <a:cubicBezTo>
                      <a:pt x="718" y="798"/>
                      <a:pt x="718" y="798"/>
                      <a:pt x="718" y="798"/>
                    </a:cubicBezTo>
                    <a:cubicBezTo>
                      <a:pt x="744" y="812"/>
                      <a:pt x="744" y="812"/>
                      <a:pt x="744" y="812"/>
                    </a:cubicBezTo>
                    <a:cubicBezTo>
                      <a:pt x="738" y="840"/>
                      <a:pt x="738" y="840"/>
                      <a:pt x="738" y="840"/>
                    </a:cubicBezTo>
                    <a:cubicBezTo>
                      <a:pt x="769" y="899"/>
                      <a:pt x="769" y="899"/>
                      <a:pt x="769" y="899"/>
                    </a:cubicBezTo>
                    <a:cubicBezTo>
                      <a:pt x="750" y="926"/>
                      <a:pt x="750" y="926"/>
                      <a:pt x="750" y="926"/>
                    </a:cubicBezTo>
                    <a:cubicBezTo>
                      <a:pt x="803" y="1033"/>
                      <a:pt x="803" y="1033"/>
                      <a:pt x="803" y="1033"/>
                    </a:cubicBezTo>
                    <a:cubicBezTo>
                      <a:pt x="849" y="1034"/>
                      <a:pt x="849" y="1034"/>
                      <a:pt x="849" y="1034"/>
                    </a:cubicBezTo>
                    <a:cubicBezTo>
                      <a:pt x="887" y="974"/>
                      <a:pt x="887" y="974"/>
                      <a:pt x="887" y="974"/>
                    </a:cubicBezTo>
                    <a:cubicBezTo>
                      <a:pt x="887" y="942"/>
                      <a:pt x="887" y="942"/>
                      <a:pt x="887" y="942"/>
                    </a:cubicBezTo>
                    <a:cubicBezTo>
                      <a:pt x="923" y="920"/>
                      <a:pt x="923" y="920"/>
                      <a:pt x="923" y="920"/>
                    </a:cubicBezTo>
                    <a:cubicBezTo>
                      <a:pt x="910" y="854"/>
                      <a:pt x="910" y="854"/>
                      <a:pt x="910" y="854"/>
                    </a:cubicBezTo>
                    <a:cubicBezTo>
                      <a:pt x="958" y="817"/>
                      <a:pt x="958" y="817"/>
                      <a:pt x="958" y="817"/>
                    </a:cubicBezTo>
                    <a:cubicBezTo>
                      <a:pt x="975" y="769"/>
                      <a:pt x="975" y="769"/>
                      <a:pt x="975" y="769"/>
                    </a:cubicBezTo>
                    <a:cubicBezTo>
                      <a:pt x="937" y="778"/>
                      <a:pt x="937" y="778"/>
                      <a:pt x="937" y="778"/>
                    </a:cubicBezTo>
                    <a:cubicBezTo>
                      <a:pt x="907" y="741"/>
                      <a:pt x="907" y="741"/>
                      <a:pt x="907" y="741"/>
                    </a:cubicBezTo>
                    <a:cubicBezTo>
                      <a:pt x="880" y="670"/>
                      <a:pt x="880" y="670"/>
                      <a:pt x="880" y="670"/>
                    </a:cubicBezTo>
                    <a:cubicBezTo>
                      <a:pt x="880" y="670"/>
                      <a:pt x="880" y="670"/>
                      <a:pt x="880" y="670"/>
                    </a:cubicBezTo>
                    <a:cubicBezTo>
                      <a:pt x="886" y="675"/>
                      <a:pt x="886" y="675"/>
                      <a:pt x="886" y="675"/>
                    </a:cubicBezTo>
                    <a:cubicBezTo>
                      <a:pt x="888" y="669"/>
                      <a:pt x="888" y="669"/>
                      <a:pt x="888" y="669"/>
                    </a:cubicBezTo>
                    <a:cubicBezTo>
                      <a:pt x="932" y="734"/>
                      <a:pt x="932" y="734"/>
                      <a:pt x="932" y="734"/>
                    </a:cubicBezTo>
                    <a:cubicBezTo>
                      <a:pt x="938" y="765"/>
                      <a:pt x="938" y="765"/>
                      <a:pt x="938" y="765"/>
                    </a:cubicBezTo>
                    <a:cubicBezTo>
                      <a:pt x="995" y="740"/>
                      <a:pt x="995" y="740"/>
                      <a:pt x="995" y="740"/>
                    </a:cubicBezTo>
                    <a:cubicBezTo>
                      <a:pt x="1034" y="706"/>
                      <a:pt x="1034" y="706"/>
                      <a:pt x="1034" y="706"/>
                    </a:cubicBezTo>
                    <a:cubicBezTo>
                      <a:pt x="1006" y="692"/>
                      <a:pt x="1006" y="692"/>
                      <a:pt x="1006" y="692"/>
                    </a:cubicBezTo>
                    <a:cubicBezTo>
                      <a:pt x="986" y="695"/>
                      <a:pt x="986" y="695"/>
                      <a:pt x="986" y="695"/>
                    </a:cubicBezTo>
                    <a:cubicBezTo>
                      <a:pt x="960" y="658"/>
                      <a:pt x="960" y="658"/>
                      <a:pt x="960" y="658"/>
                    </a:cubicBezTo>
                    <a:cubicBezTo>
                      <a:pt x="974" y="657"/>
                      <a:pt x="974" y="657"/>
                      <a:pt x="974" y="657"/>
                    </a:cubicBezTo>
                    <a:cubicBezTo>
                      <a:pt x="1008" y="680"/>
                      <a:pt x="1008" y="680"/>
                      <a:pt x="1008" y="680"/>
                    </a:cubicBezTo>
                    <a:cubicBezTo>
                      <a:pt x="1071" y="683"/>
                      <a:pt x="1071" y="683"/>
                      <a:pt x="1071" y="683"/>
                    </a:cubicBezTo>
                    <a:cubicBezTo>
                      <a:pt x="1098" y="718"/>
                      <a:pt x="1098" y="718"/>
                      <a:pt x="1098" y="718"/>
                    </a:cubicBezTo>
                    <a:cubicBezTo>
                      <a:pt x="1128" y="792"/>
                      <a:pt x="1128" y="792"/>
                      <a:pt x="1128" y="792"/>
                    </a:cubicBezTo>
                    <a:cubicBezTo>
                      <a:pt x="1140" y="771"/>
                      <a:pt x="1140" y="771"/>
                      <a:pt x="1140" y="771"/>
                    </a:cubicBezTo>
                    <a:cubicBezTo>
                      <a:pt x="1143" y="738"/>
                      <a:pt x="1143" y="738"/>
                      <a:pt x="1143" y="738"/>
                    </a:cubicBezTo>
                    <a:cubicBezTo>
                      <a:pt x="1211" y="700"/>
                      <a:pt x="1211" y="700"/>
                      <a:pt x="1211" y="700"/>
                    </a:cubicBezTo>
                    <a:cubicBezTo>
                      <a:pt x="1231" y="745"/>
                      <a:pt x="1231" y="745"/>
                      <a:pt x="1231" y="745"/>
                    </a:cubicBezTo>
                    <a:cubicBezTo>
                      <a:pt x="1240" y="746"/>
                      <a:pt x="1240" y="746"/>
                      <a:pt x="1240" y="746"/>
                    </a:cubicBezTo>
                    <a:cubicBezTo>
                      <a:pt x="1203" y="1027"/>
                      <a:pt x="962" y="1245"/>
                      <a:pt x="671" y="1245"/>
                    </a:cubicBezTo>
                    <a:cubicBezTo>
                      <a:pt x="555" y="1245"/>
                      <a:pt x="447" y="1210"/>
                      <a:pt x="357" y="1151"/>
                    </a:cubicBezTo>
                    <a:cubicBezTo>
                      <a:pt x="390" y="1115"/>
                      <a:pt x="390" y="1115"/>
                      <a:pt x="390" y="1115"/>
                    </a:cubicBezTo>
                    <a:cubicBezTo>
                      <a:pt x="381" y="1106"/>
                      <a:pt x="381" y="1106"/>
                      <a:pt x="381" y="1106"/>
                    </a:cubicBezTo>
                    <a:cubicBezTo>
                      <a:pt x="397" y="1106"/>
                      <a:pt x="397" y="1106"/>
                      <a:pt x="397" y="1106"/>
                    </a:cubicBezTo>
                    <a:cubicBezTo>
                      <a:pt x="431" y="1068"/>
                      <a:pt x="431" y="1068"/>
                      <a:pt x="431" y="1068"/>
                    </a:cubicBezTo>
                    <a:cubicBezTo>
                      <a:pt x="439" y="1042"/>
                      <a:pt x="439" y="1042"/>
                      <a:pt x="439" y="1042"/>
                    </a:cubicBezTo>
                    <a:cubicBezTo>
                      <a:pt x="474" y="1028"/>
                      <a:pt x="474" y="1028"/>
                      <a:pt x="474" y="1028"/>
                    </a:cubicBezTo>
                    <a:cubicBezTo>
                      <a:pt x="493" y="987"/>
                      <a:pt x="493" y="987"/>
                      <a:pt x="493" y="987"/>
                    </a:cubicBezTo>
                    <a:cubicBezTo>
                      <a:pt x="488" y="978"/>
                      <a:pt x="488" y="978"/>
                      <a:pt x="488" y="978"/>
                    </a:cubicBezTo>
                    <a:cubicBezTo>
                      <a:pt x="499" y="963"/>
                      <a:pt x="499" y="963"/>
                      <a:pt x="499" y="963"/>
                    </a:cubicBezTo>
                    <a:cubicBezTo>
                      <a:pt x="504" y="960"/>
                      <a:pt x="504" y="960"/>
                      <a:pt x="504" y="960"/>
                    </a:cubicBezTo>
                    <a:cubicBezTo>
                      <a:pt x="514" y="938"/>
                      <a:pt x="514" y="938"/>
                      <a:pt x="514" y="938"/>
                    </a:cubicBezTo>
                    <a:cubicBezTo>
                      <a:pt x="510" y="928"/>
                      <a:pt x="510" y="928"/>
                      <a:pt x="510" y="928"/>
                    </a:cubicBezTo>
                    <a:cubicBezTo>
                      <a:pt x="432" y="900"/>
                      <a:pt x="432" y="900"/>
                      <a:pt x="432" y="900"/>
                    </a:cubicBezTo>
                    <a:cubicBezTo>
                      <a:pt x="427" y="903"/>
                      <a:pt x="427" y="903"/>
                      <a:pt x="427" y="903"/>
                    </a:cubicBezTo>
                    <a:cubicBezTo>
                      <a:pt x="425" y="910"/>
                      <a:pt x="425" y="910"/>
                      <a:pt x="425" y="910"/>
                    </a:cubicBezTo>
                    <a:cubicBezTo>
                      <a:pt x="416" y="908"/>
                      <a:pt x="416" y="908"/>
                      <a:pt x="416" y="908"/>
                    </a:cubicBezTo>
                    <a:cubicBezTo>
                      <a:pt x="424" y="898"/>
                      <a:pt x="424" y="898"/>
                      <a:pt x="424" y="898"/>
                    </a:cubicBezTo>
                    <a:cubicBezTo>
                      <a:pt x="419" y="896"/>
                      <a:pt x="419" y="896"/>
                      <a:pt x="419" y="896"/>
                    </a:cubicBezTo>
                    <a:cubicBezTo>
                      <a:pt x="411" y="869"/>
                      <a:pt x="411" y="869"/>
                      <a:pt x="411" y="869"/>
                    </a:cubicBezTo>
                    <a:cubicBezTo>
                      <a:pt x="350" y="837"/>
                      <a:pt x="350" y="837"/>
                      <a:pt x="350" y="837"/>
                    </a:cubicBezTo>
                    <a:cubicBezTo>
                      <a:pt x="342" y="844"/>
                      <a:pt x="342" y="844"/>
                      <a:pt x="342" y="844"/>
                    </a:cubicBezTo>
                    <a:cubicBezTo>
                      <a:pt x="324" y="843"/>
                      <a:pt x="324" y="843"/>
                      <a:pt x="324" y="843"/>
                    </a:cubicBezTo>
                    <a:cubicBezTo>
                      <a:pt x="321" y="837"/>
                      <a:pt x="321" y="837"/>
                      <a:pt x="321" y="837"/>
                    </a:cubicBezTo>
                    <a:cubicBezTo>
                      <a:pt x="311" y="839"/>
                      <a:pt x="311" y="839"/>
                      <a:pt x="311" y="839"/>
                    </a:cubicBezTo>
                    <a:cubicBezTo>
                      <a:pt x="304" y="828"/>
                      <a:pt x="304" y="828"/>
                      <a:pt x="304" y="828"/>
                    </a:cubicBezTo>
                    <a:cubicBezTo>
                      <a:pt x="291" y="822"/>
                      <a:pt x="291" y="822"/>
                      <a:pt x="291" y="822"/>
                    </a:cubicBezTo>
                    <a:cubicBezTo>
                      <a:pt x="279" y="824"/>
                      <a:pt x="279" y="824"/>
                      <a:pt x="279" y="824"/>
                    </a:cubicBezTo>
                    <a:cubicBezTo>
                      <a:pt x="268" y="816"/>
                      <a:pt x="268" y="816"/>
                      <a:pt x="268" y="816"/>
                    </a:cubicBezTo>
                    <a:cubicBezTo>
                      <a:pt x="270" y="791"/>
                      <a:pt x="270" y="791"/>
                      <a:pt x="270" y="791"/>
                    </a:cubicBezTo>
                    <a:cubicBezTo>
                      <a:pt x="265" y="786"/>
                      <a:pt x="265" y="786"/>
                      <a:pt x="265" y="786"/>
                    </a:cubicBezTo>
                    <a:cubicBezTo>
                      <a:pt x="237" y="787"/>
                      <a:pt x="237" y="787"/>
                      <a:pt x="237" y="787"/>
                    </a:cubicBezTo>
                    <a:cubicBezTo>
                      <a:pt x="246" y="754"/>
                      <a:pt x="246" y="754"/>
                      <a:pt x="246" y="754"/>
                    </a:cubicBezTo>
                    <a:cubicBezTo>
                      <a:pt x="228" y="755"/>
                      <a:pt x="228" y="755"/>
                      <a:pt x="228" y="755"/>
                    </a:cubicBezTo>
                    <a:cubicBezTo>
                      <a:pt x="226" y="764"/>
                      <a:pt x="226" y="764"/>
                      <a:pt x="226" y="764"/>
                    </a:cubicBezTo>
                    <a:cubicBezTo>
                      <a:pt x="218" y="772"/>
                      <a:pt x="218" y="772"/>
                      <a:pt x="218" y="772"/>
                    </a:cubicBezTo>
                    <a:cubicBezTo>
                      <a:pt x="202" y="768"/>
                      <a:pt x="202" y="768"/>
                      <a:pt x="202" y="768"/>
                    </a:cubicBezTo>
                    <a:cubicBezTo>
                      <a:pt x="190" y="753"/>
                      <a:pt x="190" y="753"/>
                      <a:pt x="190" y="753"/>
                    </a:cubicBezTo>
                    <a:cubicBezTo>
                      <a:pt x="191" y="714"/>
                      <a:pt x="191" y="714"/>
                      <a:pt x="191" y="714"/>
                    </a:cubicBezTo>
                    <a:cubicBezTo>
                      <a:pt x="232" y="700"/>
                      <a:pt x="232" y="700"/>
                      <a:pt x="232" y="700"/>
                    </a:cubicBezTo>
                    <a:cubicBezTo>
                      <a:pt x="264" y="701"/>
                      <a:pt x="264" y="701"/>
                      <a:pt x="264" y="701"/>
                    </a:cubicBezTo>
                    <a:cubicBezTo>
                      <a:pt x="266" y="718"/>
                      <a:pt x="266" y="718"/>
                      <a:pt x="266" y="718"/>
                    </a:cubicBezTo>
                    <a:cubicBezTo>
                      <a:pt x="279" y="732"/>
                      <a:pt x="279" y="732"/>
                      <a:pt x="279" y="732"/>
                    </a:cubicBezTo>
                    <a:cubicBezTo>
                      <a:pt x="287" y="732"/>
                      <a:pt x="287" y="732"/>
                      <a:pt x="287" y="732"/>
                    </a:cubicBezTo>
                    <a:cubicBezTo>
                      <a:pt x="289" y="722"/>
                      <a:pt x="289" y="722"/>
                      <a:pt x="289" y="722"/>
                    </a:cubicBezTo>
                    <a:cubicBezTo>
                      <a:pt x="279" y="701"/>
                      <a:pt x="279" y="701"/>
                      <a:pt x="279" y="701"/>
                    </a:cubicBezTo>
                    <a:cubicBezTo>
                      <a:pt x="282" y="689"/>
                      <a:pt x="282" y="689"/>
                      <a:pt x="282" y="689"/>
                    </a:cubicBezTo>
                    <a:cubicBezTo>
                      <a:pt x="312" y="669"/>
                      <a:pt x="312" y="669"/>
                      <a:pt x="312" y="669"/>
                    </a:cubicBezTo>
                    <a:cubicBezTo>
                      <a:pt x="320" y="632"/>
                      <a:pt x="320" y="632"/>
                      <a:pt x="320" y="632"/>
                    </a:cubicBezTo>
                    <a:cubicBezTo>
                      <a:pt x="346" y="627"/>
                      <a:pt x="346" y="627"/>
                      <a:pt x="346" y="627"/>
                    </a:cubicBezTo>
                    <a:cubicBezTo>
                      <a:pt x="339" y="618"/>
                      <a:pt x="339" y="618"/>
                      <a:pt x="339" y="618"/>
                    </a:cubicBezTo>
                    <a:cubicBezTo>
                      <a:pt x="360" y="607"/>
                      <a:pt x="360" y="607"/>
                      <a:pt x="360" y="607"/>
                    </a:cubicBezTo>
                    <a:cubicBezTo>
                      <a:pt x="371" y="615"/>
                      <a:pt x="371" y="615"/>
                      <a:pt x="371" y="615"/>
                    </a:cubicBezTo>
                    <a:cubicBezTo>
                      <a:pt x="402" y="598"/>
                      <a:pt x="402" y="598"/>
                      <a:pt x="402" y="598"/>
                    </a:cubicBezTo>
                    <a:cubicBezTo>
                      <a:pt x="400" y="594"/>
                      <a:pt x="400" y="594"/>
                      <a:pt x="400" y="594"/>
                    </a:cubicBezTo>
                    <a:cubicBezTo>
                      <a:pt x="380" y="595"/>
                      <a:pt x="380" y="595"/>
                      <a:pt x="380" y="595"/>
                    </a:cubicBezTo>
                    <a:cubicBezTo>
                      <a:pt x="372" y="588"/>
                      <a:pt x="372" y="588"/>
                      <a:pt x="372" y="588"/>
                    </a:cubicBezTo>
                    <a:cubicBezTo>
                      <a:pt x="380" y="580"/>
                      <a:pt x="380" y="580"/>
                      <a:pt x="380" y="580"/>
                    </a:cubicBezTo>
                    <a:cubicBezTo>
                      <a:pt x="374" y="573"/>
                      <a:pt x="374" y="573"/>
                      <a:pt x="374" y="573"/>
                    </a:cubicBezTo>
                    <a:cubicBezTo>
                      <a:pt x="340" y="589"/>
                      <a:pt x="340" y="589"/>
                      <a:pt x="340" y="589"/>
                    </a:cubicBezTo>
                    <a:cubicBezTo>
                      <a:pt x="362" y="567"/>
                      <a:pt x="362" y="567"/>
                      <a:pt x="362" y="567"/>
                    </a:cubicBezTo>
                    <a:cubicBezTo>
                      <a:pt x="402" y="563"/>
                      <a:pt x="402" y="563"/>
                      <a:pt x="402" y="563"/>
                    </a:cubicBezTo>
                    <a:cubicBezTo>
                      <a:pt x="424" y="554"/>
                      <a:pt x="424" y="554"/>
                      <a:pt x="424" y="554"/>
                    </a:cubicBezTo>
                    <a:cubicBezTo>
                      <a:pt x="422" y="543"/>
                      <a:pt x="422" y="543"/>
                      <a:pt x="422" y="543"/>
                    </a:cubicBezTo>
                    <a:cubicBezTo>
                      <a:pt x="401" y="530"/>
                      <a:pt x="401" y="530"/>
                      <a:pt x="401" y="530"/>
                    </a:cubicBezTo>
                    <a:cubicBezTo>
                      <a:pt x="375" y="488"/>
                      <a:pt x="375" y="488"/>
                      <a:pt x="375" y="488"/>
                    </a:cubicBezTo>
                    <a:cubicBezTo>
                      <a:pt x="357" y="504"/>
                      <a:pt x="357" y="504"/>
                      <a:pt x="357" y="504"/>
                    </a:cubicBezTo>
                    <a:cubicBezTo>
                      <a:pt x="347" y="500"/>
                      <a:pt x="347" y="500"/>
                      <a:pt x="347" y="500"/>
                    </a:cubicBezTo>
                    <a:cubicBezTo>
                      <a:pt x="345" y="484"/>
                      <a:pt x="345" y="484"/>
                      <a:pt x="345" y="484"/>
                    </a:cubicBezTo>
                    <a:cubicBezTo>
                      <a:pt x="324" y="470"/>
                      <a:pt x="324" y="470"/>
                      <a:pt x="324" y="470"/>
                    </a:cubicBezTo>
                    <a:cubicBezTo>
                      <a:pt x="304" y="466"/>
                      <a:pt x="304" y="466"/>
                      <a:pt x="304" y="466"/>
                    </a:cubicBezTo>
                    <a:cubicBezTo>
                      <a:pt x="304" y="493"/>
                      <a:pt x="304" y="493"/>
                      <a:pt x="304" y="493"/>
                    </a:cubicBezTo>
                    <a:cubicBezTo>
                      <a:pt x="294" y="501"/>
                      <a:pt x="294" y="501"/>
                      <a:pt x="294" y="501"/>
                    </a:cubicBezTo>
                    <a:cubicBezTo>
                      <a:pt x="307" y="509"/>
                      <a:pt x="307" y="509"/>
                      <a:pt x="307" y="509"/>
                    </a:cubicBezTo>
                    <a:cubicBezTo>
                      <a:pt x="306" y="522"/>
                      <a:pt x="306" y="522"/>
                      <a:pt x="306" y="522"/>
                    </a:cubicBezTo>
                    <a:cubicBezTo>
                      <a:pt x="294" y="534"/>
                      <a:pt x="294" y="534"/>
                      <a:pt x="294" y="534"/>
                    </a:cubicBezTo>
                    <a:cubicBezTo>
                      <a:pt x="299" y="554"/>
                      <a:pt x="299" y="554"/>
                      <a:pt x="299" y="554"/>
                    </a:cubicBezTo>
                    <a:cubicBezTo>
                      <a:pt x="291" y="562"/>
                      <a:pt x="291" y="562"/>
                      <a:pt x="291" y="562"/>
                    </a:cubicBezTo>
                    <a:cubicBezTo>
                      <a:pt x="276" y="550"/>
                      <a:pt x="276" y="550"/>
                      <a:pt x="276" y="550"/>
                    </a:cubicBezTo>
                    <a:cubicBezTo>
                      <a:pt x="275" y="532"/>
                      <a:pt x="275" y="532"/>
                      <a:pt x="275" y="532"/>
                    </a:cubicBezTo>
                    <a:cubicBezTo>
                      <a:pt x="241" y="521"/>
                      <a:pt x="241" y="521"/>
                      <a:pt x="241" y="521"/>
                    </a:cubicBezTo>
                    <a:cubicBezTo>
                      <a:pt x="207" y="501"/>
                      <a:pt x="207" y="501"/>
                      <a:pt x="207" y="501"/>
                    </a:cubicBezTo>
                    <a:cubicBezTo>
                      <a:pt x="210" y="472"/>
                      <a:pt x="210" y="472"/>
                      <a:pt x="210" y="472"/>
                    </a:cubicBezTo>
                    <a:cubicBezTo>
                      <a:pt x="241" y="453"/>
                      <a:pt x="241" y="453"/>
                      <a:pt x="241" y="453"/>
                    </a:cubicBezTo>
                    <a:cubicBezTo>
                      <a:pt x="252" y="435"/>
                      <a:pt x="252" y="435"/>
                      <a:pt x="252" y="435"/>
                    </a:cubicBezTo>
                    <a:cubicBezTo>
                      <a:pt x="270" y="433"/>
                      <a:pt x="270" y="433"/>
                      <a:pt x="270" y="433"/>
                    </a:cubicBezTo>
                    <a:cubicBezTo>
                      <a:pt x="280" y="422"/>
                      <a:pt x="280" y="422"/>
                      <a:pt x="280" y="422"/>
                    </a:cubicBezTo>
                    <a:cubicBezTo>
                      <a:pt x="278" y="406"/>
                      <a:pt x="278" y="406"/>
                      <a:pt x="278" y="406"/>
                    </a:cubicBezTo>
                    <a:cubicBezTo>
                      <a:pt x="260" y="399"/>
                      <a:pt x="260" y="399"/>
                      <a:pt x="260" y="399"/>
                    </a:cubicBezTo>
                    <a:cubicBezTo>
                      <a:pt x="256" y="403"/>
                      <a:pt x="256" y="403"/>
                      <a:pt x="256" y="403"/>
                    </a:cubicBezTo>
                    <a:cubicBezTo>
                      <a:pt x="260" y="412"/>
                      <a:pt x="260" y="412"/>
                      <a:pt x="260" y="412"/>
                    </a:cubicBezTo>
                    <a:cubicBezTo>
                      <a:pt x="248" y="423"/>
                      <a:pt x="248" y="423"/>
                      <a:pt x="248" y="423"/>
                    </a:cubicBezTo>
                    <a:cubicBezTo>
                      <a:pt x="241" y="419"/>
                      <a:pt x="241" y="419"/>
                      <a:pt x="241" y="419"/>
                    </a:cubicBezTo>
                    <a:cubicBezTo>
                      <a:pt x="244" y="410"/>
                      <a:pt x="244" y="410"/>
                      <a:pt x="244" y="410"/>
                    </a:cubicBezTo>
                    <a:cubicBezTo>
                      <a:pt x="235" y="404"/>
                      <a:pt x="235" y="404"/>
                      <a:pt x="235" y="404"/>
                    </a:cubicBezTo>
                    <a:cubicBezTo>
                      <a:pt x="232" y="413"/>
                      <a:pt x="232" y="413"/>
                      <a:pt x="232" y="413"/>
                    </a:cubicBezTo>
                    <a:cubicBezTo>
                      <a:pt x="228" y="410"/>
                      <a:pt x="228" y="410"/>
                      <a:pt x="228" y="410"/>
                    </a:cubicBezTo>
                    <a:cubicBezTo>
                      <a:pt x="221" y="391"/>
                      <a:pt x="221" y="391"/>
                      <a:pt x="221" y="391"/>
                    </a:cubicBezTo>
                    <a:cubicBezTo>
                      <a:pt x="202" y="378"/>
                      <a:pt x="202" y="378"/>
                      <a:pt x="202" y="378"/>
                    </a:cubicBezTo>
                    <a:cubicBezTo>
                      <a:pt x="193" y="394"/>
                      <a:pt x="193" y="394"/>
                      <a:pt x="193" y="394"/>
                    </a:cubicBezTo>
                    <a:cubicBezTo>
                      <a:pt x="212" y="404"/>
                      <a:pt x="212" y="404"/>
                      <a:pt x="212" y="404"/>
                    </a:cubicBezTo>
                    <a:cubicBezTo>
                      <a:pt x="200" y="422"/>
                      <a:pt x="200" y="422"/>
                      <a:pt x="200" y="422"/>
                    </a:cubicBezTo>
                    <a:cubicBezTo>
                      <a:pt x="156" y="418"/>
                      <a:pt x="156" y="418"/>
                      <a:pt x="156" y="418"/>
                    </a:cubicBezTo>
                    <a:cubicBezTo>
                      <a:pt x="162" y="407"/>
                      <a:pt x="168" y="395"/>
                      <a:pt x="175" y="383"/>
                    </a:cubicBezTo>
                    <a:cubicBezTo>
                      <a:pt x="181" y="386"/>
                      <a:pt x="181" y="386"/>
                      <a:pt x="181" y="386"/>
                    </a:cubicBezTo>
                    <a:cubicBezTo>
                      <a:pt x="190" y="382"/>
                      <a:pt x="190" y="382"/>
                      <a:pt x="190" y="382"/>
                    </a:cubicBezTo>
                    <a:cubicBezTo>
                      <a:pt x="196" y="371"/>
                      <a:pt x="196" y="371"/>
                      <a:pt x="196" y="371"/>
                    </a:cubicBezTo>
                    <a:cubicBezTo>
                      <a:pt x="186" y="365"/>
                      <a:pt x="186" y="365"/>
                      <a:pt x="186" y="365"/>
                    </a:cubicBezTo>
                    <a:cubicBezTo>
                      <a:pt x="194" y="353"/>
                      <a:pt x="202" y="341"/>
                      <a:pt x="210" y="330"/>
                    </a:cubicBezTo>
                    <a:cubicBezTo>
                      <a:pt x="224" y="348"/>
                      <a:pt x="224" y="348"/>
                      <a:pt x="224" y="348"/>
                    </a:cubicBezTo>
                    <a:cubicBezTo>
                      <a:pt x="286" y="348"/>
                      <a:pt x="286" y="348"/>
                      <a:pt x="286" y="348"/>
                    </a:cubicBezTo>
                    <a:cubicBezTo>
                      <a:pt x="289" y="339"/>
                      <a:pt x="289" y="339"/>
                      <a:pt x="289" y="339"/>
                    </a:cubicBezTo>
                    <a:cubicBezTo>
                      <a:pt x="276" y="333"/>
                      <a:pt x="276" y="333"/>
                      <a:pt x="276" y="333"/>
                    </a:cubicBezTo>
                    <a:cubicBezTo>
                      <a:pt x="240" y="338"/>
                      <a:pt x="240" y="338"/>
                      <a:pt x="240" y="338"/>
                    </a:cubicBezTo>
                    <a:cubicBezTo>
                      <a:pt x="215" y="324"/>
                      <a:pt x="215" y="324"/>
                      <a:pt x="215" y="324"/>
                    </a:cubicBezTo>
                    <a:cubicBezTo>
                      <a:pt x="220" y="317"/>
                      <a:pt x="225" y="311"/>
                      <a:pt x="230" y="305"/>
                    </a:cubicBezTo>
                    <a:cubicBezTo>
                      <a:pt x="235" y="306"/>
                      <a:pt x="235" y="306"/>
                      <a:pt x="235" y="306"/>
                    </a:cubicBezTo>
                    <a:cubicBezTo>
                      <a:pt x="254" y="292"/>
                      <a:pt x="254" y="292"/>
                      <a:pt x="254" y="292"/>
                    </a:cubicBezTo>
                    <a:cubicBezTo>
                      <a:pt x="246" y="287"/>
                      <a:pt x="246" y="287"/>
                      <a:pt x="246" y="287"/>
                    </a:cubicBezTo>
                    <a:cubicBezTo>
                      <a:pt x="247" y="285"/>
                      <a:pt x="248" y="284"/>
                      <a:pt x="250" y="282"/>
                    </a:cubicBezTo>
                    <a:cubicBezTo>
                      <a:pt x="250" y="285"/>
                      <a:pt x="250" y="285"/>
                      <a:pt x="250" y="285"/>
                    </a:cubicBezTo>
                    <a:cubicBezTo>
                      <a:pt x="276" y="300"/>
                      <a:pt x="276" y="300"/>
                      <a:pt x="276" y="300"/>
                    </a:cubicBezTo>
                    <a:cubicBezTo>
                      <a:pt x="255" y="299"/>
                      <a:pt x="255" y="299"/>
                      <a:pt x="255" y="299"/>
                    </a:cubicBezTo>
                    <a:cubicBezTo>
                      <a:pt x="248" y="304"/>
                      <a:pt x="248" y="304"/>
                      <a:pt x="248" y="304"/>
                    </a:cubicBezTo>
                    <a:cubicBezTo>
                      <a:pt x="268" y="314"/>
                      <a:pt x="268" y="314"/>
                      <a:pt x="268" y="314"/>
                    </a:cubicBezTo>
                    <a:cubicBezTo>
                      <a:pt x="267" y="318"/>
                      <a:pt x="267" y="318"/>
                      <a:pt x="267" y="318"/>
                    </a:cubicBezTo>
                    <a:cubicBezTo>
                      <a:pt x="245" y="312"/>
                      <a:pt x="245" y="312"/>
                      <a:pt x="245" y="312"/>
                    </a:cubicBezTo>
                    <a:cubicBezTo>
                      <a:pt x="244" y="309"/>
                      <a:pt x="244" y="309"/>
                      <a:pt x="244" y="309"/>
                    </a:cubicBezTo>
                    <a:cubicBezTo>
                      <a:pt x="236" y="327"/>
                      <a:pt x="236" y="327"/>
                      <a:pt x="236" y="327"/>
                    </a:cubicBezTo>
                    <a:cubicBezTo>
                      <a:pt x="284" y="328"/>
                      <a:pt x="284" y="328"/>
                      <a:pt x="284" y="328"/>
                    </a:cubicBezTo>
                    <a:cubicBezTo>
                      <a:pt x="300" y="326"/>
                      <a:pt x="300" y="326"/>
                      <a:pt x="300" y="326"/>
                    </a:cubicBezTo>
                    <a:cubicBezTo>
                      <a:pt x="300" y="321"/>
                      <a:pt x="300" y="321"/>
                      <a:pt x="300" y="321"/>
                    </a:cubicBezTo>
                    <a:cubicBezTo>
                      <a:pt x="280" y="315"/>
                      <a:pt x="280" y="315"/>
                      <a:pt x="280" y="315"/>
                    </a:cubicBezTo>
                    <a:cubicBezTo>
                      <a:pt x="309" y="309"/>
                      <a:pt x="309" y="309"/>
                      <a:pt x="309" y="309"/>
                    </a:cubicBezTo>
                    <a:cubicBezTo>
                      <a:pt x="316" y="295"/>
                      <a:pt x="316" y="295"/>
                      <a:pt x="316" y="295"/>
                    </a:cubicBezTo>
                    <a:cubicBezTo>
                      <a:pt x="306" y="291"/>
                      <a:pt x="306" y="291"/>
                      <a:pt x="306" y="291"/>
                    </a:cubicBezTo>
                    <a:cubicBezTo>
                      <a:pt x="339" y="280"/>
                      <a:pt x="339" y="280"/>
                      <a:pt x="339" y="280"/>
                    </a:cubicBezTo>
                    <a:cubicBezTo>
                      <a:pt x="368" y="268"/>
                      <a:pt x="368" y="268"/>
                      <a:pt x="368" y="268"/>
                    </a:cubicBezTo>
                    <a:cubicBezTo>
                      <a:pt x="370" y="264"/>
                      <a:pt x="370" y="264"/>
                      <a:pt x="370" y="264"/>
                    </a:cubicBezTo>
                    <a:cubicBezTo>
                      <a:pt x="356" y="262"/>
                      <a:pt x="356" y="262"/>
                      <a:pt x="356" y="262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80" y="257"/>
                      <a:pt x="380" y="257"/>
                      <a:pt x="380" y="257"/>
                    </a:cubicBezTo>
                    <a:cubicBezTo>
                      <a:pt x="391" y="249"/>
                      <a:pt x="391" y="249"/>
                      <a:pt x="391" y="249"/>
                    </a:cubicBezTo>
                    <a:cubicBezTo>
                      <a:pt x="373" y="245"/>
                      <a:pt x="373" y="245"/>
                      <a:pt x="373" y="245"/>
                    </a:cubicBezTo>
                    <a:cubicBezTo>
                      <a:pt x="350" y="243"/>
                      <a:pt x="350" y="243"/>
                      <a:pt x="350" y="243"/>
                    </a:cubicBezTo>
                    <a:cubicBezTo>
                      <a:pt x="315" y="243"/>
                      <a:pt x="315" y="243"/>
                      <a:pt x="315" y="243"/>
                    </a:cubicBezTo>
                    <a:cubicBezTo>
                      <a:pt x="308" y="248"/>
                      <a:pt x="308" y="248"/>
                      <a:pt x="308" y="248"/>
                    </a:cubicBezTo>
                    <a:cubicBezTo>
                      <a:pt x="295" y="240"/>
                      <a:pt x="295" y="240"/>
                      <a:pt x="295" y="240"/>
                    </a:cubicBezTo>
                    <a:cubicBezTo>
                      <a:pt x="284" y="248"/>
                      <a:pt x="284" y="248"/>
                      <a:pt x="284" y="248"/>
                    </a:cubicBezTo>
                    <a:cubicBezTo>
                      <a:pt x="386" y="155"/>
                      <a:pt x="522" y="97"/>
                      <a:pt x="671" y="97"/>
                    </a:cubicBezTo>
                    <a:close/>
                    <a:moveTo>
                      <a:pt x="241" y="419"/>
                    </a:moveTo>
                    <a:cubicBezTo>
                      <a:pt x="232" y="413"/>
                      <a:pt x="232" y="413"/>
                      <a:pt x="232" y="413"/>
                    </a:cubicBezTo>
                    <a:cubicBezTo>
                      <a:pt x="235" y="404"/>
                      <a:pt x="235" y="404"/>
                      <a:pt x="235" y="404"/>
                    </a:cubicBezTo>
                    <a:cubicBezTo>
                      <a:pt x="244" y="410"/>
                      <a:pt x="244" y="410"/>
                      <a:pt x="244" y="410"/>
                    </a:cubicBezTo>
                    <a:cubicBezTo>
                      <a:pt x="241" y="419"/>
                      <a:pt x="241" y="419"/>
                      <a:pt x="241" y="419"/>
                    </a:cubicBezTo>
                    <a:close/>
                    <a:moveTo>
                      <a:pt x="296" y="1105"/>
                    </a:moveTo>
                    <a:cubicBezTo>
                      <a:pt x="189" y="1012"/>
                      <a:pt x="116" y="881"/>
                      <a:pt x="100" y="733"/>
                    </a:cubicBezTo>
                    <a:cubicBezTo>
                      <a:pt x="116" y="746"/>
                      <a:pt x="116" y="746"/>
                      <a:pt x="116" y="746"/>
                    </a:cubicBezTo>
                    <a:cubicBezTo>
                      <a:pt x="123" y="744"/>
                      <a:pt x="123" y="744"/>
                      <a:pt x="123" y="744"/>
                    </a:cubicBezTo>
                    <a:cubicBezTo>
                      <a:pt x="99" y="719"/>
                      <a:pt x="99" y="719"/>
                      <a:pt x="99" y="719"/>
                    </a:cubicBezTo>
                    <a:cubicBezTo>
                      <a:pt x="99" y="714"/>
                      <a:pt x="98" y="709"/>
                      <a:pt x="98" y="704"/>
                    </a:cubicBezTo>
                    <a:cubicBezTo>
                      <a:pt x="111" y="714"/>
                      <a:pt x="111" y="714"/>
                      <a:pt x="111" y="714"/>
                    </a:cubicBezTo>
                    <a:cubicBezTo>
                      <a:pt x="140" y="746"/>
                      <a:pt x="140" y="746"/>
                      <a:pt x="140" y="746"/>
                    </a:cubicBezTo>
                    <a:cubicBezTo>
                      <a:pt x="139" y="761"/>
                      <a:pt x="139" y="761"/>
                      <a:pt x="139" y="761"/>
                    </a:cubicBezTo>
                    <a:cubicBezTo>
                      <a:pt x="192" y="788"/>
                      <a:pt x="192" y="788"/>
                      <a:pt x="192" y="788"/>
                    </a:cubicBezTo>
                    <a:cubicBezTo>
                      <a:pt x="201" y="783"/>
                      <a:pt x="201" y="783"/>
                      <a:pt x="201" y="783"/>
                    </a:cubicBezTo>
                    <a:cubicBezTo>
                      <a:pt x="241" y="804"/>
                      <a:pt x="241" y="804"/>
                      <a:pt x="241" y="804"/>
                    </a:cubicBezTo>
                    <a:cubicBezTo>
                      <a:pt x="251" y="814"/>
                      <a:pt x="251" y="814"/>
                      <a:pt x="251" y="814"/>
                    </a:cubicBezTo>
                    <a:cubicBezTo>
                      <a:pt x="276" y="831"/>
                      <a:pt x="276" y="831"/>
                      <a:pt x="276" y="831"/>
                    </a:cubicBezTo>
                    <a:cubicBezTo>
                      <a:pt x="284" y="845"/>
                      <a:pt x="284" y="845"/>
                      <a:pt x="284" y="845"/>
                    </a:cubicBezTo>
                    <a:cubicBezTo>
                      <a:pt x="277" y="846"/>
                      <a:pt x="277" y="846"/>
                      <a:pt x="277" y="846"/>
                    </a:cubicBezTo>
                    <a:cubicBezTo>
                      <a:pt x="270" y="863"/>
                      <a:pt x="270" y="863"/>
                      <a:pt x="270" y="863"/>
                    </a:cubicBezTo>
                    <a:cubicBezTo>
                      <a:pt x="275" y="880"/>
                      <a:pt x="275" y="880"/>
                      <a:pt x="275" y="880"/>
                    </a:cubicBezTo>
                    <a:cubicBezTo>
                      <a:pt x="261" y="889"/>
                      <a:pt x="261" y="889"/>
                      <a:pt x="261" y="889"/>
                    </a:cubicBezTo>
                    <a:cubicBezTo>
                      <a:pt x="244" y="933"/>
                      <a:pt x="244" y="933"/>
                      <a:pt x="244" y="933"/>
                    </a:cubicBezTo>
                    <a:cubicBezTo>
                      <a:pt x="289" y="994"/>
                      <a:pt x="289" y="994"/>
                      <a:pt x="289" y="994"/>
                    </a:cubicBezTo>
                    <a:cubicBezTo>
                      <a:pt x="315" y="1004"/>
                      <a:pt x="315" y="1004"/>
                      <a:pt x="315" y="1004"/>
                    </a:cubicBezTo>
                    <a:cubicBezTo>
                      <a:pt x="296" y="1105"/>
                      <a:pt x="296" y="1105"/>
                      <a:pt x="296" y="1105"/>
                    </a:cubicBezTo>
                    <a:close/>
                    <a:moveTo>
                      <a:pt x="253" y="279"/>
                    </a:moveTo>
                    <a:cubicBezTo>
                      <a:pt x="254" y="277"/>
                      <a:pt x="256" y="275"/>
                      <a:pt x="258" y="273"/>
                    </a:cubicBezTo>
                    <a:cubicBezTo>
                      <a:pt x="286" y="270"/>
                      <a:pt x="286" y="270"/>
                      <a:pt x="286" y="270"/>
                    </a:cubicBezTo>
                    <a:cubicBezTo>
                      <a:pt x="298" y="271"/>
                      <a:pt x="298" y="271"/>
                      <a:pt x="298" y="271"/>
                    </a:cubicBezTo>
                    <a:cubicBezTo>
                      <a:pt x="281" y="277"/>
                      <a:pt x="281" y="277"/>
                      <a:pt x="281" y="277"/>
                    </a:cubicBezTo>
                    <a:cubicBezTo>
                      <a:pt x="277" y="281"/>
                      <a:pt x="277" y="281"/>
                      <a:pt x="277" y="281"/>
                    </a:cubicBezTo>
                    <a:cubicBezTo>
                      <a:pt x="282" y="289"/>
                      <a:pt x="282" y="289"/>
                      <a:pt x="282" y="289"/>
                    </a:cubicBezTo>
                    <a:cubicBezTo>
                      <a:pt x="271" y="284"/>
                      <a:pt x="271" y="284"/>
                      <a:pt x="271" y="284"/>
                    </a:cubicBezTo>
                    <a:cubicBezTo>
                      <a:pt x="253" y="279"/>
                      <a:pt x="253" y="279"/>
                      <a:pt x="253" y="279"/>
                    </a:cubicBezTo>
                    <a:close/>
                    <a:moveTo>
                      <a:pt x="385" y="263"/>
                    </a:moveTo>
                    <a:cubicBezTo>
                      <a:pt x="380" y="261"/>
                      <a:pt x="380" y="261"/>
                      <a:pt x="380" y="261"/>
                    </a:cubicBezTo>
                    <a:cubicBezTo>
                      <a:pt x="394" y="251"/>
                      <a:pt x="394" y="251"/>
                      <a:pt x="394" y="251"/>
                    </a:cubicBezTo>
                    <a:cubicBezTo>
                      <a:pt x="401" y="251"/>
                      <a:pt x="401" y="251"/>
                      <a:pt x="401" y="251"/>
                    </a:cubicBezTo>
                    <a:cubicBezTo>
                      <a:pt x="404" y="242"/>
                      <a:pt x="404" y="242"/>
                      <a:pt x="404" y="242"/>
                    </a:cubicBezTo>
                    <a:cubicBezTo>
                      <a:pt x="413" y="239"/>
                      <a:pt x="413" y="239"/>
                      <a:pt x="413" y="239"/>
                    </a:cubicBezTo>
                    <a:cubicBezTo>
                      <a:pt x="431" y="237"/>
                      <a:pt x="431" y="237"/>
                      <a:pt x="431" y="237"/>
                    </a:cubicBezTo>
                    <a:cubicBezTo>
                      <a:pt x="437" y="227"/>
                      <a:pt x="437" y="227"/>
                      <a:pt x="437" y="227"/>
                    </a:cubicBezTo>
                    <a:cubicBezTo>
                      <a:pt x="450" y="226"/>
                      <a:pt x="450" y="226"/>
                      <a:pt x="450" y="226"/>
                    </a:cubicBezTo>
                    <a:cubicBezTo>
                      <a:pt x="460" y="217"/>
                      <a:pt x="460" y="217"/>
                      <a:pt x="460" y="217"/>
                    </a:cubicBezTo>
                    <a:cubicBezTo>
                      <a:pt x="484" y="220"/>
                      <a:pt x="484" y="220"/>
                      <a:pt x="484" y="220"/>
                    </a:cubicBezTo>
                    <a:cubicBezTo>
                      <a:pt x="481" y="223"/>
                      <a:pt x="481" y="223"/>
                      <a:pt x="481" y="223"/>
                    </a:cubicBezTo>
                    <a:cubicBezTo>
                      <a:pt x="483" y="223"/>
                      <a:pt x="483" y="223"/>
                      <a:pt x="483" y="223"/>
                    </a:cubicBezTo>
                    <a:cubicBezTo>
                      <a:pt x="481" y="227"/>
                      <a:pt x="481" y="227"/>
                      <a:pt x="481" y="227"/>
                    </a:cubicBezTo>
                    <a:cubicBezTo>
                      <a:pt x="474" y="230"/>
                      <a:pt x="474" y="230"/>
                      <a:pt x="474" y="230"/>
                    </a:cubicBezTo>
                    <a:cubicBezTo>
                      <a:pt x="474" y="231"/>
                      <a:pt x="474" y="231"/>
                      <a:pt x="474" y="231"/>
                    </a:cubicBezTo>
                    <a:cubicBezTo>
                      <a:pt x="481" y="228"/>
                      <a:pt x="481" y="228"/>
                      <a:pt x="481" y="228"/>
                    </a:cubicBezTo>
                    <a:cubicBezTo>
                      <a:pt x="482" y="236"/>
                      <a:pt x="482" y="236"/>
                      <a:pt x="482" y="236"/>
                    </a:cubicBezTo>
                    <a:cubicBezTo>
                      <a:pt x="486" y="230"/>
                      <a:pt x="486" y="230"/>
                      <a:pt x="486" y="230"/>
                    </a:cubicBezTo>
                    <a:cubicBezTo>
                      <a:pt x="485" y="227"/>
                      <a:pt x="485" y="227"/>
                      <a:pt x="485" y="227"/>
                    </a:cubicBezTo>
                    <a:cubicBezTo>
                      <a:pt x="491" y="229"/>
                      <a:pt x="491" y="229"/>
                      <a:pt x="491" y="229"/>
                    </a:cubicBezTo>
                    <a:cubicBezTo>
                      <a:pt x="494" y="238"/>
                      <a:pt x="494" y="238"/>
                      <a:pt x="494" y="238"/>
                    </a:cubicBezTo>
                    <a:cubicBezTo>
                      <a:pt x="496" y="227"/>
                      <a:pt x="496" y="227"/>
                      <a:pt x="496" y="227"/>
                    </a:cubicBezTo>
                    <a:cubicBezTo>
                      <a:pt x="502" y="227"/>
                      <a:pt x="502" y="227"/>
                      <a:pt x="502" y="227"/>
                    </a:cubicBezTo>
                    <a:cubicBezTo>
                      <a:pt x="501" y="225"/>
                      <a:pt x="501" y="225"/>
                      <a:pt x="501" y="225"/>
                    </a:cubicBezTo>
                    <a:cubicBezTo>
                      <a:pt x="511" y="226"/>
                      <a:pt x="511" y="226"/>
                      <a:pt x="511" y="226"/>
                    </a:cubicBezTo>
                    <a:cubicBezTo>
                      <a:pt x="513" y="239"/>
                      <a:pt x="513" y="239"/>
                      <a:pt x="513" y="239"/>
                    </a:cubicBezTo>
                    <a:cubicBezTo>
                      <a:pt x="521" y="249"/>
                      <a:pt x="521" y="249"/>
                      <a:pt x="521" y="249"/>
                    </a:cubicBezTo>
                    <a:cubicBezTo>
                      <a:pt x="518" y="254"/>
                      <a:pt x="518" y="254"/>
                      <a:pt x="518" y="254"/>
                    </a:cubicBezTo>
                    <a:cubicBezTo>
                      <a:pt x="526" y="261"/>
                      <a:pt x="526" y="261"/>
                      <a:pt x="526" y="261"/>
                    </a:cubicBezTo>
                    <a:cubicBezTo>
                      <a:pt x="529" y="259"/>
                      <a:pt x="529" y="259"/>
                      <a:pt x="529" y="259"/>
                    </a:cubicBezTo>
                    <a:cubicBezTo>
                      <a:pt x="539" y="262"/>
                      <a:pt x="539" y="262"/>
                      <a:pt x="539" y="262"/>
                    </a:cubicBezTo>
                    <a:cubicBezTo>
                      <a:pt x="543" y="268"/>
                      <a:pt x="543" y="268"/>
                      <a:pt x="543" y="268"/>
                    </a:cubicBezTo>
                    <a:cubicBezTo>
                      <a:pt x="560" y="297"/>
                      <a:pt x="560" y="297"/>
                      <a:pt x="560" y="297"/>
                    </a:cubicBezTo>
                    <a:cubicBezTo>
                      <a:pt x="563" y="301"/>
                      <a:pt x="563" y="301"/>
                      <a:pt x="563" y="301"/>
                    </a:cubicBezTo>
                    <a:cubicBezTo>
                      <a:pt x="555" y="304"/>
                      <a:pt x="555" y="304"/>
                      <a:pt x="555" y="304"/>
                    </a:cubicBezTo>
                    <a:cubicBezTo>
                      <a:pt x="569" y="311"/>
                      <a:pt x="569" y="311"/>
                      <a:pt x="569" y="311"/>
                    </a:cubicBezTo>
                    <a:cubicBezTo>
                      <a:pt x="573" y="319"/>
                      <a:pt x="573" y="319"/>
                      <a:pt x="573" y="319"/>
                    </a:cubicBezTo>
                    <a:cubicBezTo>
                      <a:pt x="581" y="320"/>
                      <a:pt x="581" y="320"/>
                      <a:pt x="581" y="320"/>
                    </a:cubicBezTo>
                    <a:cubicBezTo>
                      <a:pt x="589" y="329"/>
                      <a:pt x="589" y="329"/>
                      <a:pt x="589" y="329"/>
                    </a:cubicBezTo>
                    <a:cubicBezTo>
                      <a:pt x="588" y="330"/>
                      <a:pt x="587" y="331"/>
                      <a:pt x="585" y="332"/>
                    </a:cubicBezTo>
                    <a:cubicBezTo>
                      <a:pt x="571" y="332"/>
                      <a:pt x="571" y="332"/>
                      <a:pt x="571" y="332"/>
                    </a:cubicBezTo>
                    <a:cubicBezTo>
                      <a:pt x="571" y="332"/>
                      <a:pt x="571" y="332"/>
                      <a:pt x="571" y="332"/>
                    </a:cubicBezTo>
                    <a:cubicBezTo>
                      <a:pt x="562" y="325"/>
                      <a:pt x="562" y="325"/>
                      <a:pt x="562" y="325"/>
                    </a:cubicBezTo>
                    <a:cubicBezTo>
                      <a:pt x="559" y="327"/>
                      <a:pt x="559" y="327"/>
                      <a:pt x="559" y="327"/>
                    </a:cubicBezTo>
                    <a:cubicBezTo>
                      <a:pt x="564" y="332"/>
                      <a:pt x="564" y="332"/>
                      <a:pt x="564" y="332"/>
                    </a:cubicBezTo>
                    <a:cubicBezTo>
                      <a:pt x="555" y="343"/>
                      <a:pt x="555" y="343"/>
                      <a:pt x="555" y="343"/>
                    </a:cubicBezTo>
                    <a:cubicBezTo>
                      <a:pt x="560" y="343"/>
                      <a:pt x="560" y="343"/>
                      <a:pt x="560" y="343"/>
                    </a:cubicBezTo>
                    <a:cubicBezTo>
                      <a:pt x="566" y="336"/>
                      <a:pt x="566" y="336"/>
                      <a:pt x="566" y="336"/>
                    </a:cubicBezTo>
                    <a:cubicBezTo>
                      <a:pt x="570" y="335"/>
                      <a:pt x="570" y="335"/>
                      <a:pt x="570" y="335"/>
                    </a:cubicBezTo>
                    <a:cubicBezTo>
                      <a:pt x="570" y="338"/>
                      <a:pt x="570" y="338"/>
                      <a:pt x="570" y="338"/>
                    </a:cubicBezTo>
                    <a:cubicBezTo>
                      <a:pt x="585" y="334"/>
                      <a:pt x="585" y="334"/>
                      <a:pt x="585" y="334"/>
                    </a:cubicBezTo>
                    <a:cubicBezTo>
                      <a:pt x="577" y="353"/>
                      <a:pt x="577" y="353"/>
                      <a:pt x="577" y="353"/>
                    </a:cubicBezTo>
                    <a:cubicBezTo>
                      <a:pt x="555" y="369"/>
                      <a:pt x="555" y="369"/>
                      <a:pt x="555" y="369"/>
                    </a:cubicBezTo>
                    <a:cubicBezTo>
                      <a:pt x="546" y="365"/>
                      <a:pt x="546" y="365"/>
                      <a:pt x="546" y="365"/>
                    </a:cubicBezTo>
                    <a:cubicBezTo>
                      <a:pt x="540" y="388"/>
                      <a:pt x="540" y="388"/>
                      <a:pt x="540" y="388"/>
                    </a:cubicBezTo>
                    <a:cubicBezTo>
                      <a:pt x="505" y="405"/>
                      <a:pt x="505" y="405"/>
                      <a:pt x="505" y="405"/>
                    </a:cubicBezTo>
                    <a:cubicBezTo>
                      <a:pt x="508" y="427"/>
                      <a:pt x="508" y="427"/>
                      <a:pt x="508" y="427"/>
                    </a:cubicBezTo>
                    <a:cubicBezTo>
                      <a:pt x="499" y="439"/>
                      <a:pt x="499" y="439"/>
                      <a:pt x="499" y="439"/>
                    </a:cubicBezTo>
                    <a:cubicBezTo>
                      <a:pt x="494" y="467"/>
                      <a:pt x="494" y="467"/>
                      <a:pt x="494" y="467"/>
                    </a:cubicBezTo>
                    <a:cubicBezTo>
                      <a:pt x="481" y="468"/>
                      <a:pt x="481" y="468"/>
                      <a:pt x="481" y="468"/>
                    </a:cubicBezTo>
                    <a:cubicBezTo>
                      <a:pt x="474" y="458"/>
                      <a:pt x="474" y="458"/>
                      <a:pt x="474" y="458"/>
                    </a:cubicBezTo>
                    <a:cubicBezTo>
                      <a:pt x="460" y="464"/>
                      <a:pt x="460" y="464"/>
                      <a:pt x="460" y="464"/>
                    </a:cubicBezTo>
                    <a:cubicBezTo>
                      <a:pt x="448" y="459"/>
                      <a:pt x="448" y="459"/>
                      <a:pt x="448" y="459"/>
                    </a:cubicBezTo>
                    <a:cubicBezTo>
                      <a:pt x="422" y="416"/>
                      <a:pt x="422" y="416"/>
                      <a:pt x="422" y="416"/>
                    </a:cubicBezTo>
                    <a:cubicBezTo>
                      <a:pt x="413" y="414"/>
                      <a:pt x="413" y="414"/>
                      <a:pt x="413" y="414"/>
                    </a:cubicBezTo>
                    <a:cubicBezTo>
                      <a:pt x="412" y="387"/>
                      <a:pt x="412" y="387"/>
                      <a:pt x="412" y="387"/>
                    </a:cubicBezTo>
                    <a:cubicBezTo>
                      <a:pt x="425" y="382"/>
                      <a:pt x="425" y="382"/>
                      <a:pt x="425" y="382"/>
                    </a:cubicBezTo>
                    <a:cubicBezTo>
                      <a:pt x="426" y="376"/>
                      <a:pt x="426" y="376"/>
                      <a:pt x="426" y="376"/>
                    </a:cubicBezTo>
                    <a:cubicBezTo>
                      <a:pt x="408" y="374"/>
                      <a:pt x="408" y="374"/>
                      <a:pt x="408" y="374"/>
                    </a:cubicBezTo>
                    <a:cubicBezTo>
                      <a:pt x="410" y="364"/>
                      <a:pt x="410" y="364"/>
                      <a:pt x="410" y="364"/>
                    </a:cubicBezTo>
                    <a:cubicBezTo>
                      <a:pt x="415" y="363"/>
                      <a:pt x="415" y="363"/>
                      <a:pt x="415" y="363"/>
                    </a:cubicBezTo>
                    <a:cubicBezTo>
                      <a:pt x="430" y="363"/>
                      <a:pt x="430" y="363"/>
                      <a:pt x="430" y="363"/>
                    </a:cubicBezTo>
                    <a:cubicBezTo>
                      <a:pt x="418" y="348"/>
                      <a:pt x="418" y="348"/>
                      <a:pt x="418" y="348"/>
                    </a:cubicBezTo>
                    <a:cubicBezTo>
                      <a:pt x="416" y="351"/>
                      <a:pt x="416" y="351"/>
                      <a:pt x="416" y="351"/>
                    </a:cubicBezTo>
                    <a:cubicBezTo>
                      <a:pt x="395" y="310"/>
                      <a:pt x="395" y="310"/>
                      <a:pt x="395" y="310"/>
                    </a:cubicBezTo>
                    <a:cubicBezTo>
                      <a:pt x="366" y="302"/>
                      <a:pt x="366" y="302"/>
                      <a:pt x="366" y="302"/>
                    </a:cubicBezTo>
                    <a:cubicBezTo>
                      <a:pt x="362" y="290"/>
                      <a:pt x="362" y="290"/>
                      <a:pt x="362" y="290"/>
                    </a:cubicBezTo>
                    <a:cubicBezTo>
                      <a:pt x="371" y="290"/>
                      <a:pt x="371" y="290"/>
                      <a:pt x="371" y="290"/>
                    </a:cubicBezTo>
                    <a:cubicBezTo>
                      <a:pt x="371" y="287"/>
                      <a:pt x="371" y="287"/>
                      <a:pt x="371" y="287"/>
                    </a:cubicBezTo>
                    <a:cubicBezTo>
                      <a:pt x="360" y="286"/>
                      <a:pt x="360" y="286"/>
                      <a:pt x="360" y="286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67" y="271"/>
                      <a:pt x="367" y="271"/>
                      <a:pt x="367" y="271"/>
                    </a:cubicBezTo>
                    <a:cubicBezTo>
                      <a:pt x="383" y="271"/>
                      <a:pt x="383" y="271"/>
                      <a:pt x="383" y="271"/>
                    </a:cubicBezTo>
                    <a:cubicBezTo>
                      <a:pt x="385" y="263"/>
                      <a:pt x="385" y="263"/>
                      <a:pt x="385" y="263"/>
                    </a:cubicBezTo>
                    <a:close/>
                    <a:moveTo>
                      <a:pt x="204" y="353"/>
                    </a:moveTo>
                    <a:cubicBezTo>
                      <a:pt x="198" y="363"/>
                      <a:pt x="198" y="363"/>
                      <a:pt x="198" y="363"/>
                    </a:cubicBezTo>
                    <a:cubicBezTo>
                      <a:pt x="203" y="375"/>
                      <a:pt x="203" y="375"/>
                      <a:pt x="203" y="375"/>
                    </a:cubicBezTo>
                    <a:cubicBezTo>
                      <a:pt x="213" y="374"/>
                      <a:pt x="213" y="374"/>
                      <a:pt x="213" y="374"/>
                    </a:cubicBezTo>
                    <a:cubicBezTo>
                      <a:pt x="208" y="367"/>
                      <a:pt x="208" y="367"/>
                      <a:pt x="208" y="367"/>
                    </a:cubicBezTo>
                    <a:cubicBezTo>
                      <a:pt x="220" y="368"/>
                      <a:pt x="220" y="368"/>
                      <a:pt x="220" y="368"/>
                    </a:cubicBezTo>
                    <a:cubicBezTo>
                      <a:pt x="229" y="355"/>
                      <a:pt x="229" y="355"/>
                      <a:pt x="229" y="355"/>
                    </a:cubicBezTo>
                    <a:cubicBezTo>
                      <a:pt x="204" y="353"/>
                      <a:pt x="204" y="353"/>
                      <a:pt x="204" y="353"/>
                    </a:cubicBezTo>
                    <a:close/>
                    <a:moveTo>
                      <a:pt x="198" y="413"/>
                    </a:moveTo>
                    <a:cubicBezTo>
                      <a:pt x="175" y="406"/>
                      <a:pt x="175" y="406"/>
                      <a:pt x="175" y="406"/>
                    </a:cubicBezTo>
                    <a:cubicBezTo>
                      <a:pt x="187" y="397"/>
                      <a:pt x="187" y="397"/>
                      <a:pt x="187" y="397"/>
                    </a:cubicBezTo>
                    <a:cubicBezTo>
                      <a:pt x="203" y="406"/>
                      <a:pt x="203" y="406"/>
                      <a:pt x="203" y="406"/>
                    </a:cubicBezTo>
                    <a:cubicBezTo>
                      <a:pt x="198" y="413"/>
                      <a:pt x="198" y="413"/>
                      <a:pt x="198" y="413"/>
                    </a:cubicBezTo>
                    <a:close/>
                    <a:moveTo>
                      <a:pt x="256" y="438"/>
                    </a:moveTo>
                    <a:cubicBezTo>
                      <a:pt x="248" y="457"/>
                      <a:pt x="248" y="457"/>
                      <a:pt x="248" y="457"/>
                    </a:cubicBezTo>
                    <a:cubicBezTo>
                      <a:pt x="259" y="463"/>
                      <a:pt x="259" y="463"/>
                      <a:pt x="259" y="463"/>
                    </a:cubicBezTo>
                    <a:cubicBezTo>
                      <a:pt x="270" y="454"/>
                      <a:pt x="270" y="454"/>
                      <a:pt x="270" y="454"/>
                    </a:cubicBezTo>
                    <a:cubicBezTo>
                      <a:pt x="281" y="459"/>
                      <a:pt x="281" y="459"/>
                      <a:pt x="281" y="459"/>
                    </a:cubicBezTo>
                    <a:cubicBezTo>
                      <a:pt x="288" y="458"/>
                      <a:pt x="288" y="458"/>
                      <a:pt x="288" y="458"/>
                    </a:cubicBezTo>
                    <a:cubicBezTo>
                      <a:pt x="273" y="448"/>
                      <a:pt x="273" y="448"/>
                      <a:pt x="273" y="448"/>
                    </a:cubicBezTo>
                    <a:cubicBezTo>
                      <a:pt x="256" y="438"/>
                      <a:pt x="256" y="438"/>
                      <a:pt x="256" y="438"/>
                    </a:cubicBezTo>
                    <a:close/>
                    <a:moveTo>
                      <a:pt x="249" y="356"/>
                    </a:moveTo>
                    <a:cubicBezTo>
                      <a:pt x="231" y="369"/>
                      <a:pt x="231" y="369"/>
                      <a:pt x="231" y="369"/>
                    </a:cubicBezTo>
                    <a:cubicBezTo>
                      <a:pt x="239" y="392"/>
                      <a:pt x="239" y="392"/>
                      <a:pt x="239" y="392"/>
                    </a:cubicBezTo>
                    <a:cubicBezTo>
                      <a:pt x="258" y="397"/>
                      <a:pt x="258" y="397"/>
                      <a:pt x="258" y="397"/>
                    </a:cubicBezTo>
                    <a:cubicBezTo>
                      <a:pt x="291" y="400"/>
                      <a:pt x="291" y="400"/>
                      <a:pt x="291" y="400"/>
                    </a:cubicBezTo>
                    <a:cubicBezTo>
                      <a:pt x="300" y="398"/>
                      <a:pt x="300" y="398"/>
                      <a:pt x="300" y="398"/>
                    </a:cubicBezTo>
                    <a:cubicBezTo>
                      <a:pt x="312" y="405"/>
                      <a:pt x="312" y="405"/>
                      <a:pt x="312" y="405"/>
                    </a:cubicBezTo>
                    <a:cubicBezTo>
                      <a:pt x="301" y="422"/>
                      <a:pt x="301" y="422"/>
                      <a:pt x="301" y="422"/>
                    </a:cubicBezTo>
                    <a:cubicBezTo>
                      <a:pt x="305" y="426"/>
                      <a:pt x="305" y="426"/>
                      <a:pt x="305" y="426"/>
                    </a:cubicBezTo>
                    <a:cubicBezTo>
                      <a:pt x="314" y="422"/>
                      <a:pt x="314" y="422"/>
                      <a:pt x="314" y="422"/>
                    </a:cubicBezTo>
                    <a:cubicBezTo>
                      <a:pt x="315" y="409"/>
                      <a:pt x="315" y="409"/>
                      <a:pt x="315" y="409"/>
                    </a:cubicBezTo>
                    <a:cubicBezTo>
                      <a:pt x="333" y="421"/>
                      <a:pt x="333" y="421"/>
                      <a:pt x="333" y="421"/>
                    </a:cubicBezTo>
                    <a:cubicBezTo>
                      <a:pt x="328" y="428"/>
                      <a:pt x="328" y="428"/>
                      <a:pt x="328" y="428"/>
                    </a:cubicBezTo>
                    <a:cubicBezTo>
                      <a:pt x="321" y="434"/>
                      <a:pt x="321" y="434"/>
                      <a:pt x="321" y="434"/>
                    </a:cubicBezTo>
                    <a:cubicBezTo>
                      <a:pt x="321" y="439"/>
                      <a:pt x="321" y="439"/>
                      <a:pt x="321" y="439"/>
                    </a:cubicBezTo>
                    <a:cubicBezTo>
                      <a:pt x="302" y="442"/>
                      <a:pt x="302" y="442"/>
                      <a:pt x="302" y="442"/>
                    </a:cubicBezTo>
                    <a:cubicBezTo>
                      <a:pt x="299" y="450"/>
                      <a:pt x="299" y="450"/>
                      <a:pt x="299" y="450"/>
                    </a:cubicBezTo>
                    <a:cubicBezTo>
                      <a:pt x="324" y="449"/>
                      <a:pt x="324" y="449"/>
                      <a:pt x="324" y="449"/>
                    </a:cubicBezTo>
                    <a:cubicBezTo>
                      <a:pt x="339" y="462"/>
                      <a:pt x="339" y="462"/>
                      <a:pt x="339" y="462"/>
                    </a:cubicBezTo>
                    <a:cubicBezTo>
                      <a:pt x="368" y="477"/>
                      <a:pt x="368" y="477"/>
                      <a:pt x="368" y="477"/>
                    </a:cubicBezTo>
                    <a:cubicBezTo>
                      <a:pt x="369" y="471"/>
                      <a:pt x="369" y="471"/>
                      <a:pt x="369" y="471"/>
                    </a:cubicBezTo>
                    <a:cubicBezTo>
                      <a:pt x="351" y="458"/>
                      <a:pt x="351" y="458"/>
                      <a:pt x="351" y="458"/>
                    </a:cubicBezTo>
                    <a:cubicBezTo>
                      <a:pt x="376" y="467"/>
                      <a:pt x="376" y="467"/>
                      <a:pt x="376" y="467"/>
                    </a:cubicBezTo>
                    <a:cubicBezTo>
                      <a:pt x="374" y="458"/>
                      <a:pt x="374" y="458"/>
                      <a:pt x="374" y="458"/>
                    </a:cubicBezTo>
                    <a:cubicBezTo>
                      <a:pt x="353" y="436"/>
                      <a:pt x="353" y="436"/>
                      <a:pt x="353" y="436"/>
                    </a:cubicBezTo>
                    <a:cubicBezTo>
                      <a:pt x="362" y="431"/>
                      <a:pt x="362" y="431"/>
                      <a:pt x="362" y="431"/>
                    </a:cubicBezTo>
                    <a:cubicBezTo>
                      <a:pt x="382" y="446"/>
                      <a:pt x="382" y="446"/>
                      <a:pt x="382" y="446"/>
                    </a:cubicBezTo>
                    <a:cubicBezTo>
                      <a:pt x="393" y="430"/>
                      <a:pt x="393" y="430"/>
                      <a:pt x="393" y="430"/>
                    </a:cubicBezTo>
                    <a:cubicBezTo>
                      <a:pt x="374" y="419"/>
                      <a:pt x="374" y="419"/>
                      <a:pt x="374" y="419"/>
                    </a:cubicBezTo>
                    <a:cubicBezTo>
                      <a:pt x="349" y="410"/>
                      <a:pt x="349" y="410"/>
                      <a:pt x="349" y="410"/>
                    </a:cubicBezTo>
                    <a:cubicBezTo>
                      <a:pt x="359" y="399"/>
                      <a:pt x="359" y="399"/>
                      <a:pt x="359" y="399"/>
                    </a:cubicBezTo>
                    <a:cubicBezTo>
                      <a:pt x="330" y="379"/>
                      <a:pt x="330" y="379"/>
                      <a:pt x="330" y="379"/>
                    </a:cubicBezTo>
                    <a:cubicBezTo>
                      <a:pt x="322" y="383"/>
                      <a:pt x="322" y="383"/>
                      <a:pt x="322" y="383"/>
                    </a:cubicBezTo>
                    <a:cubicBezTo>
                      <a:pt x="316" y="381"/>
                      <a:pt x="316" y="381"/>
                      <a:pt x="316" y="381"/>
                    </a:cubicBezTo>
                    <a:cubicBezTo>
                      <a:pt x="314" y="371"/>
                      <a:pt x="314" y="371"/>
                      <a:pt x="314" y="371"/>
                    </a:cubicBezTo>
                    <a:cubicBezTo>
                      <a:pt x="296" y="370"/>
                      <a:pt x="296" y="370"/>
                      <a:pt x="296" y="370"/>
                    </a:cubicBezTo>
                    <a:cubicBezTo>
                      <a:pt x="294" y="378"/>
                      <a:pt x="294" y="378"/>
                      <a:pt x="294" y="378"/>
                    </a:cubicBezTo>
                    <a:cubicBezTo>
                      <a:pt x="283" y="376"/>
                      <a:pt x="283" y="376"/>
                      <a:pt x="283" y="376"/>
                    </a:cubicBezTo>
                    <a:cubicBezTo>
                      <a:pt x="286" y="367"/>
                      <a:pt x="286" y="367"/>
                      <a:pt x="286" y="367"/>
                    </a:cubicBezTo>
                    <a:cubicBezTo>
                      <a:pt x="276" y="357"/>
                      <a:pt x="276" y="357"/>
                      <a:pt x="276" y="357"/>
                    </a:cubicBezTo>
                    <a:cubicBezTo>
                      <a:pt x="262" y="363"/>
                      <a:pt x="262" y="363"/>
                      <a:pt x="262" y="363"/>
                    </a:cubicBezTo>
                    <a:cubicBezTo>
                      <a:pt x="260" y="385"/>
                      <a:pt x="260" y="385"/>
                      <a:pt x="260" y="385"/>
                    </a:cubicBezTo>
                    <a:cubicBezTo>
                      <a:pt x="256" y="385"/>
                      <a:pt x="256" y="385"/>
                      <a:pt x="256" y="385"/>
                    </a:cubicBezTo>
                    <a:cubicBezTo>
                      <a:pt x="250" y="368"/>
                      <a:pt x="250" y="368"/>
                      <a:pt x="250" y="368"/>
                    </a:cubicBezTo>
                    <a:cubicBezTo>
                      <a:pt x="257" y="355"/>
                      <a:pt x="257" y="355"/>
                      <a:pt x="257" y="355"/>
                    </a:cubicBezTo>
                    <a:cubicBezTo>
                      <a:pt x="249" y="356"/>
                      <a:pt x="249" y="356"/>
                      <a:pt x="249" y="356"/>
                    </a:cubicBezTo>
                    <a:close/>
                    <a:moveTo>
                      <a:pt x="317" y="771"/>
                    </a:moveTo>
                    <a:cubicBezTo>
                      <a:pt x="326" y="770"/>
                      <a:pt x="326" y="770"/>
                      <a:pt x="326" y="770"/>
                    </a:cubicBezTo>
                    <a:cubicBezTo>
                      <a:pt x="327" y="764"/>
                      <a:pt x="327" y="764"/>
                      <a:pt x="327" y="764"/>
                    </a:cubicBezTo>
                    <a:cubicBezTo>
                      <a:pt x="340" y="765"/>
                      <a:pt x="340" y="765"/>
                      <a:pt x="340" y="765"/>
                    </a:cubicBezTo>
                    <a:cubicBezTo>
                      <a:pt x="352" y="769"/>
                      <a:pt x="352" y="769"/>
                      <a:pt x="352" y="769"/>
                    </a:cubicBezTo>
                    <a:cubicBezTo>
                      <a:pt x="338" y="778"/>
                      <a:pt x="338" y="778"/>
                      <a:pt x="338" y="778"/>
                    </a:cubicBezTo>
                    <a:cubicBezTo>
                      <a:pt x="331" y="774"/>
                      <a:pt x="331" y="774"/>
                      <a:pt x="331" y="774"/>
                    </a:cubicBezTo>
                    <a:cubicBezTo>
                      <a:pt x="319" y="774"/>
                      <a:pt x="319" y="774"/>
                      <a:pt x="319" y="774"/>
                    </a:cubicBezTo>
                    <a:cubicBezTo>
                      <a:pt x="317" y="771"/>
                      <a:pt x="317" y="771"/>
                      <a:pt x="317" y="771"/>
                    </a:cubicBezTo>
                    <a:close/>
                    <a:moveTo>
                      <a:pt x="358" y="771"/>
                    </a:moveTo>
                    <a:cubicBezTo>
                      <a:pt x="359" y="775"/>
                      <a:pt x="359" y="775"/>
                      <a:pt x="359" y="775"/>
                    </a:cubicBezTo>
                    <a:cubicBezTo>
                      <a:pt x="367" y="775"/>
                      <a:pt x="367" y="775"/>
                      <a:pt x="367" y="775"/>
                    </a:cubicBezTo>
                    <a:cubicBezTo>
                      <a:pt x="367" y="771"/>
                      <a:pt x="367" y="771"/>
                      <a:pt x="367" y="771"/>
                    </a:cubicBezTo>
                    <a:cubicBezTo>
                      <a:pt x="358" y="771"/>
                      <a:pt x="358" y="771"/>
                      <a:pt x="358" y="771"/>
                    </a:cubicBezTo>
                    <a:close/>
                    <a:moveTo>
                      <a:pt x="297" y="771"/>
                    </a:moveTo>
                    <a:cubicBezTo>
                      <a:pt x="296" y="774"/>
                      <a:pt x="296" y="774"/>
                      <a:pt x="296" y="774"/>
                    </a:cubicBezTo>
                    <a:cubicBezTo>
                      <a:pt x="304" y="777"/>
                      <a:pt x="304" y="777"/>
                      <a:pt x="304" y="777"/>
                    </a:cubicBezTo>
                    <a:cubicBezTo>
                      <a:pt x="308" y="776"/>
                      <a:pt x="308" y="776"/>
                      <a:pt x="308" y="776"/>
                    </a:cubicBezTo>
                    <a:cubicBezTo>
                      <a:pt x="307" y="773"/>
                      <a:pt x="307" y="773"/>
                      <a:pt x="307" y="773"/>
                    </a:cubicBezTo>
                    <a:cubicBezTo>
                      <a:pt x="297" y="771"/>
                      <a:pt x="297" y="771"/>
                      <a:pt x="297" y="771"/>
                    </a:cubicBezTo>
                    <a:close/>
                    <a:moveTo>
                      <a:pt x="260" y="753"/>
                    </a:moveTo>
                    <a:cubicBezTo>
                      <a:pt x="258" y="747"/>
                      <a:pt x="258" y="747"/>
                      <a:pt x="258" y="747"/>
                    </a:cubicBezTo>
                    <a:cubicBezTo>
                      <a:pt x="282" y="745"/>
                      <a:pt x="282" y="745"/>
                      <a:pt x="282" y="745"/>
                    </a:cubicBezTo>
                    <a:cubicBezTo>
                      <a:pt x="324" y="763"/>
                      <a:pt x="324" y="763"/>
                      <a:pt x="324" y="763"/>
                    </a:cubicBezTo>
                    <a:cubicBezTo>
                      <a:pt x="317" y="766"/>
                      <a:pt x="317" y="766"/>
                      <a:pt x="317" y="766"/>
                    </a:cubicBezTo>
                    <a:cubicBezTo>
                      <a:pt x="298" y="761"/>
                      <a:pt x="298" y="761"/>
                      <a:pt x="298" y="761"/>
                    </a:cubicBezTo>
                    <a:cubicBezTo>
                      <a:pt x="277" y="749"/>
                      <a:pt x="277" y="749"/>
                      <a:pt x="277" y="749"/>
                    </a:cubicBezTo>
                    <a:cubicBezTo>
                      <a:pt x="260" y="753"/>
                      <a:pt x="260" y="753"/>
                      <a:pt x="260" y="753"/>
                    </a:cubicBezTo>
                    <a:close/>
                    <a:moveTo>
                      <a:pt x="915" y="544"/>
                    </a:moveTo>
                    <a:cubicBezTo>
                      <a:pt x="888" y="554"/>
                      <a:pt x="888" y="554"/>
                      <a:pt x="888" y="554"/>
                    </a:cubicBezTo>
                    <a:cubicBezTo>
                      <a:pt x="895" y="561"/>
                      <a:pt x="895" y="561"/>
                      <a:pt x="895" y="561"/>
                    </a:cubicBezTo>
                    <a:cubicBezTo>
                      <a:pt x="891" y="566"/>
                      <a:pt x="891" y="566"/>
                      <a:pt x="891" y="566"/>
                    </a:cubicBezTo>
                    <a:cubicBezTo>
                      <a:pt x="879" y="567"/>
                      <a:pt x="879" y="567"/>
                      <a:pt x="879" y="567"/>
                    </a:cubicBezTo>
                    <a:cubicBezTo>
                      <a:pt x="877" y="561"/>
                      <a:pt x="877" y="561"/>
                      <a:pt x="877" y="561"/>
                    </a:cubicBezTo>
                    <a:cubicBezTo>
                      <a:pt x="882" y="554"/>
                      <a:pt x="882" y="554"/>
                      <a:pt x="882" y="554"/>
                    </a:cubicBezTo>
                    <a:cubicBezTo>
                      <a:pt x="869" y="552"/>
                      <a:pt x="869" y="552"/>
                      <a:pt x="869" y="552"/>
                    </a:cubicBezTo>
                    <a:cubicBezTo>
                      <a:pt x="860" y="562"/>
                      <a:pt x="860" y="562"/>
                      <a:pt x="860" y="562"/>
                    </a:cubicBezTo>
                    <a:cubicBezTo>
                      <a:pt x="849" y="580"/>
                      <a:pt x="849" y="580"/>
                      <a:pt x="849" y="580"/>
                    </a:cubicBezTo>
                    <a:cubicBezTo>
                      <a:pt x="863" y="588"/>
                      <a:pt x="863" y="588"/>
                      <a:pt x="863" y="588"/>
                    </a:cubicBezTo>
                    <a:cubicBezTo>
                      <a:pt x="877" y="588"/>
                      <a:pt x="877" y="588"/>
                      <a:pt x="877" y="588"/>
                    </a:cubicBezTo>
                    <a:cubicBezTo>
                      <a:pt x="881" y="583"/>
                      <a:pt x="881" y="583"/>
                      <a:pt x="881" y="583"/>
                    </a:cubicBezTo>
                    <a:cubicBezTo>
                      <a:pt x="893" y="583"/>
                      <a:pt x="893" y="583"/>
                      <a:pt x="893" y="583"/>
                    </a:cubicBezTo>
                    <a:cubicBezTo>
                      <a:pt x="911" y="591"/>
                      <a:pt x="911" y="591"/>
                      <a:pt x="911" y="591"/>
                    </a:cubicBezTo>
                    <a:cubicBezTo>
                      <a:pt x="928" y="588"/>
                      <a:pt x="928" y="588"/>
                      <a:pt x="928" y="588"/>
                    </a:cubicBezTo>
                    <a:cubicBezTo>
                      <a:pt x="926" y="577"/>
                      <a:pt x="926" y="577"/>
                      <a:pt x="926" y="577"/>
                    </a:cubicBezTo>
                    <a:cubicBezTo>
                      <a:pt x="904" y="563"/>
                      <a:pt x="904" y="563"/>
                      <a:pt x="904" y="563"/>
                    </a:cubicBezTo>
                    <a:cubicBezTo>
                      <a:pt x="915" y="544"/>
                      <a:pt x="915" y="544"/>
                      <a:pt x="915" y="544"/>
                    </a:cubicBezTo>
                    <a:close/>
                    <a:moveTo>
                      <a:pt x="983" y="546"/>
                    </a:moveTo>
                    <a:cubicBezTo>
                      <a:pt x="957" y="561"/>
                      <a:pt x="957" y="561"/>
                      <a:pt x="957" y="561"/>
                    </a:cubicBezTo>
                    <a:cubicBezTo>
                      <a:pt x="960" y="578"/>
                      <a:pt x="960" y="578"/>
                      <a:pt x="960" y="578"/>
                    </a:cubicBezTo>
                    <a:cubicBezTo>
                      <a:pt x="975" y="591"/>
                      <a:pt x="975" y="591"/>
                      <a:pt x="975" y="591"/>
                    </a:cubicBezTo>
                    <a:cubicBezTo>
                      <a:pt x="969" y="613"/>
                      <a:pt x="969" y="613"/>
                      <a:pt x="969" y="613"/>
                    </a:cubicBezTo>
                    <a:cubicBezTo>
                      <a:pt x="985" y="621"/>
                      <a:pt x="985" y="621"/>
                      <a:pt x="985" y="621"/>
                    </a:cubicBezTo>
                    <a:cubicBezTo>
                      <a:pt x="1000" y="617"/>
                      <a:pt x="1000" y="617"/>
                      <a:pt x="1000" y="617"/>
                    </a:cubicBezTo>
                    <a:cubicBezTo>
                      <a:pt x="997" y="601"/>
                      <a:pt x="997" y="601"/>
                      <a:pt x="997" y="601"/>
                    </a:cubicBezTo>
                    <a:cubicBezTo>
                      <a:pt x="990" y="596"/>
                      <a:pt x="990" y="596"/>
                      <a:pt x="990" y="596"/>
                    </a:cubicBezTo>
                    <a:cubicBezTo>
                      <a:pt x="990" y="591"/>
                      <a:pt x="990" y="591"/>
                      <a:pt x="990" y="591"/>
                    </a:cubicBezTo>
                    <a:cubicBezTo>
                      <a:pt x="1003" y="592"/>
                      <a:pt x="1003" y="592"/>
                      <a:pt x="1003" y="592"/>
                    </a:cubicBezTo>
                    <a:cubicBezTo>
                      <a:pt x="994" y="582"/>
                      <a:pt x="994" y="582"/>
                      <a:pt x="994" y="582"/>
                    </a:cubicBezTo>
                    <a:cubicBezTo>
                      <a:pt x="980" y="568"/>
                      <a:pt x="980" y="568"/>
                      <a:pt x="980" y="568"/>
                    </a:cubicBezTo>
                    <a:cubicBezTo>
                      <a:pt x="982" y="559"/>
                      <a:pt x="982" y="559"/>
                      <a:pt x="982" y="559"/>
                    </a:cubicBezTo>
                    <a:cubicBezTo>
                      <a:pt x="992" y="559"/>
                      <a:pt x="992" y="559"/>
                      <a:pt x="992" y="559"/>
                    </a:cubicBezTo>
                    <a:cubicBezTo>
                      <a:pt x="994" y="547"/>
                      <a:pt x="994" y="547"/>
                      <a:pt x="994" y="547"/>
                    </a:cubicBezTo>
                    <a:cubicBezTo>
                      <a:pt x="983" y="546"/>
                      <a:pt x="983" y="546"/>
                      <a:pt x="983" y="546"/>
                    </a:cubicBezTo>
                    <a:close/>
                    <a:moveTo>
                      <a:pt x="562" y="391"/>
                    </a:moveTo>
                    <a:cubicBezTo>
                      <a:pt x="553" y="400"/>
                      <a:pt x="553" y="400"/>
                      <a:pt x="553" y="400"/>
                    </a:cubicBezTo>
                    <a:cubicBezTo>
                      <a:pt x="570" y="404"/>
                      <a:pt x="570" y="404"/>
                      <a:pt x="570" y="404"/>
                    </a:cubicBezTo>
                    <a:cubicBezTo>
                      <a:pt x="565" y="410"/>
                      <a:pt x="565" y="410"/>
                      <a:pt x="565" y="410"/>
                    </a:cubicBezTo>
                    <a:cubicBezTo>
                      <a:pt x="562" y="416"/>
                      <a:pt x="562" y="416"/>
                      <a:pt x="562" y="416"/>
                    </a:cubicBezTo>
                    <a:cubicBezTo>
                      <a:pt x="589" y="420"/>
                      <a:pt x="589" y="420"/>
                      <a:pt x="589" y="420"/>
                    </a:cubicBezTo>
                    <a:cubicBezTo>
                      <a:pt x="613" y="408"/>
                      <a:pt x="613" y="408"/>
                      <a:pt x="613" y="408"/>
                    </a:cubicBezTo>
                    <a:cubicBezTo>
                      <a:pt x="614" y="399"/>
                      <a:pt x="614" y="399"/>
                      <a:pt x="614" y="399"/>
                    </a:cubicBezTo>
                    <a:cubicBezTo>
                      <a:pt x="599" y="392"/>
                      <a:pt x="599" y="392"/>
                      <a:pt x="599" y="392"/>
                    </a:cubicBezTo>
                    <a:cubicBezTo>
                      <a:pt x="581" y="397"/>
                      <a:pt x="581" y="397"/>
                      <a:pt x="581" y="397"/>
                    </a:cubicBezTo>
                    <a:cubicBezTo>
                      <a:pt x="571" y="400"/>
                      <a:pt x="571" y="400"/>
                      <a:pt x="571" y="400"/>
                    </a:cubicBezTo>
                    <a:cubicBezTo>
                      <a:pt x="571" y="395"/>
                      <a:pt x="571" y="395"/>
                      <a:pt x="571" y="395"/>
                    </a:cubicBezTo>
                    <a:cubicBezTo>
                      <a:pt x="562" y="391"/>
                      <a:pt x="562" y="391"/>
                      <a:pt x="562" y="391"/>
                    </a:cubicBezTo>
                    <a:close/>
                    <a:moveTo>
                      <a:pt x="803" y="232"/>
                    </a:moveTo>
                    <a:cubicBezTo>
                      <a:pt x="796" y="245"/>
                      <a:pt x="796" y="245"/>
                      <a:pt x="796" y="245"/>
                    </a:cubicBezTo>
                    <a:cubicBezTo>
                      <a:pt x="816" y="245"/>
                      <a:pt x="816" y="245"/>
                      <a:pt x="816" y="245"/>
                    </a:cubicBezTo>
                    <a:cubicBezTo>
                      <a:pt x="812" y="250"/>
                      <a:pt x="812" y="250"/>
                      <a:pt x="812" y="250"/>
                    </a:cubicBezTo>
                    <a:cubicBezTo>
                      <a:pt x="830" y="252"/>
                      <a:pt x="830" y="252"/>
                      <a:pt x="830" y="252"/>
                    </a:cubicBezTo>
                    <a:cubicBezTo>
                      <a:pt x="844" y="243"/>
                      <a:pt x="844" y="243"/>
                      <a:pt x="844" y="243"/>
                    </a:cubicBezTo>
                    <a:cubicBezTo>
                      <a:pt x="822" y="237"/>
                      <a:pt x="822" y="237"/>
                      <a:pt x="822" y="237"/>
                    </a:cubicBezTo>
                    <a:cubicBezTo>
                      <a:pt x="814" y="238"/>
                      <a:pt x="814" y="238"/>
                      <a:pt x="814" y="238"/>
                    </a:cubicBezTo>
                    <a:cubicBezTo>
                      <a:pt x="803" y="232"/>
                      <a:pt x="803" y="232"/>
                      <a:pt x="803" y="232"/>
                    </a:cubicBezTo>
                    <a:close/>
                    <a:moveTo>
                      <a:pt x="785" y="243"/>
                    </a:moveTo>
                    <a:cubicBezTo>
                      <a:pt x="809" y="258"/>
                      <a:pt x="809" y="258"/>
                      <a:pt x="809" y="258"/>
                    </a:cubicBezTo>
                    <a:cubicBezTo>
                      <a:pt x="798" y="266"/>
                      <a:pt x="798" y="266"/>
                      <a:pt x="798" y="266"/>
                    </a:cubicBezTo>
                    <a:cubicBezTo>
                      <a:pt x="789" y="284"/>
                      <a:pt x="789" y="284"/>
                      <a:pt x="789" y="284"/>
                    </a:cubicBezTo>
                    <a:cubicBezTo>
                      <a:pt x="773" y="269"/>
                      <a:pt x="773" y="269"/>
                      <a:pt x="773" y="269"/>
                    </a:cubicBezTo>
                    <a:cubicBezTo>
                      <a:pt x="786" y="263"/>
                      <a:pt x="786" y="263"/>
                      <a:pt x="786" y="263"/>
                    </a:cubicBezTo>
                    <a:cubicBezTo>
                      <a:pt x="779" y="258"/>
                      <a:pt x="779" y="258"/>
                      <a:pt x="779" y="258"/>
                    </a:cubicBezTo>
                    <a:cubicBezTo>
                      <a:pt x="766" y="264"/>
                      <a:pt x="766" y="264"/>
                      <a:pt x="766" y="264"/>
                    </a:cubicBezTo>
                    <a:cubicBezTo>
                      <a:pt x="752" y="247"/>
                      <a:pt x="752" y="247"/>
                      <a:pt x="752" y="247"/>
                    </a:cubicBezTo>
                    <a:cubicBezTo>
                      <a:pt x="768" y="246"/>
                      <a:pt x="768" y="246"/>
                      <a:pt x="768" y="246"/>
                    </a:cubicBezTo>
                    <a:cubicBezTo>
                      <a:pt x="775" y="253"/>
                      <a:pt x="775" y="253"/>
                      <a:pt x="775" y="253"/>
                    </a:cubicBezTo>
                    <a:cubicBezTo>
                      <a:pt x="783" y="252"/>
                      <a:pt x="783" y="252"/>
                      <a:pt x="783" y="252"/>
                    </a:cubicBezTo>
                    <a:cubicBezTo>
                      <a:pt x="785" y="243"/>
                      <a:pt x="785" y="243"/>
                      <a:pt x="785" y="243"/>
                    </a:cubicBezTo>
                    <a:close/>
                    <a:moveTo>
                      <a:pt x="1014" y="318"/>
                    </a:moveTo>
                    <a:cubicBezTo>
                      <a:pt x="1000" y="315"/>
                      <a:pt x="1000" y="315"/>
                      <a:pt x="1000" y="315"/>
                    </a:cubicBezTo>
                    <a:cubicBezTo>
                      <a:pt x="1018" y="297"/>
                      <a:pt x="1018" y="297"/>
                      <a:pt x="1018" y="297"/>
                    </a:cubicBezTo>
                    <a:cubicBezTo>
                      <a:pt x="1043" y="287"/>
                      <a:pt x="1043" y="287"/>
                      <a:pt x="1043" y="287"/>
                    </a:cubicBezTo>
                    <a:cubicBezTo>
                      <a:pt x="1080" y="280"/>
                      <a:pt x="1080" y="280"/>
                      <a:pt x="1080" y="280"/>
                    </a:cubicBezTo>
                    <a:cubicBezTo>
                      <a:pt x="1083" y="285"/>
                      <a:pt x="1083" y="285"/>
                      <a:pt x="1083" y="285"/>
                    </a:cubicBezTo>
                    <a:cubicBezTo>
                      <a:pt x="1072" y="291"/>
                      <a:pt x="1072" y="291"/>
                      <a:pt x="1072" y="291"/>
                    </a:cubicBezTo>
                    <a:cubicBezTo>
                      <a:pt x="1031" y="301"/>
                      <a:pt x="1031" y="301"/>
                      <a:pt x="1031" y="301"/>
                    </a:cubicBezTo>
                    <a:cubicBezTo>
                      <a:pt x="1014" y="318"/>
                      <a:pt x="1014" y="318"/>
                      <a:pt x="1014" y="318"/>
                    </a:cubicBezTo>
                    <a:close/>
                    <a:moveTo>
                      <a:pt x="1016" y="350"/>
                    </a:moveTo>
                    <a:cubicBezTo>
                      <a:pt x="1000" y="349"/>
                      <a:pt x="1000" y="349"/>
                      <a:pt x="1000" y="349"/>
                    </a:cubicBezTo>
                    <a:cubicBezTo>
                      <a:pt x="983" y="336"/>
                      <a:pt x="983" y="336"/>
                      <a:pt x="983" y="336"/>
                    </a:cubicBezTo>
                    <a:cubicBezTo>
                      <a:pt x="995" y="323"/>
                      <a:pt x="995" y="323"/>
                      <a:pt x="995" y="323"/>
                    </a:cubicBezTo>
                    <a:cubicBezTo>
                      <a:pt x="1012" y="324"/>
                      <a:pt x="1012" y="324"/>
                      <a:pt x="1012" y="324"/>
                    </a:cubicBezTo>
                    <a:cubicBezTo>
                      <a:pt x="1007" y="332"/>
                      <a:pt x="1007" y="332"/>
                      <a:pt x="1007" y="332"/>
                    </a:cubicBezTo>
                    <a:cubicBezTo>
                      <a:pt x="1016" y="350"/>
                      <a:pt x="1016" y="350"/>
                      <a:pt x="1016" y="350"/>
                    </a:cubicBezTo>
                    <a:close/>
                    <a:moveTo>
                      <a:pt x="663" y="458"/>
                    </a:moveTo>
                    <a:cubicBezTo>
                      <a:pt x="658" y="477"/>
                      <a:pt x="658" y="477"/>
                      <a:pt x="658" y="477"/>
                    </a:cubicBezTo>
                    <a:cubicBezTo>
                      <a:pt x="666" y="483"/>
                      <a:pt x="666" y="483"/>
                      <a:pt x="666" y="483"/>
                    </a:cubicBezTo>
                    <a:cubicBezTo>
                      <a:pt x="666" y="491"/>
                      <a:pt x="666" y="491"/>
                      <a:pt x="666" y="491"/>
                    </a:cubicBezTo>
                    <a:cubicBezTo>
                      <a:pt x="672" y="492"/>
                      <a:pt x="672" y="492"/>
                      <a:pt x="672" y="492"/>
                    </a:cubicBezTo>
                    <a:cubicBezTo>
                      <a:pt x="677" y="501"/>
                      <a:pt x="677" y="501"/>
                      <a:pt x="677" y="501"/>
                    </a:cubicBezTo>
                    <a:cubicBezTo>
                      <a:pt x="668" y="505"/>
                      <a:pt x="668" y="505"/>
                      <a:pt x="668" y="505"/>
                    </a:cubicBezTo>
                    <a:cubicBezTo>
                      <a:pt x="663" y="513"/>
                      <a:pt x="663" y="513"/>
                      <a:pt x="663" y="513"/>
                    </a:cubicBezTo>
                    <a:cubicBezTo>
                      <a:pt x="676" y="517"/>
                      <a:pt x="676" y="517"/>
                      <a:pt x="676" y="517"/>
                    </a:cubicBezTo>
                    <a:cubicBezTo>
                      <a:pt x="660" y="527"/>
                      <a:pt x="660" y="527"/>
                      <a:pt x="660" y="527"/>
                    </a:cubicBezTo>
                    <a:cubicBezTo>
                      <a:pt x="665" y="528"/>
                      <a:pt x="665" y="528"/>
                      <a:pt x="665" y="528"/>
                    </a:cubicBezTo>
                    <a:cubicBezTo>
                      <a:pt x="679" y="522"/>
                      <a:pt x="679" y="522"/>
                      <a:pt x="679" y="522"/>
                    </a:cubicBezTo>
                    <a:cubicBezTo>
                      <a:pt x="694" y="523"/>
                      <a:pt x="694" y="523"/>
                      <a:pt x="694" y="523"/>
                    </a:cubicBezTo>
                    <a:cubicBezTo>
                      <a:pt x="701" y="518"/>
                      <a:pt x="701" y="518"/>
                      <a:pt x="701" y="518"/>
                    </a:cubicBezTo>
                    <a:cubicBezTo>
                      <a:pt x="696" y="516"/>
                      <a:pt x="696" y="516"/>
                      <a:pt x="696" y="516"/>
                    </a:cubicBezTo>
                    <a:cubicBezTo>
                      <a:pt x="702" y="510"/>
                      <a:pt x="702" y="510"/>
                      <a:pt x="702" y="510"/>
                    </a:cubicBezTo>
                    <a:cubicBezTo>
                      <a:pt x="700" y="505"/>
                      <a:pt x="700" y="505"/>
                      <a:pt x="700" y="505"/>
                    </a:cubicBezTo>
                    <a:cubicBezTo>
                      <a:pt x="692" y="505"/>
                      <a:pt x="692" y="505"/>
                      <a:pt x="692" y="505"/>
                    </a:cubicBezTo>
                    <a:cubicBezTo>
                      <a:pt x="687" y="492"/>
                      <a:pt x="687" y="492"/>
                      <a:pt x="687" y="492"/>
                    </a:cubicBezTo>
                    <a:cubicBezTo>
                      <a:pt x="684" y="491"/>
                      <a:pt x="684" y="491"/>
                      <a:pt x="684" y="491"/>
                    </a:cubicBezTo>
                    <a:cubicBezTo>
                      <a:pt x="684" y="485"/>
                      <a:pt x="684" y="485"/>
                      <a:pt x="684" y="485"/>
                    </a:cubicBezTo>
                    <a:cubicBezTo>
                      <a:pt x="677" y="479"/>
                      <a:pt x="677" y="479"/>
                      <a:pt x="677" y="479"/>
                    </a:cubicBezTo>
                    <a:cubicBezTo>
                      <a:pt x="682" y="472"/>
                      <a:pt x="682" y="472"/>
                      <a:pt x="682" y="472"/>
                    </a:cubicBezTo>
                    <a:cubicBezTo>
                      <a:pt x="681" y="468"/>
                      <a:pt x="681" y="468"/>
                      <a:pt x="681" y="468"/>
                    </a:cubicBezTo>
                    <a:cubicBezTo>
                      <a:pt x="670" y="468"/>
                      <a:pt x="670" y="468"/>
                      <a:pt x="670" y="468"/>
                    </a:cubicBezTo>
                    <a:cubicBezTo>
                      <a:pt x="677" y="463"/>
                      <a:pt x="677" y="463"/>
                      <a:pt x="677" y="463"/>
                    </a:cubicBezTo>
                    <a:cubicBezTo>
                      <a:pt x="676" y="460"/>
                      <a:pt x="676" y="460"/>
                      <a:pt x="676" y="460"/>
                    </a:cubicBezTo>
                    <a:cubicBezTo>
                      <a:pt x="663" y="458"/>
                      <a:pt x="663" y="458"/>
                      <a:pt x="663" y="458"/>
                    </a:cubicBezTo>
                    <a:close/>
                    <a:moveTo>
                      <a:pt x="656" y="489"/>
                    </a:moveTo>
                    <a:cubicBezTo>
                      <a:pt x="647" y="487"/>
                      <a:pt x="647" y="487"/>
                      <a:pt x="647" y="487"/>
                    </a:cubicBezTo>
                    <a:cubicBezTo>
                      <a:pt x="643" y="494"/>
                      <a:pt x="643" y="494"/>
                      <a:pt x="643" y="494"/>
                    </a:cubicBezTo>
                    <a:cubicBezTo>
                      <a:pt x="635" y="495"/>
                      <a:pt x="635" y="495"/>
                      <a:pt x="635" y="495"/>
                    </a:cubicBezTo>
                    <a:cubicBezTo>
                      <a:pt x="636" y="502"/>
                      <a:pt x="636" y="502"/>
                      <a:pt x="636" y="502"/>
                    </a:cubicBezTo>
                    <a:cubicBezTo>
                      <a:pt x="641" y="504"/>
                      <a:pt x="641" y="504"/>
                      <a:pt x="641" y="504"/>
                    </a:cubicBezTo>
                    <a:cubicBezTo>
                      <a:pt x="638" y="509"/>
                      <a:pt x="638" y="509"/>
                      <a:pt x="638" y="509"/>
                    </a:cubicBezTo>
                    <a:cubicBezTo>
                      <a:pt x="634" y="513"/>
                      <a:pt x="634" y="513"/>
                      <a:pt x="634" y="513"/>
                    </a:cubicBezTo>
                    <a:cubicBezTo>
                      <a:pt x="643" y="517"/>
                      <a:pt x="643" y="517"/>
                      <a:pt x="643" y="517"/>
                    </a:cubicBezTo>
                    <a:cubicBezTo>
                      <a:pt x="652" y="511"/>
                      <a:pt x="652" y="511"/>
                      <a:pt x="652" y="511"/>
                    </a:cubicBezTo>
                    <a:cubicBezTo>
                      <a:pt x="658" y="512"/>
                      <a:pt x="658" y="512"/>
                      <a:pt x="658" y="512"/>
                    </a:cubicBezTo>
                    <a:cubicBezTo>
                      <a:pt x="658" y="497"/>
                      <a:pt x="658" y="497"/>
                      <a:pt x="658" y="497"/>
                    </a:cubicBezTo>
                    <a:cubicBezTo>
                      <a:pt x="660" y="494"/>
                      <a:pt x="660" y="494"/>
                      <a:pt x="660" y="494"/>
                    </a:cubicBezTo>
                    <a:cubicBezTo>
                      <a:pt x="656" y="489"/>
                      <a:pt x="656" y="489"/>
                      <a:pt x="656" y="489"/>
                    </a:cubicBezTo>
                    <a:close/>
                    <a:moveTo>
                      <a:pt x="739" y="591"/>
                    </a:moveTo>
                    <a:cubicBezTo>
                      <a:pt x="740" y="596"/>
                      <a:pt x="740" y="596"/>
                      <a:pt x="740" y="596"/>
                    </a:cubicBezTo>
                    <a:cubicBezTo>
                      <a:pt x="741" y="605"/>
                      <a:pt x="741" y="605"/>
                      <a:pt x="741" y="605"/>
                    </a:cubicBezTo>
                    <a:cubicBezTo>
                      <a:pt x="747" y="602"/>
                      <a:pt x="747" y="602"/>
                      <a:pt x="747" y="602"/>
                    </a:cubicBezTo>
                    <a:cubicBezTo>
                      <a:pt x="749" y="592"/>
                      <a:pt x="749" y="592"/>
                      <a:pt x="749" y="592"/>
                    </a:cubicBezTo>
                    <a:cubicBezTo>
                      <a:pt x="745" y="589"/>
                      <a:pt x="745" y="589"/>
                      <a:pt x="745" y="589"/>
                    </a:cubicBezTo>
                    <a:cubicBezTo>
                      <a:pt x="739" y="591"/>
                      <a:pt x="739" y="591"/>
                      <a:pt x="739" y="591"/>
                    </a:cubicBezTo>
                    <a:close/>
                    <a:moveTo>
                      <a:pt x="744" y="588"/>
                    </a:moveTo>
                    <a:cubicBezTo>
                      <a:pt x="740" y="583"/>
                      <a:pt x="740" y="583"/>
                      <a:pt x="740" y="583"/>
                    </a:cubicBezTo>
                    <a:cubicBezTo>
                      <a:pt x="746" y="577"/>
                      <a:pt x="746" y="577"/>
                      <a:pt x="746" y="577"/>
                    </a:cubicBezTo>
                    <a:cubicBezTo>
                      <a:pt x="748" y="580"/>
                      <a:pt x="748" y="580"/>
                      <a:pt x="748" y="580"/>
                    </a:cubicBezTo>
                    <a:cubicBezTo>
                      <a:pt x="747" y="586"/>
                      <a:pt x="747" y="586"/>
                      <a:pt x="747" y="586"/>
                    </a:cubicBezTo>
                    <a:cubicBezTo>
                      <a:pt x="744" y="588"/>
                      <a:pt x="744" y="588"/>
                      <a:pt x="744" y="588"/>
                    </a:cubicBezTo>
                    <a:close/>
                    <a:moveTo>
                      <a:pt x="779" y="610"/>
                    </a:moveTo>
                    <a:cubicBezTo>
                      <a:pt x="779" y="617"/>
                      <a:pt x="779" y="617"/>
                      <a:pt x="779" y="617"/>
                    </a:cubicBezTo>
                    <a:cubicBezTo>
                      <a:pt x="776" y="619"/>
                      <a:pt x="776" y="619"/>
                      <a:pt x="776" y="619"/>
                    </a:cubicBezTo>
                    <a:cubicBezTo>
                      <a:pt x="763" y="614"/>
                      <a:pt x="763" y="614"/>
                      <a:pt x="763" y="614"/>
                    </a:cubicBezTo>
                    <a:cubicBezTo>
                      <a:pt x="763" y="611"/>
                      <a:pt x="763" y="611"/>
                      <a:pt x="763" y="611"/>
                    </a:cubicBezTo>
                    <a:cubicBezTo>
                      <a:pt x="768" y="608"/>
                      <a:pt x="768" y="608"/>
                      <a:pt x="768" y="608"/>
                    </a:cubicBezTo>
                    <a:cubicBezTo>
                      <a:pt x="773" y="610"/>
                      <a:pt x="773" y="610"/>
                      <a:pt x="773" y="610"/>
                    </a:cubicBezTo>
                    <a:cubicBezTo>
                      <a:pt x="779" y="610"/>
                      <a:pt x="779" y="610"/>
                      <a:pt x="779" y="610"/>
                    </a:cubicBezTo>
                    <a:close/>
                    <a:moveTo>
                      <a:pt x="825" y="625"/>
                    </a:moveTo>
                    <a:cubicBezTo>
                      <a:pt x="826" y="629"/>
                      <a:pt x="826" y="629"/>
                      <a:pt x="826" y="629"/>
                    </a:cubicBezTo>
                    <a:cubicBezTo>
                      <a:pt x="833" y="632"/>
                      <a:pt x="833" y="632"/>
                      <a:pt x="833" y="632"/>
                    </a:cubicBezTo>
                    <a:cubicBezTo>
                      <a:pt x="842" y="630"/>
                      <a:pt x="842" y="630"/>
                      <a:pt x="842" y="630"/>
                    </a:cubicBezTo>
                    <a:cubicBezTo>
                      <a:pt x="842" y="627"/>
                      <a:pt x="842" y="627"/>
                      <a:pt x="842" y="627"/>
                    </a:cubicBezTo>
                    <a:cubicBezTo>
                      <a:pt x="825" y="625"/>
                      <a:pt x="825" y="625"/>
                      <a:pt x="825" y="625"/>
                    </a:cubicBezTo>
                    <a:close/>
                    <a:moveTo>
                      <a:pt x="885" y="627"/>
                    </a:moveTo>
                    <a:cubicBezTo>
                      <a:pt x="877" y="627"/>
                      <a:pt x="877" y="627"/>
                      <a:pt x="877" y="627"/>
                    </a:cubicBezTo>
                    <a:cubicBezTo>
                      <a:pt x="874" y="631"/>
                      <a:pt x="874" y="631"/>
                      <a:pt x="874" y="631"/>
                    </a:cubicBezTo>
                    <a:cubicBezTo>
                      <a:pt x="880" y="634"/>
                      <a:pt x="880" y="634"/>
                      <a:pt x="880" y="634"/>
                    </a:cubicBezTo>
                    <a:cubicBezTo>
                      <a:pt x="885" y="631"/>
                      <a:pt x="885" y="631"/>
                      <a:pt x="885" y="631"/>
                    </a:cubicBezTo>
                    <a:cubicBezTo>
                      <a:pt x="885" y="627"/>
                      <a:pt x="885" y="627"/>
                      <a:pt x="885" y="627"/>
                    </a:cubicBezTo>
                    <a:close/>
                    <a:moveTo>
                      <a:pt x="1147" y="782"/>
                    </a:moveTo>
                    <a:cubicBezTo>
                      <a:pt x="1144" y="786"/>
                      <a:pt x="1144" y="786"/>
                      <a:pt x="1144" y="786"/>
                    </a:cubicBezTo>
                    <a:cubicBezTo>
                      <a:pt x="1145" y="798"/>
                      <a:pt x="1145" y="798"/>
                      <a:pt x="1145" y="798"/>
                    </a:cubicBezTo>
                    <a:cubicBezTo>
                      <a:pt x="1149" y="803"/>
                      <a:pt x="1149" y="803"/>
                      <a:pt x="1149" y="803"/>
                    </a:cubicBezTo>
                    <a:cubicBezTo>
                      <a:pt x="1155" y="800"/>
                      <a:pt x="1155" y="800"/>
                      <a:pt x="1155" y="800"/>
                    </a:cubicBezTo>
                    <a:cubicBezTo>
                      <a:pt x="1155" y="794"/>
                      <a:pt x="1155" y="794"/>
                      <a:pt x="1155" y="794"/>
                    </a:cubicBezTo>
                    <a:cubicBezTo>
                      <a:pt x="1147" y="782"/>
                      <a:pt x="1147" y="782"/>
                      <a:pt x="1147" y="782"/>
                    </a:cubicBezTo>
                    <a:close/>
                    <a:moveTo>
                      <a:pt x="973" y="905"/>
                    </a:moveTo>
                    <a:cubicBezTo>
                      <a:pt x="945" y="927"/>
                      <a:pt x="945" y="927"/>
                      <a:pt x="945" y="927"/>
                    </a:cubicBezTo>
                    <a:cubicBezTo>
                      <a:pt x="940" y="938"/>
                      <a:pt x="940" y="938"/>
                      <a:pt x="940" y="938"/>
                    </a:cubicBezTo>
                    <a:cubicBezTo>
                      <a:pt x="946" y="951"/>
                      <a:pt x="946" y="951"/>
                      <a:pt x="946" y="951"/>
                    </a:cubicBezTo>
                    <a:cubicBezTo>
                      <a:pt x="938" y="963"/>
                      <a:pt x="938" y="963"/>
                      <a:pt x="938" y="963"/>
                    </a:cubicBezTo>
                    <a:cubicBezTo>
                      <a:pt x="948" y="987"/>
                      <a:pt x="948" y="987"/>
                      <a:pt x="948" y="987"/>
                    </a:cubicBezTo>
                    <a:cubicBezTo>
                      <a:pt x="960" y="980"/>
                      <a:pt x="960" y="980"/>
                      <a:pt x="960" y="980"/>
                    </a:cubicBezTo>
                    <a:cubicBezTo>
                      <a:pt x="978" y="924"/>
                      <a:pt x="978" y="924"/>
                      <a:pt x="978" y="924"/>
                    </a:cubicBezTo>
                    <a:cubicBezTo>
                      <a:pt x="973" y="905"/>
                      <a:pt x="973" y="905"/>
                      <a:pt x="973" y="905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0" name="组合 109"/>
              <p:cNvGrpSpPr/>
              <p:nvPr/>
            </p:nvGrpSpPr>
            <p:grpSpPr>
              <a:xfrm>
                <a:off x="5322027" y="5537776"/>
                <a:ext cx="330937" cy="435853"/>
                <a:chOff x="9805187" y="5154871"/>
                <a:chExt cx="677932" cy="892853"/>
              </a:xfrm>
            </p:grpSpPr>
            <p:sp>
              <p:nvSpPr>
                <p:cNvPr id="111" name="Freeform 8"/>
                <p:cNvSpPr/>
                <p:nvPr/>
              </p:nvSpPr>
              <p:spPr bwMode="auto">
                <a:xfrm>
                  <a:off x="10058241" y="5910494"/>
                  <a:ext cx="172979" cy="137230"/>
                </a:xfrm>
                <a:custGeom>
                  <a:avLst/>
                  <a:gdLst>
                    <a:gd name="T0" fmla="*/ 19 w 19"/>
                    <a:gd name="T1" fmla="*/ 0 h 15"/>
                    <a:gd name="T2" fmla="*/ 9 w 19"/>
                    <a:gd name="T3" fmla="*/ 15 h 15"/>
                    <a:gd name="T4" fmla="*/ 0 w 19"/>
                    <a:gd name="T5" fmla="*/ 0 h 15"/>
                    <a:gd name="T6" fmla="*/ 9 w 19"/>
                    <a:gd name="T7" fmla="*/ 1 h 15"/>
                    <a:gd name="T8" fmla="*/ 19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9" y="0"/>
                      </a:move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1"/>
                      </a:cubicBezTo>
                      <a:cubicBezTo>
                        <a:pt x="13" y="1"/>
                        <a:pt x="16" y="1"/>
                        <a:pt x="19" y="0"/>
                      </a:cubicBezTo>
                      <a:close/>
                    </a:path>
                  </a:pathLst>
                </a:custGeom>
                <a:solidFill>
                  <a:srgbClr val="0008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2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805187" y="5154871"/>
                  <a:ext cx="677932" cy="6996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78" name="组合 77"/>
            <p:cNvGrpSpPr/>
            <p:nvPr/>
          </p:nvGrpSpPr>
          <p:grpSpPr>
            <a:xfrm>
              <a:off x="6240195" y="139375"/>
              <a:ext cx="217455" cy="217199"/>
              <a:chOff x="13314441" y="1463135"/>
              <a:chExt cx="672022" cy="671232"/>
            </a:xfrm>
          </p:grpSpPr>
          <p:sp>
            <p:nvSpPr>
              <p:cNvPr id="96" name="AutoShape 16"/>
              <p:cNvSpPr>
                <a:spLocks noChangeAspect="1" noChangeArrowheads="1" noTextEdit="1"/>
              </p:cNvSpPr>
              <p:nvPr/>
            </p:nvSpPr>
            <p:spPr bwMode="auto">
              <a:xfrm rot="5400000">
                <a:off x="13315627" y="1462740"/>
                <a:ext cx="669649" cy="672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8"/>
              <p:cNvSpPr/>
              <p:nvPr/>
            </p:nvSpPr>
            <p:spPr bwMode="auto">
              <a:xfrm rot="5400000">
                <a:off x="13753627" y="1650907"/>
                <a:ext cx="302805" cy="161285"/>
              </a:xfrm>
              <a:custGeom>
                <a:avLst/>
                <a:gdLst>
                  <a:gd name="T0" fmla="*/ 222 w 308"/>
                  <a:gd name="T1" fmla="*/ 0 h 164"/>
                  <a:gd name="T2" fmla="*/ 308 w 308"/>
                  <a:gd name="T3" fmla="*/ 11 h 164"/>
                  <a:gd name="T4" fmla="*/ 123 w 308"/>
                  <a:gd name="T5" fmla="*/ 164 h 164"/>
                  <a:gd name="T6" fmla="*/ 0 w 308"/>
                  <a:gd name="T7" fmla="*/ 83 h 164"/>
                  <a:gd name="T8" fmla="*/ 222 w 308"/>
                  <a:gd name="T9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164">
                    <a:moveTo>
                      <a:pt x="222" y="0"/>
                    </a:moveTo>
                    <a:cubicBezTo>
                      <a:pt x="252" y="0"/>
                      <a:pt x="280" y="4"/>
                      <a:pt x="308" y="11"/>
                    </a:cubicBezTo>
                    <a:cubicBezTo>
                      <a:pt x="244" y="46"/>
                      <a:pt x="182" y="98"/>
                      <a:pt x="123" y="164"/>
                    </a:cubicBezTo>
                    <a:cubicBezTo>
                      <a:pt x="73" y="145"/>
                      <a:pt x="30" y="116"/>
                      <a:pt x="0" y="83"/>
                    </a:cubicBezTo>
                    <a:cubicBezTo>
                      <a:pt x="60" y="31"/>
                      <a:pt x="137" y="0"/>
                      <a:pt x="22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19"/>
              <p:cNvSpPr/>
              <p:nvPr/>
            </p:nvSpPr>
            <p:spPr bwMode="auto">
              <a:xfrm rot="5400000">
                <a:off x="13754813" y="1776219"/>
                <a:ext cx="253787" cy="169982"/>
              </a:xfrm>
              <a:custGeom>
                <a:avLst/>
                <a:gdLst>
                  <a:gd name="T0" fmla="*/ 178 w 258"/>
                  <a:gd name="T1" fmla="*/ 0 h 173"/>
                  <a:gd name="T2" fmla="*/ 258 w 258"/>
                  <a:gd name="T3" fmla="*/ 41 h 173"/>
                  <a:gd name="T4" fmla="*/ 138 w 258"/>
                  <a:gd name="T5" fmla="*/ 173 h 173"/>
                  <a:gd name="T6" fmla="*/ 113 w 258"/>
                  <a:gd name="T7" fmla="*/ 173 h 173"/>
                  <a:gd name="T8" fmla="*/ 0 w 258"/>
                  <a:gd name="T9" fmla="*/ 157 h 173"/>
                  <a:gd name="T10" fmla="*/ 178 w 258"/>
                  <a:gd name="T11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8" h="173">
                    <a:moveTo>
                      <a:pt x="178" y="0"/>
                    </a:moveTo>
                    <a:cubicBezTo>
                      <a:pt x="207" y="10"/>
                      <a:pt x="234" y="24"/>
                      <a:pt x="258" y="41"/>
                    </a:cubicBezTo>
                    <a:cubicBezTo>
                      <a:pt x="215" y="73"/>
                      <a:pt x="174" y="118"/>
                      <a:pt x="138" y="173"/>
                    </a:cubicBezTo>
                    <a:cubicBezTo>
                      <a:pt x="130" y="173"/>
                      <a:pt x="121" y="173"/>
                      <a:pt x="113" y="173"/>
                    </a:cubicBezTo>
                    <a:cubicBezTo>
                      <a:pt x="74" y="173"/>
                      <a:pt x="36" y="168"/>
                      <a:pt x="0" y="157"/>
                    </a:cubicBezTo>
                    <a:cubicBezTo>
                      <a:pt x="57" y="89"/>
                      <a:pt x="118" y="35"/>
                      <a:pt x="178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20"/>
              <p:cNvSpPr/>
              <p:nvPr/>
            </p:nvSpPr>
            <p:spPr bwMode="auto">
              <a:xfrm rot="5400000">
                <a:off x="13778136" y="1924458"/>
                <a:ext cx="153379" cy="108314"/>
              </a:xfrm>
              <a:custGeom>
                <a:avLst/>
                <a:gdLst>
                  <a:gd name="T0" fmla="*/ 112 w 156"/>
                  <a:gd name="T1" fmla="*/ 0 h 110"/>
                  <a:gd name="T2" fmla="*/ 156 w 156"/>
                  <a:gd name="T3" fmla="*/ 43 h 110"/>
                  <a:gd name="T4" fmla="*/ 0 w 156"/>
                  <a:gd name="T5" fmla="*/ 110 h 110"/>
                  <a:gd name="T6" fmla="*/ 112 w 156"/>
                  <a:gd name="T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110">
                    <a:moveTo>
                      <a:pt x="112" y="0"/>
                    </a:moveTo>
                    <a:cubicBezTo>
                      <a:pt x="128" y="13"/>
                      <a:pt x="143" y="27"/>
                      <a:pt x="156" y="43"/>
                    </a:cubicBezTo>
                    <a:cubicBezTo>
                      <a:pt x="115" y="76"/>
                      <a:pt x="61" y="101"/>
                      <a:pt x="0" y="110"/>
                    </a:cubicBezTo>
                    <a:cubicBezTo>
                      <a:pt x="34" y="63"/>
                      <a:pt x="72" y="26"/>
                      <a:pt x="11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21"/>
              <p:cNvSpPr/>
              <p:nvPr/>
            </p:nvSpPr>
            <p:spPr bwMode="auto">
              <a:xfrm rot="5400000">
                <a:off x="13479284" y="1748152"/>
                <a:ext cx="334429" cy="379495"/>
              </a:xfrm>
              <a:custGeom>
                <a:avLst/>
                <a:gdLst>
                  <a:gd name="T0" fmla="*/ 312 w 340"/>
                  <a:gd name="T1" fmla="*/ 0 h 386"/>
                  <a:gd name="T2" fmla="*/ 340 w 340"/>
                  <a:gd name="T3" fmla="*/ 50 h 386"/>
                  <a:gd name="T4" fmla="*/ 275 w 340"/>
                  <a:gd name="T5" fmla="*/ 218 h 386"/>
                  <a:gd name="T6" fmla="*/ 104 w 340"/>
                  <a:gd name="T7" fmla="*/ 386 h 386"/>
                  <a:gd name="T8" fmla="*/ 0 w 340"/>
                  <a:gd name="T9" fmla="*/ 347 h 386"/>
                  <a:gd name="T10" fmla="*/ 5 w 340"/>
                  <a:gd name="T11" fmla="*/ 323 h 386"/>
                  <a:gd name="T12" fmla="*/ 109 w 340"/>
                  <a:gd name="T13" fmla="*/ 71 h 386"/>
                  <a:gd name="T14" fmla="*/ 312 w 340"/>
                  <a:gd name="T15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0" h="386">
                    <a:moveTo>
                      <a:pt x="312" y="0"/>
                    </a:moveTo>
                    <a:cubicBezTo>
                      <a:pt x="323" y="16"/>
                      <a:pt x="332" y="33"/>
                      <a:pt x="340" y="50"/>
                    </a:cubicBezTo>
                    <a:cubicBezTo>
                      <a:pt x="330" y="109"/>
                      <a:pt x="308" y="166"/>
                      <a:pt x="275" y="218"/>
                    </a:cubicBezTo>
                    <a:cubicBezTo>
                      <a:pt x="232" y="286"/>
                      <a:pt x="173" y="344"/>
                      <a:pt x="104" y="386"/>
                    </a:cubicBezTo>
                    <a:cubicBezTo>
                      <a:pt x="68" y="376"/>
                      <a:pt x="33" y="363"/>
                      <a:pt x="0" y="347"/>
                    </a:cubicBezTo>
                    <a:cubicBezTo>
                      <a:pt x="2" y="339"/>
                      <a:pt x="4" y="331"/>
                      <a:pt x="5" y="323"/>
                    </a:cubicBezTo>
                    <a:cubicBezTo>
                      <a:pt x="27" y="228"/>
                      <a:pt x="64" y="141"/>
                      <a:pt x="109" y="71"/>
                    </a:cubicBezTo>
                    <a:cubicBezTo>
                      <a:pt x="188" y="65"/>
                      <a:pt x="259" y="39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22"/>
              <p:cNvSpPr/>
              <p:nvPr/>
            </p:nvSpPr>
            <p:spPr bwMode="auto">
              <a:xfrm rot="5400000">
                <a:off x="13522372" y="1588052"/>
                <a:ext cx="244299" cy="280668"/>
              </a:xfrm>
              <a:custGeom>
                <a:avLst/>
                <a:gdLst>
                  <a:gd name="T0" fmla="*/ 149 w 248"/>
                  <a:gd name="T1" fmla="*/ 286 h 286"/>
                  <a:gd name="T2" fmla="*/ 0 w 248"/>
                  <a:gd name="T3" fmla="*/ 169 h 286"/>
                  <a:gd name="T4" fmla="*/ 109 w 248"/>
                  <a:gd name="T5" fmla="*/ 0 h 286"/>
                  <a:gd name="T6" fmla="*/ 243 w 248"/>
                  <a:gd name="T7" fmla="*/ 20 h 286"/>
                  <a:gd name="T8" fmla="*/ 248 w 248"/>
                  <a:gd name="T9" fmla="*/ 20 h 286"/>
                  <a:gd name="T10" fmla="*/ 154 w 248"/>
                  <a:gd name="T11" fmla="*/ 265 h 286"/>
                  <a:gd name="T12" fmla="*/ 149 w 248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286">
                    <a:moveTo>
                      <a:pt x="149" y="286"/>
                    </a:moveTo>
                    <a:cubicBezTo>
                      <a:pt x="93" y="256"/>
                      <a:pt x="42" y="216"/>
                      <a:pt x="0" y="169"/>
                    </a:cubicBezTo>
                    <a:cubicBezTo>
                      <a:pt x="33" y="107"/>
                      <a:pt x="70" y="50"/>
                      <a:pt x="109" y="0"/>
                    </a:cubicBezTo>
                    <a:cubicBezTo>
                      <a:pt x="150" y="13"/>
                      <a:pt x="195" y="20"/>
                      <a:pt x="243" y="20"/>
                    </a:cubicBezTo>
                    <a:cubicBezTo>
                      <a:pt x="244" y="20"/>
                      <a:pt x="246" y="20"/>
                      <a:pt x="248" y="20"/>
                    </a:cubicBezTo>
                    <a:cubicBezTo>
                      <a:pt x="207" y="90"/>
                      <a:pt x="174" y="173"/>
                      <a:pt x="154" y="265"/>
                    </a:cubicBezTo>
                    <a:cubicBezTo>
                      <a:pt x="152" y="272"/>
                      <a:pt x="151" y="279"/>
                      <a:pt x="149" y="286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23"/>
              <p:cNvSpPr/>
              <p:nvPr/>
            </p:nvSpPr>
            <p:spPr bwMode="auto">
              <a:xfrm rot="5400000">
                <a:off x="13680890" y="1473809"/>
                <a:ext cx="176307" cy="234022"/>
              </a:xfrm>
              <a:custGeom>
                <a:avLst/>
                <a:gdLst>
                  <a:gd name="T0" fmla="*/ 78 w 180"/>
                  <a:gd name="T1" fmla="*/ 238 h 238"/>
                  <a:gd name="T2" fmla="*/ 55 w 180"/>
                  <a:gd name="T3" fmla="*/ 204 h 238"/>
                  <a:gd name="T4" fmla="*/ 0 w 180"/>
                  <a:gd name="T5" fmla="*/ 80 h 238"/>
                  <a:gd name="T6" fmla="*/ 59 w 180"/>
                  <a:gd name="T7" fmla="*/ 0 h 238"/>
                  <a:gd name="T8" fmla="*/ 180 w 180"/>
                  <a:gd name="T9" fmla="*/ 90 h 238"/>
                  <a:gd name="T10" fmla="*/ 78 w 180"/>
                  <a:gd name="T11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238">
                    <a:moveTo>
                      <a:pt x="78" y="238"/>
                    </a:moveTo>
                    <a:cubicBezTo>
                      <a:pt x="70" y="227"/>
                      <a:pt x="62" y="216"/>
                      <a:pt x="55" y="204"/>
                    </a:cubicBezTo>
                    <a:cubicBezTo>
                      <a:pt x="30" y="165"/>
                      <a:pt x="12" y="124"/>
                      <a:pt x="0" y="80"/>
                    </a:cubicBezTo>
                    <a:cubicBezTo>
                      <a:pt x="16" y="51"/>
                      <a:pt x="36" y="23"/>
                      <a:pt x="59" y="0"/>
                    </a:cubicBezTo>
                    <a:cubicBezTo>
                      <a:pt x="88" y="37"/>
                      <a:pt x="130" y="68"/>
                      <a:pt x="180" y="90"/>
                    </a:cubicBezTo>
                    <a:cubicBezTo>
                      <a:pt x="144" y="134"/>
                      <a:pt x="109" y="184"/>
                      <a:pt x="78" y="23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24"/>
              <p:cNvSpPr/>
              <p:nvPr/>
            </p:nvSpPr>
            <p:spPr bwMode="auto">
              <a:xfrm rot="5400000">
                <a:off x="13467029" y="1892439"/>
                <a:ext cx="211094" cy="272762"/>
              </a:xfrm>
              <a:custGeom>
                <a:avLst/>
                <a:gdLst>
                  <a:gd name="T0" fmla="*/ 209 w 215"/>
                  <a:gd name="T1" fmla="*/ 0 h 278"/>
                  <a:gd name="T2" fmla="*/ 215 w 215"/>
                  <a:gd name="T3" fmla="*/ 60 h 278"/>
                  <a:gd name="T4" fmla="*/ 139 w 215"/>
                  <a:gd name="T5" fmla="*/ 274 h 278"/>
                  <a:gd name="T6" fmla="*/ 0 w 215"/>
                  <a:gd name="T7" fmla="*/ 268 h 278"/>
                  <a:gd name="T8" fmla="*/ 156 w 215"/>
                  <a:gd name="T9" fmla="*/ 112 h 278"/>
                  <a:gd name="T10" fmla="*/ 209 w 215"/>
                  <a:gd name="T11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" h="278">
                    <a:moveTo>
                      <a:pt x="209" y="0"/>
                    </a:moveTo>
                    <a:cubicBezTo>
                      <a:pt x="213" y="19"/>
                      <a:pt x="215" y="40"/>
                      <a:pt x="215" y="60"/>
                    </a:cubicBezTo>
                    <a:cubicBezTo>
                      <a:pt x="215" y="141"/>
                      <a:pt x="186" y="215"/>
                      <a:pt x="139" y="274"/>
                    </a:cubicBezTo>
                    <a:cubicBezTo>
                      <a:pt x="92" y="278"/>
                      <a:pt x="45" y="276"/>
                      <a:pt x="0" y="268"/>
                    </a:cubicBezTo>
                    <a:cubicBezTo>
                      <a:pt x="62" y="228"/>
                      <a:pt x="116" y="176"/>
                      <a:pt x="156" y="112"/>
                    </a:cubicBezTo>
                    <a:cubicBezTo>
                      <a:pt x="179" y="76"/>
                      <a:pt x="196" y="39"/>
                      <a:pt x="209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25"/>
              <p:cNvSpPr/>
              <p:nvPr/>
            </p:nvSpPr>
            <p:spPr bwMode="auto">
              <a:xfrm rot="5400000">
                <a:off x="13226288" y="1843025"/>
                <a:ext cx="289364" cy="113058"/>
              </a:xfrm>
              <a:custGeom>
                <a:avLst/>
                <a:gdLst>
                  <a:gd name="T0" fmla="*/ 294 w 294"/>
                  <a:gd name="T1" fmla="*/ 6 h 115"/>
                  <a:gd name="T2" fmla="*/ 44 w 294"/>
                  <a:gd name="T3" fmla="*/ 115 h 115"/>
                  <a:gd name="T4" fmla="*/ 1 w 294"/>
                  <a:gd name="T5" fmla="*/ 112 h 115"/>
                  <a:gd name="T6" fmla="*/ 1 w 294"/>
                  <a:gd name="T7" fmla="*/ 54 h 115"/>
                  <a:gd name="T8" fmla="*/ 140 w 294"/>
                  <a:gd name="T9" fmla="*/ 0 h 115"/>
                  <a:gd name="T10" fmla="*/ 294 w 294"/>
                  <a:gd name="T11" fmla="*/ 6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4" h="115">
                    <a:moveTo>
                      <a:pt x="294" y="6"/>
                    </a:moveTo>
                    <a:cubicBezTo>
                      <a:pt x="231" y="73"/>
                      <a:pt x="142" y="115"/>
                      <a:pt x="44" y="115"/>
                    </a:cubicBezTo>
                    <a:cubicBezTo>
                      <a:pt x="29" y="115"/>
                      <a:pt x="15" y="114"/>
                      <a:pt x="1" y="112"/>
                    </a:cubicBezTo>
                    <a:cubicBezTo>
                      <a:pt x="0" y="93"/>
                      <a:pt x="0" y="73"/>
                      <a:pt x="1" y="54"/>
                    </a:cubicBezTo>
                    <a:cubicBezTo>
                      <a:pt x="50" y="41"/>
                      <a:pt x="97" y="23"/>
                      <a:pt x="140" y="0"/>
                    </a:cubicBezTo>
                    <a:cubicBezTo>
                      <a:pt x="190" y="7"/>
                      <a:pt x="242" y="10"/>
                      <a:pt x="294" y="6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26"/>
              <p:cNvSpPr/>
              <p:nvPr/>
            </p:nvSpPr>
            <p:spPr bwMode="auto">
              <a:xfrm rot="5400000">
                <a:off x="13295862" y="1661976"/>
                <a:ext cx="100408" cy="49018"/>
              </a:xfrm>
              <a:custGeom>
                <a:avLst/>
                <a:gdLst>
                  <a:gd name="T0" fmla="*/ 101 w 102"/>
                  <a:gd name="T1" fmla="*/ 50 h 50"/>
                  <a:gd name="T2" fmla="*/ 0 w 102"/>
                  <a:gd name="T3" fmla="*/ 13 h 50"/>
                  <a:gd name="T4" fmla="*/ 102 w 102"/>
                  <a:gd name="T5" fmla="*/ 0 h 50"/>
                  <a:gd name="T6" fmla="*/ 101 w 102"/>
                  <a:gd name="T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50">
                    <a:moveTo>
                      <a:pt x="101" y="50"/>
                    </a:moveTo>
                    <a:cubicBezTo>
                      <a:pt x="65" y="44"/>
                      <a:pt x="31" y="31"/>
                      <a:pt x="0" y="13"/>
                    </a:cubicBezTo>
                    <a:cubicBezTo>
                      <a:pt x="34" y="12"/>
                      <a:pt x="69" y="7"/>
                      <a:pt x="102" y="0"/>
                    </a:cubicBezTo>
                    <a:cubicBezTo>
                      <a:pt x="101" y="17"/>
                      <a:pt x="101" y="34"/>
                      <a:pt x="101" y="5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27"/>
              <p:cNvSpPr/>
              <p:nvPr/>
            </p:nvSpPr>
            <p:spPr bwMode="auto">
              <a:xfrm rot="5400000">
                <a:off x="13368993" y="1536663"/>
                <a:ext cx="217419" cy="203188"/>
              </a:xfrm>
              <a:custGeom>
                <a:avLst/>
                <a:gdLst>
                  <a:gd name="T0" fmla="*/ 76 w 221"/>
                  <a:gd name="T1" fmla="*/ 207 h 207"/>
                  <a:gd name="T2" fmla="*/ 0 w 221"/>
                  <a:gd name="T3" fmla="*/ 133 h 207"/>
                  <a:gd name="T4" fmla="*/ 58 w 221"/>
                  <a:gd name="T5" fmla="*/ 0 h 207"/>
                  <a:gd name="T6" fmla="*/ 221 w 221"/>
                  <a:gd name="T7" fmla="*/ 111 h 207"/>
                  <a:gd name="T8" fmla="*/ 212 w 221"/>
                  <a:gd name="T9" fmla="*/ 185 h 207"/>
                  <a:gd name="T10" fmla="*/ 76 w 221"/>
                  <a:gd name="T11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1" h="207">
                    <a:moveTo>
                      <a:pt x="76" y="207"/>
                    </a:moveTo>
                    <a:cubicBezTo>
                      <a:pt x="47" y="186"/>
                      <a:pt x="22" y="161"/>
                      <a:pt x="0" y="133"/>
                    </a:cubicBezTo>
                    <a:cubicBezTo>
                      <a:pt x="18" y="87"/>
                      <a:pt x="37" y="42"/>
                      <a:pt x="58" y="0"/>
                    </a:cubicBezTo>
                    <a:cubicBezTo>
                      <a:pt x="105" y="47"/>
                      <a:pt x="160" y="84"/>
                      <a:pt x="221" y="111"/>
                    </a:cubicBezTo>
                    <a:cubicBezTo>
                      <a:pt x="217" y="136"/>
                      <a:pt x="214" y="161"/>
                      <a:pt x="212" y="185"/>
                    </a:cubicBezTo>
                    <a:cubicBezTo>
                      <a:pt x="168" y="198"/>
                      <a:pt x="123" y="205"/>
                      <a:pt x="76" y="20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28"/>
              <p:cNvSpPr/>
              <p:nvPr/>
            </p:nvSpPr>
            <p:spPr bwMode="auto">
              <a:xfrm rot="5400000">
                <a:off x="13392316" y="1769499"/>
                <a:ext cx="82224" cy="59296"/>
              </a:xfrm>
              <a:custGeom>
                <a:avLst/>
                <a:gdLst>
                  <a:gd name="T0" fmla="*/ 7 w 84"/>
                  <a:gd name="T1" fmla="*/ 0 h 60"/>
                  <a:gd name="T2" fmla="*/ 84 w 84"/>
                  <a:gd name="T3" fmla="*/ 25 h 60"/>
                  <a:gd name="T4" fmla="*/ 0 w 84"/>
                  <a:gd name="T5" fmla="*/ 60 h 60"/>
                  <a:gd name="T6" fmla="*/ 7 w 84"/>
                  <a:gd name="T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60">
                    <a:moveTo>
                      <a:pt x="7" y="0"/>
                    </a:moveTo>
                    <a:cubicBezTo>
                      <a:pt x="32" y="10"/>
                      <a:pt x="58" y="18"/>
                      <a:pt x="84" y="25"/>
                    </a:cubicBezTo>
                    <a:cubicBezTo>
                      <a:pt x="57" y="39"/>
                      <a:pt x="29" y="50"/>
                      <a:pt x="0" y="60"/>
                    </a:cubicBezTo>
                    <a:cubicBezTo>
                      <a:pt x="2" y="40"/>
                      <a:pt x="4" y="20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29"/>
              <p:cNvSpPr/>
              <p:nvPr/>
            </p:nvSpPr>
            <p:spPr bwMode="auto">
              <a:xfrm rot="5400000">
                <a:off x="13573762" y="1382493"/>
                <a:ext cx="94083" cy="255368"/>
              </a:xfrm>
              <a:custGeom>
                <a:avLst/>
                <a:gdLst>
                  <a:gd name="T0" fmla="*/ 40 w 96"/>
                  <a:gd name="T1" fmla="*/ 260 h 260"/>
                  <a:gd name="T2" fmla="*/ 0 w 96"/>
                  <a:gd name="T3" fmla="*/ 100 h 260"/>
                  <a:gd name="T4" fmla="*/ 15 w 96"/>
                  <a:gd name="T5" fmla="*/ 0 h 260"/>
                  <a:gd name="T6" fmla="*/ 59 w 96"/>
                  <a:gd name="T7" fmla="*/ 87 h 260"/>
                  <a:gd name="T8" fmla="*/ 96 w 96"/>
                  <a:gd name="T9" fmla="*/ 139 h 260"/>
                  <a:gd name="T10" fmla="*/ 40 w 96"/>
                  <a:gd name="T11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260">
                    <a:moveTo>
                      <a:pt x="40" y="260"/>
                    </a:moveTo>
                    <a:cubicBezTo>
                      <a:pt x="14" y="213"/>
                      <a:pt x="0" y="158"/>
                      <a:pt x="0" y="100"/>
                    </a:cubicBezTo>
                    <a:cubicBezTo>
                      <a:pt x="0" y="66"/>
                      <a:pt x="5" y="32"/>
                      <a:pt x="15" y="0"/>
                    </a:cubicBezTo>
                    <a:cubicBezTo>
                      <a:pt x="26" y="30"/>
                      <a:pt x="41" y="59"/>
                      <a:pt x="59" y="87"/>
                    </a:cubicBezTo>
                    <a:cubicBezTo>
                      <a:pt x="70" y="105"/>
                      <a:pt x="83" y="122"/>
                      <a:pt x="96" y="139"/>
                    </a:cubicBezTo>
                    <a:cubicBezTo>
                      <a:pt x="76" y="177"/>
                      <a:pt x="57" y="218"/>
                      <a:pt x="40" y="26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6241043" y="144471"/>
              <a:ext cx="217133" cy="285970"/>
              <a:chOff x="9805187" y="5154871"/>
              <a:chExt cx="677932" cy="892853"/>
            </a:xfrm>
          </p:grpSpPr>
          <p:sp>
            <p:nvSpPr>
              <p:cNvPr id="94" name="Freeform 8"/>
              <p:cNvSpPr/>
              <p:nvPr/>
            </p:nvSpPr>
            <p:spPr bwMode="auto">
              <a:xfrm>
                <a:off x="10058241" y="5910494"/>
                <a:ext cx="172979" cy="137230"/>
              </a:xfrm>
              <a:custGeom>
                <a:avLst/>
                <a:gdLst>
                  <a:gd name="T0" fmla="*/ 19 w 19"/>
                  <a:gd name="T1" fmla="*/ 0 h 15"/>
                  <a:gd name="T2" fmla="*/ 9 w 19"/>
                  <a:gd name="T3" fmla="*/ 15 h 15"/>
                  <a:gd name="T4" fmla="*/ 0 w 19"/>
                  <a:gd name="T5" fmla="*/ 0 h 15"/>
                  <a:gd name="T6" fmla="*/ 9 w 19"/>
                  <a:gd name="T7" fmla="*/ 1 h 15"/>
                  <a:gd name="T8" fmla="*/ 19 w 1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5">
                    <a:moveTo>
                      <a:pt x="19" y="0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6" y="1"/>
                      <a:pt x="9" y="1"/>
                    </a:cubicBezTo>
                    <a:cubicBezTo>
                      <a:pt x="13" y="1"/>
                      <a:pt x="16" y="1"/>
                      <a:pt x="19" y="0"/>
                    </a:cubicBezTo>
                    <a:close/>
                  </a:path>
                </a:pathLst>
              </a:custGeom>
              <a:solidFill>
                <a:srgbClr val="FE5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9805187" y="5154871"/>
                <a:ext cx="677932" cy="699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6720123" y="107142"/>
              <a:ext cx="264002" cy="264121"/>
              <a:chOff x="9946789" y="4495504"/>
              <a:chExt cx="368060" cy="368228"/>
            </a:xfrm>
          </p:grpSpPr>
          <p:sp>
            <p:nvSpPr>
              <p:cNvPr id="86" name="AutoShape 49"/>
              <p:cNvSpPr>
                <a:spLocks noChangeAspect="1" noChangeArrowheads="1" noTextEdit="1"/>
              </p:cNvSpPr>
              <p:nvPr/>
            </p:nvSpPr>
            <p:spPr bwMode="auto">
              <a:xfrm>
                <a:off x="9946789" y="4495504"/>
                <a:ext cx="367763" cy="367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51"/>
              <p:cNvSpPr/>
              <p:nvPr/>
            </p:nvSpPr>
            <p:spPr bwMode="auto">
              <a:xfrm>
                <a:off x="9947086" y="4495523"/>
                <a:ext cx="367763" cy="368209"/>
              </a:xfrm>
              <a:custGeom>
                <a:avLst/>
                <a:gdLst>
                  <a:gd name="T0" fmla="*/ 513 w 1047"/>
                  <a:gd name="T1" fmla="*/ 292 h 1048"/>
                  <a:gd name="T2" fmla="*/ 616 w 1047"/>
                  <a:gd name="T3" fmla="*/ 324 h 1048"/>
                  <a:gd name="T4" fmla="*/ 578 w 1047"/>
                  <a:gd name="T5" fmla="*/ 361 h 1048"/>
                  <a:gd name="T6" fmla="*/ 513 w 1047"/>
                  <a:gd name="T7" fmla="*/ 343 h 1048"/>
                  <a:gd name="T8" fmla="*/ 513 w 1047"/>
                  <a:gd name="T9" fmla="*/ 445 h 1048"/>
                  <a:gd name="T10" fmla="*/ 550 w 1047"/>
                  <a:gd name="T11" fmla="*/ 461 h 1048"/>
                  <a:gd name="T12" fmla="*/ 778 w 1047"/>
                  <a:gd name="T13" fmla="*/ 233 h 1048"/>
                  <a:gd name="T14" fmla="*/ 766 w 1047"/>
                  <a:gd name="T15" fmla="*/ 131 h 1048"/>
                  <a:gd name="T16" fmla="*/ 897 w 1047"/>
                  <a:gd name="T17" fmla="*/ 0 h 1048"/>
                  <a:gd name="T18" fmla="*/ 912 w 1047"/>
                  <a:gd name="T19" fmla="*/ 134 h 1048"/>
                  <a:gd name="T20" fmla="*/ 1047 w 1047"/>
                  <a:gd name="T21" fmla="*/ 150 h 1048"/>
                  <a:gd name="T22" fmla="*/ 916 w 1047"/>
                  <a:gd name="T23" fmla="*/ 280 h 1048"/>
                  <a:gd name="T24" fmla="*/ 814 w 1047"/>
                  <a:gd name="T25" fmla="*/ 268 h 1048"/>
                  <a:gd name="T26" fmla="*/ 586 w 1047"/>
                  <a:gd name="T27" fmla="*/ 496 h 1048"/>
                  <a:gd name="T28" fmla="*/ 603 w 1047"/>
                  <a:gd name="T29" fmla="*/ 535 h 1048"/>
                  <a:gd name="T30" fmla="*/ 705 w 1047"/>
                  <a:gd name="T31" fmla="*/ 535 h 1048"/>
                  <a:gd name="T32" fmla="*/ 686 w 1047"/>
                  <a:gd name="T33" fmla="*/ 468 h 1048"/>
                  <a:gd name="T34" fmla="*/ 723 w 1047"/>
                  <a:gd name="T35" fmla="*/ 430 h 1048"/>
                  <a:gd name="T36" fmla="*/ 756 w 1047"/>
                  <a:gd name="T37" fmla="*/ 535 h 1048"/>
                  <a:gd name="T38" fmla="*/ 857 w 1047"/>
                  <a:gd name="T39" fmla="*/ 535 h 1048"/>
                  <a:gd name="T40" fmla="*/ 797 w 1047"/>
                  <a:gd name="T41" fmla="*/ 357 h 1048"/>
                  <a:gd name="T42" fmla="*/ 832 w 1047"/>
                  <a:gd name="T43" fmla="*/ 321 h 1048"/>
                  <a:gd name="T44" fmla="*/ 834 w 1047"/>
                  <a:gd name="T45" fmla="*/ 322 h 1048"/>
                  <a:gd name="T46" fmla="*/ 907 w 1047"/>
                  <a:gd name="T47" fmla="*/ 535 h 1048"/>
                  <a:gd name="T48" fmla="*/ 975 w 1047"/>
                  <a:gd name="T49" fmla="*/ 535 h 1048"/>
                  <a:gd name="T50" fmla="*/ 975 w 1047"/>
                  <a:gd name="T51" fmla="*/ 585 h 1048"/>
                  <a:gd name="T52" fmla="*/ 907 w 1047"/>
                  <a:gd name="T53" fmla="*/ 585 h 1048"/>
                  <a:gd name="T54" fmla="*/ 513 w 1047"/>
                  <a:gd name="T55" fmla="*/ 980 h 1048"/>
                  <a:gd name="T56" fmla="*/ 513 w 1047"/>
                  <a:gd name="T57" fmla="*/ 1048 h 1048"/>
                  <a:gd name="T58" fmla="*/ 462 w 1047"/>
                  <a:gd name="T59" fmla="*/ 1048 h 1048"/>
                  <a:gd name="T60" fmla="*/ 462 w 1047"/>
                  <a:gd name="T61" fmla="*/ 980 h 1048"/>
                  <a:gd name="T62" fmla="*/ 68 w 1047"/>
                  <a:gd name="T63" fmla="*/ 585 h 1048"/>
                  <a:gd name="T64" fmla="*/ 0 w 1047"/>
                  <a:gd name="T65" fmla="*/ 585 h 1048"/>
                  <a:gd name="T66" fmla="*/ 0 w 1047"/>
                  <a:gd name="T67" fmla="*/ 535 h 1048"/>
                  <a:gd name="T68" fmla="*/ 68 w 1047"/>
                  <a:gd name="T69" fmla="*/ 535 h 1048"/>
                  <a:gd name="T70" fmla="*/ 462 w 1047"/>
                  <a:gd name="T71" fmla="*/ 140 h 1048"/>
                  <a:gd name="T72" fmla="*/ 462 w 1047"/>
                  <a:gd name="T73" fmla="*/ 73 h 1048"/>
                  <a:gd name="T74" fmla="*/ 513 w 1047"/>
                  <a:gd name="T75" fmla="*/ 73 h 1048"/>
                  <a:gd name="T76" fmla="*/ 513 w 1047"/>
                  <a:gd name="T77" fmla="*/ 140 h 1048"/>
                  <a:gd name="T78" fmla="*/ 725 w 1047"/>
                  <a:gd name="T79" fmla="*/ 213 h 1048"/>
                  <a:gd name="T80" fmla="*/ 725 w 1047"/>
                  <a:gd name="T81" fmla="*/ 214 h 1048"/>
                  <a:gd name="T82" fmla="*/ 689 w 1047"/>
                  <a:gd name="T83" fmla="*/ 250 h 1048"/>
                  <a:gd name="T84" fmla="*/ 513 w 1047"/>
                  <a:gd name="T85" fmla="*/ 191 h 1048"/>
                  <a:gd name="T86" fmla="*/ 513 w 1047"/>
                  <a:gd name="T87" fmla="*/ 292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7" h="1048">
                    <a:moveTo>
                      <a:pt x="513" y="292"/>
                    </a:moveTo>
                    <a:cubicBezTo>
                      <a:pt x="550" y="296"/>
                      <a:pt x="585" y="307"/>
                      <a:pt x="616" y="324"/>
                    </a:cubicBezTo>
                    <a:cubicBezTo>
                      <a:pt x="578" y="361"/>
                      <a:pt x="578" y="361"/>
                      <a:pt x="578" y="361"/>
                    </a:cubicBezTo>
                    <a:cubicBezTo>
                      <a:pt x="558" y="352"/>
                      <a:pt x="536" y="346"/>
                      <a:pt x="513" y="343"/>
                    </a:cubicBezTo>
                    <a:cubicBezTo>
                      <a:pt x="513" y="445"/>
                      <a:pt x="513" y="445"/>
                      <a:pt x="513" y="445"/>
                    </a:cubicBezTo>
                    <a:cubicBezTo>
                      <a:pt x="526" y="448"/>
                      <a:pt x="539" y="453"/>
                      <a:pt x="550" y="461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66" y="131"/>
                      <a:pt x="766" y="131"/>
                      <a:pt x="766" y="131"/>
                    </a:cubicBezTo>
                    <a:cubicBezTo>
                      <a:pt x="897" y="0"/>
                      <a:pt x="897" y="0"/>
                      <a:pt x="897" y="0"/>
                    </a:cubicBezTo>
                    <a:cubicBezTo>
                      <a:pt x="912" y="134"/>
                      <a:pt x="912" y="134"/>
                      <a:pt x="912" y="134"/>
                    </a:cubicBezTo>
                    <a:cubicBezTo>
                      <a:pt x="1047" y="150"/>
                      <a:pt x="1047" y="150"/>
                      <a:pt x="1047" y="150"/>
                    </a:cubicBezTo>
                    <a:cubicBezTo>
                      <a:pt x="916" y="280"/>
                      <a:pt x="916" y="280"/>
                      <a:pt x="916" y="280"/>
                    </a:cubicBezTo>
                    <a:cubicBezTo>
                      <a:pt x="814" y="268"/>
                      <a:pt x="814" y="268"/>
                      <a:pt x="814" y="268"/>
                    </a:cubicBezTo>
                    <a:cubicBezTo>
                      <a:pt x="586" y="496"/>
                      <a:pt x="586" y="496"/>
                      <a:pt x="586" y="496"/>
                    </a:cubicBezTo>
                    <a:cubicBezTo>
                      <a:pt x="594" y="508"/>
                      <a:pt x="599" y="521"/>
                      <a:pt x="603" y="535"/>
                    </a:cubicBezTo>
                    <a:cubicBezTo>
                      <a:pt x="705" y="535"/>
                      <a:pt x="705" y="535"/>
                      <a:pt x="705" y="535"/>
                    </a:cubicBezTo>
                    <a:cubicBezTo>
                      <a:pt x="702" y="511"/>
                      <a:pt x="696" y="489"/>
                      <a:pt x="686" y="468"/>
                    </a:cubicBezTo>
                    <a:cubicBezTo>
                      <a:pt x="723" y="430"/>
                      <a:pt x="723" y="430"/>
                      <a:pt x="723" y="430"/>
                    </a:cubicBezTo>
                    <a:cubicBezTo>
                      <a:pt x="741" y="462"/>
                      <a:pt x="752" y="497"/>
                      <a:pt x="756" y="535"/>
                    </a:cubicBezTo>
                    <a:cubicBezTo>
                      <a:pt x="857" y="535"/>
                      <a:pt x="857" y="535"/>
                      <a:pt x="857" y="535"/>
                    </a:cubicBezTo>
                    <a:cubicBezTo>
                      <a:pt x="852" y="470"/>
                      <a:pt x="831" y="409"/>
                      <a:pt x="797" y="357"/>
                    </a:cubicBezTo>
                    <a:cubicBezTo>
                      <a:pt x="832" y="321"/>
                      <a:pt x="832" y="321"/>
                      <a:pt x="832" y="321"/>
                    </a:cubicBezTo>
                    <a:cubicBezTo>
                      <a:pt x="834" y="322"/>
                      <a:pt x="834" y="322"/>
                      <a:pt x="834" y="322"/>
                    </a:cubicBezTo>
                    <a:cubicBezTo>
                      <a:pt x="876" y="383"/>
                      <a:pt x="903" y="456"/>
                      <a:pt x="907" y="535"/>
                    </a:cubicBezTo>
                    <a:cubicBezTo>
                      <a:pt x="975" y="535"/>
                      <a:pt x="975" y="535"/>
                      <a:pt x="975" y="535"/>
                    </a:cubicBezTo>
                    <a:cubicBezTo>
                      <a:pt x="975" y="585"/>
                      <a:pt x="975" y="585"/>
                      <a:pt x="975" y="585"/>
                    </a:cubicBezTo>
                    <a:cubicBezTo>
                      <a:pt x="907" y="585"/>
                      <a:pt x="907" y="585"/>
                      <a:pt x="907" y="585"/>
                    </a:cubicBezTo>
                    <a:cubicBezTo>
                      <a:pt x="895" y="797"/>
                      <a:pt x="724" y="967"/>
                      <a:pt x="513" y="980"/>
                    </a:cubicBezTo>
                    <a:cubicBezTo>
                      <a:pt x="513" y="1048"/>
                      <a:pt x="513" y="1048"/>
                      <a:pt x="513" y="1048"/>
                    </a:cubicBezTo>
                    <a:cubicBezTo>
                      <a:pt x="462" y="1048"/>
                      <a:pt x="462" y="1048"/>
                      <a:pt x="462" y="1048"/>
                    </a:cubicBezTo>
                    <a:cubicBezTo>
                      <a:pt x="462" y="980"/>
                      <a:pt x="462" y="980"/>
                      <a:pt x="462" y="980"/>
                    </a:cubicBezTo>
                    <a:cubicBezTo>
                      <a:pt x="251" y="967"/>
                      <a:pt x="80" y="797"/>
                      <a:pt x="68" y="585"/>
                    </a:cubicBezTo>
                    <a:cubicBezTo>
                      <a:pt x="0" y="585"/>
                      <a:pt x="0" y="585"/>
                      <a:pt x="0" y="585"/>
                    </a:cubicBezTo>
                    <a:cubicBezTo>
                      <a:pt x="0" y="535"/>
                      <a:pt x="0" y="535"/>
                      <a:pt x="0" y="535"/>
                    </a:cubicBezTo>
                    <a:cubicBezTo>
                      <a:pt x="68" y="535"/>
                      <a:pt x="68" y="535"/>
                      <a:pt x="68" y="535"/>
                    </a:cubicBezTo>
                    <a:cubicBezTo>
                      <a:pt x="80" y="323"/>
                      <a:pt x="251" y="153"/>
                      <a:pt x="462" y="140"/>
                    </a:cubicBezTo>
                    <a:cubicBezTo>
                      <a:pt x="462" y="73"/>
                      <a:pt x="462" y="73"/>
                      <a:pt x="462" y="73"/>
                    </a:cubicBezTo>
                    <a:cubicBezTo>
                      <a:pt x="513" y="73"/>
                      <a:pt x="513" y="73"/>
                      <a:pt x="513" y="73"/>
                    </a:cubicBezTo>
                    <a:cubicBezTo>
                      <a:pt x="513" y="140"/>
                      <a:pt x="513" y="140"/>
                      <a:pt x="513" y="140"/>
                    </a:cubicBezTo>
                    <a:cubicBezTo>
                      <a:pt x="591" y="145"/>
                      <a:pt x="664" y="171"/>
                      <a:pt x="725" y="213"/>
                    </a:cubicBezTo>
                    <a:cubicBezTo>
                      <a:pt x="725" y="214"/>
                      <a:pt x="725" y="214"/>
                      <a:pt x="725" y="214"/>
                    </a:cubicBezTo>
                    <a:cubicBezTo>
                      <a:pt x="689" y="250"/>
                      <a:pt x="689" y="250"/>
                      <a:pt x="689" y="250"/>
                    </a:cubicBezTo>
                    <a:cubicBezTo>
                      <a:pt x="638" y="217"/>
                      <a:pt x="578" y="195"/>
                      <a:pt x="513" y="191"/>
                    </a:cubicBezTo>
                    <a:cubicBezTo>
                      <a:pt x="513" y="292"/>
                      <a:pt x="513" y="292"/>
                      <a:pt x="513" y="29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52"/>
              <p:cNvSpPr/>
              <p:nvPr/>
            </p:nvSpPr>
            <p:spPr bwMode="auto">
              <a:xfrm>
                <a:off x="10127409" y="4701036"/>
                <a:ext cx="67325" cy="67472"/>
              </a:xfrm>
              <a:custGeom>
                <a:avLst/>
                <a:gdLst>
                  <a:gd name="T0" fmla="*/ 90 w 192"/>
                  <a:gd name="T1" fmla="*/ 0 h 192"/>
                  <a:gd name="T2" fmla="*/ 0 w 192"/>
                  <a:gd name="T3" fmla="*/ 90 h 192"/>
                  <a:gd name="T4" fmla="*/ 0 w 192"/>
                  <a:gd name="T5" fmla="*/ 192 h 192"/>
                  <a:gd name="T6" fmla="*/ 192 w 192"/>
                  <a:gd name="T7" fmla="*/ 0 h 192"/>
                  <a:gd name="T8" fmla="*/ 90 w 192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90" y="0"/>
                    </a:moveTo>
                    <a:cubicBezTo>
                      <a:pt x="80" y="45"/>
                      <a:pt x="44" y="80"/>
                      <a:pt x="0" y="90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100" y="181"/>
                      <a:pt x="180" y="101"/>
                      <a:pt x="192" y="0"/>
                    </a:cubicBezTo>
                    <a:cubicBezTo>
                      <a:pt x="90" y="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53"/>
              <p:cNvSpPr/>
              <p:nvPr/>
            </p:nvSpPr>
            <p:spPr bwMode="auto">
              <a:xfrm>
                <a:off x="10041993" y="4701036"/>
                <a:ext cx="67472" cy="67472"/>
              </a:xfrm>
              <a:custGeom>
                <a:avLst/>
                <a:gdLst>
                  <a:gd name="T0" fmla="*/ 192 w 192"/>
                  <a:gd name="T1" fmla="*/ 90 h 192"/>
                  <a:gd name="T2" fmla="*/ 103 w 192"/>
                  <a:gd name="T3" fmla="*/ 0 h 192"/>
                  <a:gd name="T4" fmla="*/ 0 w 192"/>
                  <a:gd name="T5" fmla="*/ 0 h 192"/>
                  <a:gd name="T6" fmla="*/ 192 w 192"/>
                  <a:gd name="T7" fmla="*/ 192 h 192"/>
                  <a:gd name="T8" fmla="*/ 192 w 192"/>
                  <a:gd name="T9" fmla="*/ 9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192" y="90"/>
                    </a:moveTo>
                    <a:cubicBezTo>
                      <a:pt x="148" y="80"/>
                      <a:pt x="113" y="45"/>
                      <a:pt x="10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01"/>
                      <a:pt x="92" y="181"/>
                      <a:pt x="192" y="192"/>
                    </a:cubicBezTo>
                    <a:cubicBezTo>
                      <a:pt x="192" y="90"/>
                      <a:pt x="192" y="90"/>
                      <a:pt x="192" y="9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54"/>
              <p:cNvSpPr/>
              <p:nvPr/>
            </p:nvSpPr>
            <p:spPr bwMode="auto">
              <a:xfrm>
                <a:off x="10041993" y="4616065"/>
                <a:ext cx="67472" cy="67472"/>
              </a:xfrm>
              <a:custGeom>
                <a:avLst/>
                <a:gdLst>
                  <a:gd name="T0" fmla="*/ 103 w 192"/>
                  <a:gd name="T1" fmla="*/ 192 h 192"/>
                  <a:gd name="T2" fmla="*/ 192 w 192"/>
                  <a:gd name="T3" fmla="*/ 102 h 192"/>
                  <a:gd name="T4" fmla="*/ 192 w 192"/>
                  <a:gd name="T5" fmla="*/ 0 h 192"/>
                  <a:gd name="T6" fmla="*/ 0 w 192"/>
                  <a:gd name="T7" fmla="*/ 192 h 192"/>
                  <a:gd name="T8" fmla="*/ 103 w 192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103" y="192"/>
                    </a:moveTo>
                    <a:cubicBezTo>
                      <a:pt x="112" y="147"/>
                      <a:pt x="148" y="112"/>
                      <a:pt x="192" y="102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92" y="12"/>
                      <a:pt x="12" y="92"/>
                      <a:pt x="0" y="192"/>
                    </a:cubicBezTo>
                    <a:cubicBezTo>
                      <a:pt x="103" y="192"/>
                      <a:pt x="103" y="192"/>
                      <a:pt x="103" y="192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55"/>
              <p:cNvSpPr/>
              <p:nvPr/>
            </p:nvSpPr>
            <p:spPr bwMode="auto">
              <a:xfrm>
                <a:off x="9988608" y="4562680"/>
                <a:ext cx="120857" cy="120857"/>
              </a:xfrm>
              <a:custGeom>
                <a:avLst/>
                <a:gdLst>
                  <a:gd name="T0" fmla="*/ 344 w 344"/>
                  <a:gd name="T1" fmla="*/ 0 h 344"/>
                  <a:gd name="T2" fmla="*/ 0 w 344"/>
                  <a:gd name="T3" fmla="*/ 344 h 344"/>
                  <a:gd name="T4" fmla="*/ 102 w 344"/>
                  <a:gd name="T5" fmla="*/ 344 h 344"/>
                  <a:gd name="T6" fmla="*/ 344 w 344"/>
                  <a:gd name="T7" fmla="*/ 101 h 344"/>
                  <a:gd name="T8" fmla="*/ 344 w 344"/>
                  <a:gd name="T9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344" y="0"/>
                    </a:moveTo>
                    <a:cubicBezTo>
                      <a:pt x="161" y="12"/>
                      <a:pt x="13" y="160"/>
                      <a:pt x="0" y="344"/>
                    </a:cubicBezTo>
                    <a:cubicBezTo>
                      <a:pt x="102" y="344"/>
                      <a:pt x="102" y="344"/>
                      <a:pt x="102" y="344"/>
                    </a:cubicBezTo>
                    <a:cubicBezTo>
                      <a:pt x="114" y="216"/>
                      <a:pt x="216" y="113"/>
                      <a:pt x="344" y="101"/>
                    </a:cubicBezTo>
                    <a:cubicBezTo>
                      <a:pt x="344" y="0"/>
                      <a:pt x="344" y="0"/>
                      <a:pt x="344" y="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56"/>
              <p:cNvSpPr/>
              <p:nvPr/>
            </p:nvSpPr>
            <p:spPr bwMode="auto">
              <a:xfrm>
                <a:off x="9988608" y="4701036"/>
                <a:ext cx="120857" cy="120857"/>
              </a:xfrm>
              <a:custGeom>
                <a:avLst/>
                <a:gdLst>
                  <a:gd name="T0" fmla="*/ 344 w 344"/>
                  <a:gd name="T1" fmla="*/ 344 h 344"/>
                  <a:gd name="T2" fmla="*/ 344 w 344"/>
                  <a:gd name="T3" fmla="*/ 243 h 344"/>
                  <a:gd name="T4" fmla="*/ 102 w 344"/>
                  <a:gd name="T5" fmla="*/ 0 h 344"/>
                  <a:gd name="T6" fmla="*/ 0 w 344"/>
                  <a:gd name="T7" fmla="*/ 0 h 344"/>
                  <a:gd name="T8" fmla="*/ 344 w 344"/>
                  <a:gd name="T9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344" y="344"/>
                    </a:moveTo>
                    <a:cubicBezTo>
                      <a:pt x="344" y="243"/>
                      <a:pt x="344" y="243"/>
                      <a:pt x="344" y="243"/>
                    </a:cubicBezTo>
                    <a:cubicBezTo>
                      <a:pt x="216" y="231"/>
                      <a:pt x="114" y="129"/>
                      <a:pt x="10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184"/>
                      <a:pt x="161" y="332"/>
                      <a:pt x="344" y="344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57"/>
              <p:cNvSpPr/>
              <p:nvPr/>
            </p:nvSpPr>
            <p:spPr bwMode="auto">
              <a:xfrm>
                <a:off x="10127409" y="4701036"/>
                <a:ext cx="120709" cy="120857"/>
              </a:xfrm>
              <a:custGeom>
                <a:avLst/>
                <a:gdLst>
                  <a:gd name="T0" fmla="*/ 0 w 344"/>
                  <a:gd name="T1" fmla="*/ 243 h 344"/>
                  <a:gd name="T2" fmla="*/ 0 w 344"/>
                  <a:gd name="T3" fmla="*/ 344 h 344"/>
                  <a:gd name="T4" fmla="*/ 344 w 344"/>
                  <a:gd name="T5" fmla="*/ 0 h 344"/>
                  <a:gd name="T6" fmla="*/ 243 w 344"/>
                  <a:gd name="T7" fmla="*/ 0 h 344"/>
                  <a:gd name="T8" fmla="*/ 0 w 344"/>
                  <a:gd name="T9" fmla="*/ 24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0" y="243"/>
                    </a:moveTo>
                    <a:cubicBezTo>
                      <a:pt x="0" y="344"/>
                      <a:pt x="0" y="344"/>
                      <a:pt x="0" y="344"/>
                    </a:cubicBezTo>
                    <a:cubicBezTo>
                      <a:pt x="184" y="332"/>
                      <a:pt x="331" y="184"/>
                      <a:pt x="344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30" y="129"/>
                      <a:pt x="128" y="231"/>
                      <a:pt x="0" y="243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6719229" y="135209"/>
              <a:ext cx="242645" cy="312626"/>
              <a:chOff x="6402239" y="6212480"/>
              <a:chExt cx="338285" cy="435853"/>
            </a:xfrm>
          </p:grpSpPr>
          <p:sp>
            <p:nvSpPr>
              <p:cNvPr id="82" name="AutoShape 16"/>
              <p:cNvSpPr>
                <a:spLocks noChangeAspect="1" noChangeArrowheads="1" noTextEdit="1"/>
              </p:cNvSpPr>
              <p:nvPr/>
            </p:nvSpPr>
            <p:spPr bwMode="auto">
              <a:xfrm rot="5400000">
                <a:off x="6402836" y="6212180"/>
                <a:ext cx="337091" cy="338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6403532" y="6212480"/>
                <a:ext cx="330937" cy="435853"/>
                <a:chOff x="9805187" y="5154871"/>
                <a:chExt cx="677932" cy="892853"/>
              </a:xfrm>
            </p:grpSpPr>
            <p:sp>
              <p:nvSpPr>
                <p:cNvPr id="84" name="Freeform 8"/>
                <p:cNvSpPr/>
                <p:nvPr/>
              </p:nvSpPr>
              <p:spPr bwMode="auto">
                <a:xfrm>
                  <a:off x="10071840" y="5910495"/>
                  <a:ext cx="172980" cy="137229"/>
                </a:xfrm>
                <a:custGeom>
                  <a:avLst/>
                  <a:gdLst>
                    <a:gd name="T0" fmla="*/ 19 w 19"/>
                    <a:gd name="T1" fmla="*/ 0 h 15"/>
                    <a:gd name="T2" fmla="*/ 9 w 19"/>
                    <a:gd name="T3" fmla="*/ 15 h 15"/>
                    <a:gd name="T4" fmla="*/ 0 w 19"/>
                    <a:gd name="T5" fmla="*/ 0 h 15"/>
                    <a:gd name="T6" fmla="*/ 9 w 19"/>
                    <a:gd name="T7" fmla="*/ 1 h 15"/>
                    <a:gd name="T8" fmla="*/ 19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9" y="0"/>
                      </a:move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1"/>
                      </a:cubicBezTo>
                      <a:cubicBezTo>
                        <a:pt x="13" y="1"/>
                        <a:pt x="16" y="1"/>
                        <a:pt x="19" y="0"/>
                      </a:cubicBezTo>
                      <a:close/>
                    </a:path>
                  </a:pathLst>
                </a:custGeom>
                <a:solidFill>
                  <a:srgbClr val="0008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805187" y="5154871"/>
                  <a:ext cx="677932" cy="6996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2" y="1710134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2" y="4590526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F82FA-B2F0-47A8-9A3C-D9B1CCC037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A6DA-AB00-4504-BC15-CED89BD131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F82FA-B2F0-47A8-9A3C-D9B1CCC037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A6DA-AB00-4504-BC15-CED89BD131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F82FA-B2F0-47A8-9A3C-D9B1CCC037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A6DA-AB00-4504-BC15-CED89BD131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F82FA-B2F0-47A8-9A3C-D9B1CCC037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A6DA-AB00-4504-BC15-CED89BD131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F82FA-B2F0-47A8-9A3C-D9B1CCC037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A6DA-AB00-4504-BC15-CED89BD131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F82FA-B2F0-47A8-9A3C-D9B1CCC037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A6DA-AB00-4504-BC15-CED89BD131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F82FA-B2F0-47A8-9A3C-D9B1CCC037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A6DA-AB00-4504-BC15-CED89BD131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F6F82FA-B2F0-47A8-9A3C-D9B1CCC037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439EA6DA-AB00-4504-BC15-CED89BD131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4" b="13569"/>
          <a:stretch>
            <a:fillRect/>
          </a:stretch>
        </p:blipFill>
        <p:spPr>
          <a:xfrm>
            <a:off x="1" y="-19055"/>
            <a:ext cx="12190413" cy="6897697"/>
          </a:xfrm>
          <a:prstGeom prst="rect">
            <a:avLst/>
          </a:prstGeom>
        </p:spPr>
      </p:pic>
      <p:sp>
        <p:nvSpPr>
          <p:cNvPr id="3" name="TextBox 13"/>
          <p:cNvSpPr txBox="1">
            <a:spLocks noChangeArrowheads="1"/>
          </p:cNvSpPr>
          <p:nvPr/>
        </p:nvSpPr>
        <p:spPr bwMode="auto">
          <a:xfrm>
            <a:off x="2794574" y="4270994"/>
            <a:ext cx="6575873" cy="1015898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6000" spc="600" dirty="0">
                <a:ln w="0"/>
                <a:solidFill>
                  <a:prstClr val="white"/>
                </a:solidFill>
                <a:latin typeface="Eras Bold ITC" panose="020B0907030504020204" pitchFamily="34" charset="0"/>
                <a:ea typeface="Yu Gothic Light" panose="020B0300000000000000" pitchFamily="34" charset="-128"/>
              </a:rPr>
              <a:t>POWERPOINT</a:t>
            </a:r>
            <a:endParaRPr lang="zh-CN" altLang="en-US" sz="6000" spc="600" dirty="0">
              <a:ln w="0"/>
              <a:solidFill>
                <a:prstClr val="white"/>
              </a:solidFill>
              <a:latin typeface="Eras Bold ITC" panose="020B0907030504020204" pitchFamily="34" charset="0"/>
              <a:ea typeface="Yu Gothic Light" panose="020B0300000000000000" pitchFamily="34" charset="-128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354226" y="6780120"/>
            <a:ext cx="3619397" cy="101483"/>
            <a:chOff x="4354793" y="6778549"/>
            <a:chExt cx="3619868" cy="101460"/>
          </a:xfrm>
        </p:grpSpPr>
        <p:grpSp>
          <p:nvGrpSpPr>
            <p:cNvPr id="6" name="组合 5"/>
            <p:cNvGrpSpPr/>
            <p:nvPr/>
          </p:nvGrpSpPr>
          <p:grpSpPr>
            <a:xfrm>
              <a:off x="4354793" y="6782684"/>
              <a:ext cx="1739900" cy="97325"/>
              <a:chOff x="4356100" y="6733932"/>
              <a:chExt cx="1739900" cy="160353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5156200" y="6733932"/>
                <a:ext cx="939800" cy="160353"/>
              </a:xfrm>
              <a:prstGeom prst="rect">
                <a:avLst/>
              </a:prstGeom>
              <a:solidFill>
                <a:srgbClr val="0008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4356100" y="6733932"/>
                <a:ext cx="800100" cy="160343"/>
              </a:xfrm>
              <a:prstGeom prst="rect">
                <a:avLst/>
              </a:prstGeom>
              <a:solidFill>
                <a:srgbClr val="FE5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6096000" y="6778549"/>
              <a:ext cx="1878661" cy="101452"/>
              <a:chOff x="3309258" y="6723210"/>
              <a:chExt cx="1878661" cy="167153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259399" y="6729535"/>
                <a:ext cx="928520" cy="158617"/>
              </a:xfrm>
              <a:prstGeom prst="rect">
                <a:avLst/>
              </a:prstGeom>
              <a:solidFill>
                <a:srgbClr val="0008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3309258" y="6723210"/>
                <a:ext cx="952499" cy="167153"/>
              </a:xfrm>
              <a:prstGeom prst="rect">
                <a:avLst/>
              </a:prstGeom>
              <a:solidFill>
                <a:srgbClr val="FE5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4204551" y="5130025"/>
            <a:ext cx="3781313" cy="461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400" spc="15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适用商务年会通用型模板</a:t>
            </a:r>
            <a:endParaRPr lang="zh-CN" altLang="en-US" sz="2400" spc="15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977762" y="5038563"/>
            <a:ext cx="5867906" cy="0"/>
          </a:xfrm>
          <a:prstGeom prst="line">
            <a:avLst/>
          </a:prstGeom>
          <a:ln>
            <a:solidFill>
              <a:schemeClr val="bg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4540450" y="6235586"/>
            <a:ext cx="387833" cy="812923"/>
            <a:chOff x="9741152" y="5110047"/>
            <a:chExt cx="794587" cy="1664903"/>
          </a:xfrm>
        </p:grpSpPr>
        <p:sp>
          <p:nvSpPr>
            <p:cNvPr id="61" name="Freeform 8"/>
            <p:cNvSpPr/>
            <p:nvPr/>
          </p:nvSpPr>
          <p:spPr bwMode="auto">
            <a:xfrm>
              <a:off x="10058240" y="5910494"/>
              <a:ext cx="172979" cy="137230"/>
            </a:xfrm>
            <a:custGeom>
              <a:avLst/>
              <a:gdLst>
                <a:gd name="T0" fmla="*/ 19 w 19"/>
                <a:gd name="T1" fmla="*/ 0 h 15"/>
                <a:gd name="T2" fmla="*/ 9 w 19"/>
                <a:gd name="T3" fmla="*/ 15 h 15"/>
                <a:gd name="T4" fmla="*/ 0 w 19"/>
                <a:gd name="T5" fmla="*/ 0 h 15"/>
                <a:gd name="T6" fmla="*/ 9 w 19"/>
                <a:gd name="T7" fmla="*/ 1 h 15"/>
                <a:gd name="T8" fmla="*/ 19 w 1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9" y="0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6" y="1"/>
                    <a:pt x="9" y="1"/>
                  </a:cubicBezTo>
                  <a:cubicBezTo>
                    <a:pt x="13" y="1"/>
                    <a:pt x="16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56" name="Group 42"/>
            <p:cNvGrpSpPr>
              <a:grpSpLocks noChangeAspect="1"/>
            </p:cNvGrpSpPr>
            <p:nvPr/>
          </p:nvGrpSpPr>
          <p:grpSpPr bwMode="auto">
            <a:xfrm>
              <a:off x="9741152" y="5110047"/>
              <a:ext cx="794587" cy="1664903"/>
              <a:chOff x="269" y="-691"/>
              <a:chExt cx="2854" cy="5980"/>
            </a:xfrm>
          </p:grpSpPr>
          <p:sp>
            <p:nvSpPr>
              <p:cNvPr id="57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499" y="-530"/>
                <a:ext cx="2435" cy="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43"/>
              <p:cNvSpPr>
                <a:spLocks noEditPoints="1"/>
              </p:cNvSpPr>
              <p:nvPr/>
            </p:nvSpPr>
            <p:spPr bwMode="auto">
              <a:xfrm>
                <a:off x="337" y="-691"/>
                <a:ext cx="2786" cy="2810"/>
              </a:xfrm>
              <a:custGeom>
                <a:avLst/>
                <a:gdLst>
                  <a:gd name="T0" fmla="*/ 45 w 103"/>
                  <a:gd name="T1" fmla="*/ 40 h 104"/>
                  <a:gd name="T2" fmla="*/ 64 w 103"/>
                  <a:gd name="T3" fmla="*/ 46 h 104"/>
                  <a:gd name="T4" fmla="*/ 57 w 103"/>
                  <a:gd name="T5" fmla="*/ 64 h 104"/>
                  <a:gd name="T6" fmla="*/ 39 w 103"/>
                  <a:gd name="T7" fmla="*/ 58 h 104"/>
                  <a:gd name="T8" fmla="*/ 45 w 103"/>
                  <a:gd name="T9" fmla="*/ 40 h 104"/>
                  <a:gd name="T10" fmla="*/ 49 w 103"/>
                  <a:gd name="T11" fmla="*/ 47 h 104"/>
                  <a:gd name="T12" fmla="*/ 57 w 103"/>
                  <a:gd name="T13" fmla="*/ 50 h 104"/>
                  <a:gd name="T14" fmla="*/ 54 w 103"/>
                  <a:gd name="T15" fmla="*/ 57 h 104"/>
                  <a:gd name="T16" fmla="*/ 46 w 103"/>
                  <a:gd name="T17" fmla="*/ 55 h 104"/>
                  <a:gd name="T18" fmla="*/ 49 w 103"/>
                  <a:gd name="T19" fmla="*/ 47 h 104"/>
                  <a:gd name="T20" fmla="*/ 31 w 103"/>
                  <a:gd name="T21" fmla="*/ 11 h 104"/>
                  <a:gd name="T22" fmla="*/ 92 w 103"/>
                  <a:gd name="T23" fmla="*/ 32 h 104"/>
                  <a:gd name="T24" fmla="*/ 71 w 103"/>
                  <a:gd name="T25" fmla="*/ 93 h 104"/>
                  <a:gd name="T26" fmla="*/ 11 w 103"/>
                  <a:gd name="T27" fmla="*/ 72 h 104"/>
                  <a:gd name="T28" fmla="*/ 31 w 103"/>
                  <a:gd name="T29" fmla="*/ 11 h 104"/>
                  <a:gd name="T30" fmla="*/ 36 w 103"/>
                  <a:gd name="T31" fmla="*/ 52 h 104"/>
                  <a:gd name="T32" fmla="*/ 13 w 103"/>
                  <a:gd name="T33" fmla="*/ 52 h 104"/>
                  <a:gd name="T34" fmla="*/ 17 w 103"/>
                  <a:gd name="T35" fmla="*/ 69 h 104"/>
                  <a:gd name="T36" fmla="*/ 68 w 103"/>
                  <a:gd name="T37" fmla="*/ 87 h 104"/>
                  <a:gd name="T38" fmla="*/ 58 w 103"/>
                  <a:gd name="T39" fmla="*/ 66 h 104"/>
                  <a:gd name="T40" fmla="*/ 58 w 103"/>
                  <a:gd name="T41" fmla="*/ 66 h 104"/>
                  <a:gd name="T42" fmla="*/ 61 w 103"/>
                  <a:gd name="T43" fmla="*/ 65 h 104"/>
                  <a:gd name="T44" fmla="*/ 74 w 103"/>
                  <a:gd name="T45" fmla="*/ 83 h 104"/>
                  <a:gd name="T46" fmla="*/ 79 w 103"/>
                  <a:gd name="T47" fmla="*/ 79 h 104"/>
                  <a:gd name="T48" fmla="*/ 63 w 103"/>
                  <a:gd name="T49" fmla="*/ 63 h 104"/>
                  <a:gd name="T50" fmla="*/ 67 w 103"/>
                  <a:gd name="T51" fmla="*/ 52 h 104"/>
                  <a:gd name="T52" fmla="*/ 90 w 103"/>
                  <a:gd name="T53" fmla="*/ 52 h 104"/>
                  <a:gd name="T54" fmla="*/ 86 w 103"/>
                  <a:gd name="T55" fmla="*/ 35 h 104"/>
                  <a:gd name="T56" fmla="*/ 34 w 103"/>
                  <a:gd name="T57" fmla="*/ 18 h 104"/>
                  <a:gd name="T58" fmla="*/ 45 w 103"/>
                  <a:gd name="T59" fmla="*/ 38 h 104"/>
                  <a:gd name="T60" fmla="*/ 42 w 103"/>
                  <a:gd name="T61" fmla="*/ 40 h 104"/>
                  <a:gd name="T62" fmla="*/ 29 w 103"/>
                  <a:gd name="T63" fmla="*/ 21 h 104"/>
                  <a:gd name="T64" fmla="*/ 23 w 103"/>
                  <a:gd name="T65" fmla="*/ 26 h 104"/>
                  <a:gd name="T66" fmla="*/ 40 w 103"/>
                  <a:gd name="T67" fmla="*/ 42 h 104"/>
                  <a:gd name="T68" fmla="*/ 36 w 103"/>
                  <a:gd name="T6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" h="104">
                    <a:moveTo>
                      <a:pt x="45" y="40"/>
                    </a:moveTo>
                    <a:cubicBezTo>
                      <a:pt x="52" y="37"/>
                      <a:pt x="60" y="40"/>
                      <a:pt x="64" y="46"/>
                    </a:cubicBezTo>
                    <a:cubicBezTo>
                      <a:pt x="67" y="53"/>
                      <a:pt x="64" y="61"/>
                      <a:pt x="57" y="64"/>
                    </a:cubicBezTo>
                    <a:cubicBezTo>
                      <a:pt x="51" y="68"/>
                      <a:pt x="42" y="65"/>
                      <a:pt x="39" y="58"/>
                    </a:cubicBezTo>
                    <a:cubicBezTo>
                      <a:pt x="36" y="52"/>
                      <a:pt x="39" y="43"/>
                      <a:pt x="45" y="40"/>
                    </a:cubicBezTo>
                    <a:close/>
                    <a:moveTo>
                      <a:pt x="49" y="47"/>
                    </a:moveTo>
                    <a:cubicBezTo>
                      <a:pt x="52" y="46"/>
                      <a:pt x="55" y="47"/>
                      <a:pt x="57" y="50"/>
                    </a:cubicBezTo>
                    <a:cubicBezTo>
                      <a:pt x="58" y="53"/>
                      <a:pt x="57" y="56"/>
                      <a:pt x="54" y="57"/>
                    </a:cubicBezTo>
                    <a:cubicBezTo>
                      <a:pt x="51" y="59"/>
                      <a:pt x="48" y="58"/>
                      <a:pt x="46" y="55"/>
                    </a:cubicBezTo>
                    <a:cubicBezTo>
                      <a:pt x="45" y="52"/>
                      <a:pt x="46" y="48"/>
                      <a:pt x="49" y="47"/>
                    </a:cubicBezTo>
                    <a:close/>
                    <a:moveTo>
                      <a:pt x="31" y="11"/>
                    </a:moveTo>
                    <a:cubicBezTo>
                      <a:pt x="54" y="0"/>
                      <a:pt x="81" y="10"/>
                      <a:pt x="92" y="32"/>
                    </a:cubicBezTo>
                    <a:cubicBezTo>
                      <a:pt x="103" y="55"/>
                      <a:pt x="94" y="82"/>
                      <a:pt x="71" y="93"/>
                    </a:cubicBezTo>
                    <a:cubicBezTo>
                      <a:pt x="49" y="104"/>
                      <a:pt x="22" y="95"/>
                      <a:pt x="11" y="72"/>
                    </a:cubicBezTo>
                    <a:cubicBezTo>
                      <a:pt x="0" y="50"/>
                      <a:pt x="9" y="23"/>
                      <a:pt x="31" y="11"/>
                    </a:cubicBezTo>
                    <a:close/>
                    <a:moveTo>
                      <a:pt x="36" y="52"/>
                    </a:move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8"/>
                      <a:pt x="14" y="64"/>
                      <a:pt x="17" y="69"/>
                    </a:cubicBezTo>
                    <a:cubicBezTo>
                      <a:pt x="26" y="88"/>
                      <a:pt x="49" y="96"/>
                      <a:pt x="68" y="87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9" y="66"/>
                      <a:pt x="60" y="65"/>
                      <a:pt x="61" y="65"/>
                    </a:cubicBezTo>
                    <a:cubicBezTo>
                      <a:pt x="74" y="83"/>
                      <a:pt x="74" y="83"/>
                      <a:pt x="74" y="83"/>
                    </a:cubicBezTo>
                    <a:cubicBezTo>
                      <a:pt x="76" y="82"/>
                      <a:pt x="78" y="81"/>
                      <a:pt x="79" y="79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5" y="60"/>
                      <a:pt x="67" y="56"/>
                      <a:pt x="67" y="52"/>
                    </a:cubicBezTo>
                    <a:cubicBezTo>
                      <a:pt x="90" y="52"/>
                      <a:pt x="90" y="52"/>
                      <a:pt x="90" y="52"/>
                    </a:cubicBezTo>
                    <a:cubicBezTo>
                      <a:pt x="90" y="47"/>
                      <a:pt x="89" y="41"/>
                      <a:pt x="86" y="35"/>
                    </a:cubicBezTo>
                    <a:cubicBezTo>
                      <a:pt x="77" y="16"/>
                      <a:pt x="53" y="8"/>
                      <a:pt x="34" y="1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4" y="39"/>
                      <a:pt x="43" y="39"/>
                      <a:pt x="42" y="40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7" y="22"/>
                      <a:pt x="25" y="24"/>
                      <a:pt x="23" y="26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7" y="44"/>
                      <a:pt x="36" y="48"/>
                      <a:pt x="36" y="5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43"/>
              <p:cNvSpPr>
                <a:spLocks noEditPoints="1"/>
              </p:cNvSpPr>
              <p:nvPr/>
            </p:nvSpPr>
            <p:spPr bwMode="auto">
              <a:xfrm>
                <a:off x="269" y="2479"/>
                <a:ext cx="2786" cy="2810"/>
              </a:xfrm>
              <a:custGeom>
                <a:avLst/>
                <a:gdLst>
                  <a:gd name="T0" fmla="*/ 45 w 103"/>
                  <a:gd name="T1" fmla="*/ 40 h 104"/>
                  <a:gd name="T2" fmla="*/ 64 w 103"/>
                  <a:gd name="T3" fmla="*/ 46 h 104"/>
                  <a:gd name="T4" fmla="*/ 57 w 103"/>
                  <a:gd name="T5" fmla="*/ 64 h 104"/>
                  <a:gd name="T6" fmla="*/ 39 w 103"/>
                  <a:gd name="T7" fmla="*/ 58 h 104"/>
                  <a:gd name="T8" fmla="*/ 45 w 103"/>
                  <a:gd name="T9" fmla="*/ 40 h 104"/>
                  <a:gd name="T10" fmla="*/ 49 w 103"/>
                  <a:gd name="T11" fmla="*/ 47 h 104"/>
                  <a:gd name="T12" fmla="*/ 57 w 103"/>
                  <a:gd name="T13" fmla="*/ 50 h 104"/>
                  <a:gd name="T14" fmla="*/ 54 w 103"/>
                  <a:gd name="T15" fmla="*/ 57 h 104"/>
                  <a:gd name="T16" fmla="*/ 46 w 103"/>
                  <a:gd name="T17" fmla="*/ 55 h 104"/>
                  <a:gd name="T18" fmla="*/ 49 w 103"/>
                  <a:gd name="T19" fmla="*/ 47 h 104"/>
                  <a:gd name="T20" fmla="*/ 31 w 103"/>
                  <a:gd name="T21" fmla="*/ 11 h 104"/>
                  <a:gd name="T22" fmla="*/ 92 w 103"/>
                  <a:gd name="T23" fmla="*/ 32 h 104"/>
                  <a:gd name="T24" fmla="*/ 71 w 103"/>
                  <a:gd name="T25" fmla="*/ 93 h 104"/>
                  <a:gd name="T26" fmla="*/ 11 w 103"/>
                  <a:gd name="T27" fmla="*/ 72 h 104"/>
                  <a:gd name="T28" fmla="*/ 31 w 103"/>
                  <a:gd name="T29" fmla="*/ 11 h 104"/>
                  <a:gd name="T30" fmla="*/ 36 w 103"/>
                  <a:gd name="T31" fmla="*/ 52 h 104"/>
                  <a:gd name="T32" fmla="*/ 13 w 103"/>
                  <a:gd name="T33" fmla="*/ 52 h 104"/>
                  <a:gd name="T34" fmla="*/ 17 w 103"/>
                  <a:gd name="T35" fmla="*/ 69 h 104"/>
                  <a:gd name="T36" fmla="*/ 68 w 103"/>
                  <a:gd name="T37" fmla="*/ 87 h 104"/>
                  <a:gd name="T38" fmla="*/ 58 w 103"/>
                  <a:gd name="T39" fmla="*/ 66 h 104"/>
                  <a:gd name="T40" fmla="*/ 58 w 103"/>
                  <a:gd name="T41" fmla="*/ 66 h 104"/>
                  <a:gd name="T42" fmla="*/ 61 w 103"/>
                  <a:gd name="T43" fmla="*/ 65 h 104"/>
                  <a:gd name="T44" fmla="*/ 74 w 103"/>
                  <a:gd name="T45" fmla="*/ 83 h 104"/>
                  <a:gd name="T46" fmla="*/ 79 w 103"/>
                  <a:gd name="T47" fmla="*/ 79 h 104"/>
                  <a:gd name="T48" fmla="*/ 63 w 103"/>
                  <a:gd name="T49" fmla="*/ 63 h 104"/>
                  <a:gd name="T50" fmla="*/ 67 w 103"/>
                  <a:gd name="T51" fmla="*/ 52 h 104"/>
                  <a:gd name="T52" fmla="*/ 90 w 103"/>
                  <a:gd name="T53" fmla="*/ 52 h 104"/>
                  <a:gd name="T54" fmla="*/ 86 w 103"/>
                  <a:gd name="T55" fmla="*/ 35 h 104"/>
                  <a:gd name="T56" fmla="*/ 34 w 103"/>
                  <a:gd name="T57" fmla="*/ 18 h 104"/>
                  <a:gd name="T58" fmla="*/ 45 w 103"/>
                  <a:gd name="T59" fmla="*/ 38 h 104"/>
                  <a:gd name="T60" fmla="*/ 42 w 103"/>
                  <a:gd name="T61" fmla="*/ 40 h 104"/>
                  <a:gd name="T62" fmla="*/ 29 w 103"/>
                  <a:gd name="T63" fmla="*/ 21 h 104"/>
                  <a:gd name="T64" fmla="*/ 23 w 103"/>
                  <a:gd name="T65" fmla="*/ 26 h 104"/>
                  <a:gd name="T66" fmla="*/ 40 w 103"/>
                  <a:gd name="T67" fmla="*/ 42 h 104"/>
                  <a:gd name="T68" fmla="*/ 36 w 103"/>
                  <a:gd name="T6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" h="104">
                    <a:moveTo>
                      <a:pt x="45" y="40"/>
                    </a:moveTo>
                    <a:cubicBezTo>
                      <a:pt x="52" y="37"/>
                      <a:pt x="60" y="40"/>
                      <a:pt x="64" y="46"/>
                    </a:cubicBezTo>
                    <a:cubicBezTo>
                      <a:pt x="67" y="53"/>
                      <a:pt x="64" y="61"/>
                      <a:pt x="57" y="64"/>
                    </a:cubicBezTo>
                    <a:cubicBezTo>
                      <a:pt x="51" y="68"/>
                      <a:pt x="42" y="65"/>
                      <a:pt x="39" y="58"/>
                    </a:cubicBezTo>
                    <a:cubicBezTo>
                      <a:pt x="36" y="52"/>
                      <a:pt x="39" y="43"/>
                      <a:pt x="45" y="40"/>
                    </a:cubicBezTo>
                    <a:close/>
                    <a:moveTo>
                      <a:pt x="49" y="47"/>
                    </a:moveTo>
                    <a:cubicBezTo>
                      <a:pt x="52" y="46"/>
                      <a:pt x="55" y="47"/>
                      <a:pt x="57" y="50"/>
                    </a:cubicBezTo>
                    <a:cubicBezTo>
                      <a:pt x="58" y="53"/>
                      <a:pt x="57" y="56"/>
                      <a:pt x="54" y="57"/>
                    </a:cubicBezTo>
                    <a:cubicBezTo>
                      <a:pt x="51" y="59"/>
                      <a:pt x="48" y="58"/>
                      <a:pt x="46" y="55"/>
                    </a:cubicBezTo>
                    <a:cubicBezTo>
                      <a:pt x="45" y="52"/>
                      <a:pt x="46" y="48"/>
                      <a:pt x="49" y="47"/>
                    </a:cubicBezTo>
                    <a:close/>
                    <a:moveTo>
                      <a:pt x="31" y="11"/>
                    </a:moveTo>
                    <a:cubicBezTo>
                      <a:pt x="54" y="0"/>
                      <a:pt x="81" y="10"/>
                      <a:pt x="92" y="32"/>
                    </a:cubicBezTo>
                    <a:cubicBezTo>
                      <a:pt x="103" y="55"/>
                      <a:pt x="94" y="82"/>
                      <a:pt x="71" y="93"/>
                    </a:cubicBezTo>
                    <a:cubicBezTo>
                      <a:pt x="49" y="104"/>
                      <a:pt x="22" y="95"/>
                      <a:pt x="11" y="72"/>
                    </a:cubicBezTo>
                    <a:cubicBezTo>
                      <a:pt x="0" y="50"/>
                      <a:pt x="9" y="23"/>
                      <a:pt x="31" y="11"/>
                    </a:cubicBezTo>
                    <a:close/>
                    <a:moveTo>
                      <a:pt x="36" y="52"/>
                    </a:move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8"/>
                      <a:pt x="14" y="64"/>
                      <a:pt x="17" y="69"/>
                    </a:cubicBezTo>
                    <a:cubicBezTo>
                      <a:pt x="26" y="88"/>
                      <a:pt x="49" y="96"/>
                      <a:pt x="68" y="87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9" y="66"/>
                      <a:pt x="60" y="65"/>
                      <a:pt x="61" y="65"/>
                    </a:cubicBezTo>
                    <a:cubicBezTo>
                      <a:pt x="74" y="83"/>
                      <a:pt x="74" y="83"/>
                      <a:pt x="74" y="83"/>
                    </a:cubicBezTo>
                    <a:cubicBezTo>
                      <a:pt x="76" y="82"/>
                      <a:pt x="78" y="81"/>
                      <a:pt x="79" y="79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5" y="60"/>
                      <a:pt x="67" y="56"/>
                      <a:pt x="67" y="52"/>
                    </a:cubicBezTo>
                    <a:cubicBezTo>
                      <a:pt x="90" y="52"/>
                      <a:pt x="90" y="52"/>
                      <a:pt x="90" y="52"/>
                    </a:cubicBezTo>
                    <a:cubicBezTo>
                      <a:pt x="90" y="47"/>
                      <a:pt x="89" y="41"/>
                      <a:pt x="86" y="35"/>
                    </a:cubicBezTo>
                    <a:cubicBezTo>
                      <a:pt x="77" y="16"/>
                      <a:pt x="53" y="8"/>
                      <a:pt x="34" y="1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4" y="39"/>
                      <a:pt x="43" y="39"/>
                      <a:pt x="42" y="40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7" y="22"/>
                      <a:pt x="25" y="24"/>
                      <a:pt x="23" y="26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7" y="44"/>
                      <a:pt x="36" y="48"/>
                      <a:pt x="36" y="52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5467790" y="6263146"/>
            <a:ext cx="332485" cy="784334"/>
            <a:chOff x="5320436" y="5536842"/>
            <a:chExt cx="332528" cy="784152"/>
          </a:xfrm>
        </p:grpSpPr>
        <p:sp>
          <p:nvSpPr>
            <p:cNvPr id="31" name="Freeform 47"/>
            <p:cNvSpPr>
              <a:spLocks noEditPoints="1"/>
            </p:cNvSpPr>
            <p:nvPr/>
          </p:nvSpPr>
          <p:spPr bwMode="auto">
            <a:xfrm>
              <a:off x="5320437" y="5536842"/>
              <a:ext cx="332525" cy="340002"/>
            </a:xfrm>
            <a:custGeom>
              <a:avLst/>
              <a:gdLst>
                <a:gd name="T0" fmla="*/ 437 w 1342"/>
                <a:gd name="T1" fmla="*/ 572 h 1343"/>
                <a:gd name="T2" fmla="*/ 1108 w 1342"/>
                <a:gd name="T3" fmla="*/ 379 h 1343"/>
                <a:gd name="T4" fmla="*/ 938 w 1342"/>
                <a:gd name="T5" fmla="*/ 393 h 1343"/>
                <a:gd name="T6" fmla="*/ 755 w 1342"/>
                <a:gd name="T7" fmla="*/ 411 h 1343"/>
                <a:gd name="T8" fmla="*/ 829 w 1342"/>
                <a:gd name="T9" fmla="*/ 447 h 1343"/>
                <a:gd name="T10" fmla="*/ 685 w 1342"/>
                <a:gd name="T11" fmla="*/ 553 h 1343"/>
                <a:gd name="T12" fmla="*/ 745 w 1342"/>
                <a:gd name="T13" fmla="*/ 565 h 1343"/>
                <a:gd name="T14" fmla="*/ 790 w 1342"/>
                <a:gd name="T15" fmla="*/ 591 h 1343"/>
                <a:gd name="T16" fmla="*/ 858 w 1342"/>
                <a:gd name="T17" fmla="*/ 589 h 1343"/>
                <a:gd name="T18" fmla="*/ 808 w 1342"/>
                <a:gd name="T19" fmla="*/ 650 h 1343"/>
                <a:gd name="T20" fmla="*/ 718 w 1342"/>
                <a:gd name="T21" fmla="*/ 798 h 1343"/>
                <a:gd name="T22" fmla="*/ 975 w 1342"/>
                <a:gd name="T23" fmla="*/ 769 h 1343"/>
                <a:gd name="T24" fmla="*/ 986 w 1342"/>
                <a:gd name="T25" fmla="*/ 695 h 1343"/>
                <a:gd name="T26" fmla="*/ 671 w 1342"/>
                <a:gd name="T27" fmla="*/ 1245 h 1343"/>
                <a:gd name="T28" fmla="*/ 514 w 1342"/>
                <a:gd name="T29" fmla="*/ 938 h 1343"/>
                <a:gd name="T30" fmla="*/ 321 w 1342"/>
                <a:gd name="T31" fmla="*/ 837 h 1343"/>
                <a:gd name="T32" fmla="*/ 218 w 1342"/>
                <a:gd name="T33" fmla="*/ 772 h 1343"/>
                <a:gd name="T34" fmla="*/ 312 w 1342"/>
                <a:gd name="T35" fmla="*/ 669 h 1343"/>
                <a:gd name="T36" fmla="*/ 340 w 1342"/>
                <a:gd name="T37" fmla="*/ 589 h 1343"/>
                <a:gd name="T38" fmla="*/ 304 w 1342"/>
                <a:gd name="T39" fmla="*/ 493 h 1343"/>
                <a:gd name="T40" fmla="*/ 241 w 1342"/>
                <a:gd name="T41" fmla="*/ 453 h 1343"/>
                <a:gd name="T42" fmla="*/ 232 w 1342"/>
                <a:gd name="T43" fmla="*/ 413 h 1343"/>
                <a:gd name="T44" fmla="*/ 186 w 1342"/>
                <a:gd name="T45" fmla="*/ 365 h 1343"/>
                <a:gd name="T46" fmla="*/ 250 w 1342"/>
                <a:gd name="T47" fmla="*/ 282 h 1343"/>
                <a:gd name="T48" fmla="*/ 300 w 1342"/>
                <a:gd name="T49" fmla="*/ 321 h 1343"/>
                <a:gd name="T50" fmla="*/ 373 w 1342"/>
                <a:gd name="T51" fmla="*/ 245 h 1343"/>
                <a:gd name="T52" fmla="*/ 296 w 1342"/>
                <a:gd name="T53" fmla="*/ 1105 h 1343"/>
                <a:gd name="T54" fmla="*/ 251 w 1342"/>
                <a:gd name="T55" fmla="*/ 814 h 1343"/>
                <a:gd name="T56" fmla="*/ 258 w 1342"/>
                <a:gd name="T57" fmla="*/ 273 h 1343"/>
                <a:gd name="T58" fmla="*/ 404 w 1342"/>
                <a:gd name="T59" fmla="*/ 242 h 1343"/>
                <a:gd name="T60" fmla="*/ 481 w 1342"/>
                <a:gd name="T61" fmla="*/ 228 h 1343"/>
                <a:gd name="T62" fmla="*/ 518 w 1342"/>
                <a:gd name="T63" fmla="*/ 254 h 1343"/>
                <a:gd name="T64" fmla="*/ 585 w 1342"/>
                <a:gd name="T65" fmla="*/ 332 h 1343"/>
                <a:gd name="T66" fmla="*/ 577 w 1342"/>
                <a:gd name="T67" fmla="*/ 353 h 1343"/>
                <a:gd name="T68" fmla="*/ 422 w 1342"/>
                <a:gd name="T69" fmla="*/ 416 h 1343"/>
                <a:gd name="T70" fmla="*/ 366 w 1342"/>
                <a:gd name="T71" fmla="*/ 302 h 1343"/>
                <a:gd name="T72" fmla="*/ 213 w 1342"/>
                <a:gd name="T73" fmla="*/ 374 h 1343"/>
                <a:gd name="T74" fmla="*/ 259 w 1342"/>
                <a:gd name="T75" fmla="*/ 463 h 1343"/>
                <a:gd name="T76" fmla="*/ 312 w 1342"/>
                <a:gd name="T77" fmla="*/ 405 h 1343"/>
                <a:gd name="T78" fmla="*/ 339 w 1342"/>
                <a:gd name="T79" fmla="*/ 462 h 1343"/>
                <a:gd name="T80" fmla="*/ 359 w 1342"/>
                <a:gd name="T81" fmla="*/ 399 h 1343"/>
                <a:gd name="T82" fmla="*/ 256 w 1342"/>
                <a:gd name="T83" fmla="*/ 385 h 1343"/>
                <a:gd name="T84" fmla="*/ 317 w 1342"/>
                <a:gd name="T85" fmla="*/ 771 h 1343"/>
                <a:gd name="T86" fmla="*/ 260 w 1342"/>
                <a:gd name="T87" fmla="*/ 753 h 1343"/>
                <a:gd name="T88" fmla="*/ 879 w 1342"/>
                <a:gd name="T89" fmla="*/ 567 h 1343"/>
                <a:gd name="T90" fmla="*/ 926 w 1342"/>
                <a:gd name="T91" fmla="*/ 577 h 1343"/>
                <a:gd name="T92" fmla="*/ 990 w 1342"/>
                <a:gd name="T93" fmla="*/ 591 h 1343"/>
                <a:gd name="T94" fmla="*/ 562 w 1342"/>
                <a:gd name="T95" fmla="*/ 416 h 1343"/>
                <a:gd name="T96" fmla="*/ 812 w 1342"/>
                <a:gd name="T97" fmla="*/ 250 h 1343"/>
                <a:gd name="T98" fmla="*/ 779 w 1342"/>
                <a:gd name="T99" fmla="*/ 258 h 1343"/>
                <a:gd name="T100" fmla="*/ 1083 w 1342"/>
                <a:gd name="T101" fmla="*/ 285 h 1343"/>
                <a:gd name="T102" fmla="*/ 658 w 1342"/>
                <a:gd name="T103" fmla="*/ 477 h 1343"/>
                <a:gd name="T104" fmla="*/ 701 w 1342"/>
                <a:gd name="T105" fmla="*/ 518 h 1343"/>
                <a:gd name="T106" fmla="*/ 677 w 1342"/>
                <a:gd name="T107" fmla="*/ 463 h 1343"/>
                <a:gd name="T108" fmla="*/ 652 w 1342"/>
                <a:gd name="T109" fmla="*/ 511 h 1343"/>
                <a:gd name="T110" fmla="*/ 744 w 1342"/>
                <a:gd name="T111" fmla="*/ 588 h 1343"/>
                <a:gd name="T112" fmla="*/ 773 w 1342"/>
                <a:gd name="T113" fmla="*/ 610 h 1343"/>
                <a:gd name="T114" fmla="*/ 885 w 1342"/>
                <a:gd name="T115" fmla="*/ 631 h 1343"/>
                <a:gd name="T116" fmla="*/ 946 w 1342"/>
                <a:gd name="T117" fmla="*/ 95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42" h="1343">
                  <a:moveTo>
                    <a:pt x="671" y="0"/>
                  </a:moveTo>
                  <a:cubicBezTo>
                    <a:pt x="1041" y="0"/>
                    <a:pt x="1342" y="301"/>
                    <a:pt x="1342" y="671"/>
                  </a:cubicBezTo>
                  <a:cubicBezTo>
                    <a:pt x="1342" y="1041"/>
                    <a:pt x="1041" y="1343"/>
                    <a:pt x="671" y="1343"/>
                  </a:cubicBezTo>
                  <a:cubicBezTo>
                    <a:pt x="301" y="1343"/>
                    <a:pt x="0" y="1041"/>
                    <a:pt x="0" y="671"/>
                  </a:cubicBezTo>
                  <a:cubicBezTo>
                    <a:pt x="0" y="301"/>
                    <a:pt x="301" y="0"/>
                    <a:pt x="671" y="0"/>
                  </a:cubicBezTo>
                  <a:close/>
                  <a:moveTo>
                    <a:pt x="440" y="593"/>
                  </a:moveTo>
                  <a:cubicBezTo>
                    <a:pt x="403" y="586"/>
                    <a:pt x="403" y="586"/>
                    <a:pt x="403" y="586"/>
                  </a:cubicBezTo>
                  <a:cubicBezTo>
                    <a:pt x="418" y="558"/>
                    <a:pt x="418" y="558"/>
                    <a:pt x="418" y="558"/>
                  </a:cubicBezTo>
                  <a:cubicBezTo>
                    <a:pt x="425" y="558"/>
                    <a:pt x="425" y="558"/>
                    <a:pt x="425" y="558"/>
                  </a:cubicBezTo>
                  <a:cubicBezTo>
                    <a:pt x="424" y="569"/>
                    <a:pt x="424" y="569"/>
                    <a:pt x="424" y="569"/>
                  </a:cubicBezTo>
                  <a:cubicBezTo>
                    <a:pt x="429" y="573"/>
                    <a:pt x="429" y="573"/>
                    <a:pt x="429" y="573"/>
                  </a:cubicBezTo>
                  <a:cubicBezTo>
                    <a:pt x="437" y="572"/>
                    <a:pt x="437" y="572"/>
                    <a:pt x="437" y="572"/>
                  </a:cubicBezTo>
                  <a:cubicBezTo>
                    <a:pt x="440" y="593"/>
                    <a:pt x="440" y="593"/>
                    <a:pt x="440" y="593"/>
                  </a:cubicBezTo>
                  <a:close/>
                  <a:moveTo>
                    <a:pt x="671" y="97"/>
                  </a:moveTo>
                  <a:cubicBezTo>
                    <a:pt x="856" y="97"/>
                    <a:pt x="1021" y="186"/>
                    <a:pt x="1126" y="322"/>
                  </a:cubicBezTo>
                  <a:cubicBezTo>
                    <a:pt x="1108" y="333"/>
                    <a:pt x="1108" y="333"/>
                    <a:pt x="1108" y="333"/>
                  </a:cubicBezTo>
                  <a:cubicBezTo>
                    <a:pt x="1115" y="363"/>
                    <a:pt x="1115" y="363"/>
                    <a:pt x="1115" y="363"/>
                  </a:cubicBezTo>
                  <a:cubicBezTo>
                    <a:pt x="1130" y="365"/>
                    <a:pt x="1130" y="365"/>
                    <a:pt x="1130" y="365"/>
                  </a:cubicBezTo>
                  <a:cubicBezTo>
                    <a:pt x="1136" y="381"/>
                    <a:pt x="1136" y="381"/>
                    <a:pt x="1136" y="381"/>
                  </a:cubicBezTo>
                  <a:cubicBezTo>
                    <a:pt x="1117" y="373"/>
                    <a:pt x="1117" y="373"/>
                    <a:pt x="1117" y="373"/>
                  </a:cubicBezTo>
                  <a:cubicBezTo>
                    <a:pt x="1119" y="378"/>
                    <a:pt x="1119" y="378"/>
                    <a:pt x="1119" y="378"/>
                  </a:cubicBezTo>
                  <a:cubicBezTo>
                    <a:pt x="1108" y="391"/>
                    <a:pt x="1108" y="391"/>
                    <a:pt x="1108" y="391"/>
                  </a:cubicBezTo>
                  <a:cubicBezTo>
                    <a:pt x="1074" y="388"/>
                    <a:pt x="1074" y="388"/>
                    <a:pt x="1074" y="388"/>
                  </a:cubicBezTo>
                  <a:cubicBezTo>
                    <a:pt x="1108" y="379"/>
                    <a:pt x="1108" y="379"/>
                    <a:pt x="1108" y="379"/>
                  </a:cubicBezTo>
                  <a:cubicBezTo>
                    <a:pt x="1098" y="342"/>
                    <a:pt x="1098" y="342"/>
                    <a:pt x="1098" y="342"/>
                  </a:cubicBezTo>
                  <a:cubicBezTo>
                    <a:pt x="1100" y="322"/>
                    <a:pt x="1100" y="322"/>
                    <a:pt x="1100" y="322"/>
                  </a:cubicBezTo>
                  <a:cubicBezTo>
                    <a:pt x="1085" y="322"/>
                    <a:pt x="1085" y="322"/>
                    <a:pt x="1085" y="322"/>
                  </a:cubicBezTo>
                  <a:cubicBezTo>
                    <a:pt x="1069" y="350"/>
                    <a:pt x="1069" y="350"/>
                    <a:pt x="1069" y="350"/>
                  </a:cubicBezTo>
                  <a:cubicBezTo>
                    <a:pt x="1085" y="379"/>
                    <a:pt x="1085" y="379"/>
                    <a:pt x="1085" y="379"/>
                  </a:cubicBezTo>
                  <a:cubicBezTo>
                    <a:pt x="1035" y="356"/>
                    <a:pt x="1035" y="356"/>
                    <a:pt x="1035" y="356"/>
                  </a:cubicBezTo>
                  <a:cubicBezTo>
                    <a:pt x="964" y="376"/>
                    <a:pt x="964" y="376"/>
                    <a:pt x="964" y="376"/>
                  </a:cubicBezTo>
                  <a:cubicBezTo>
                    <a:pt x="954" y="383"/>
                    <a:pt x="954" y="383"/>
                    <a:pt x="954" y="383"/>
                  </a:cubicBezTo>
                  <a:cubicBezTo>
                    <a:pt x="952" y="369"/>
                    <a:pt x="952" y="369"/>
                    <a:pt x="952" y="369"/>
                  </a:cubicBezTo>
                  <a:cubicBezTo>
                    <a:pt x="940" y="371"/>
                    <a:pt x="940" y="371"/>
                    <a:pt x="940" y="371"/>
                  </a:cubicBezTo>
                  <a:cubicBezTo>
                    <a:pt x="944" y="389"/>
                    <a:pt x="944" y="389"/>
                    <a:pt x="944" y="389"/>
                  </a:cubicBezTo>
                  <a:cubicBezTo>
                    <a:pt x="938" y="393"/>
                    <a:pt x="938" y="393"/>
                    <a:pt x="938" y="393"/>
                  </a:cubicBezTo>
                  <a:cubicBezTo>
                    <a:pt x="933" y="388"/>
                    <a:pt x="933" y="388"/>
                    <a:pt x="933" y="388"/>
                  </a:cubicBezTo>
                  <a:cubicBezTo>
                    <a:pt x="918" y="397"/>
                    <a:pt x="918" y="397"/>
                    <a:pt x="918" y="397"/>
                  </a:cubicBezTo>
                  <a:cubicBezTo>
                    <a:pt x="922" y="404"/>
                    <a:pt x="922" y="404"/>
                    <a:pt x="922" y="404"/>
                  </a:cubicBezTo>
                  <a:cubicBezTo>
                    <a:pt x="910" y="411"/>
                    <a:pt x="910" y="411"/>
                    <a:pt x="910" y="411"/>
                  </a:cubicBezTo>
                  <a:cubicBezTo>
                    <a:pt x="890" y="411"/>
                    <a:pt x="890" y="411"/>
                    <a:pt x="890" y="411"/>
                  </a:cubicBezTo>
                  <a:cubicBezTo>
                    <a:pt x="873" y="382"/>
                    <a:pt x="873" y="382"/>
                    <a:pt x="873" y="382"/>
                  </a:cubicBezTo>
                  <a:cubicBezTo>
                    <a:pt x="915" y="391"/>
                    <a:pt x="915" y="391"/>
                    <a:pt x="915" y="391"/>
                  </a:cubicBezTo>
                  <a:cubicBezTo>
                    <a:pt x="923" y="381"/>
                    <a:pt x="923" y="381"/>
                    <a:pt x="923" y="381"/>
                  </a:cubicBezTo>
                  <a:cubicBezTo>
                    <a:pt x="872" y="354"/>
                    <a:pt x="872" y="354"/>
                    <a:pt x="872" y="354"/>
                  </a:cubicBezTo>
                  <a:cubicBezTo>
                    <a:pt x="826" y="353"/>
                    <a:pt x="826" y="353"/>
                    <a:pt x="826" y="353"/>
                  </a:cubicBezTo>
                  <a:cubicBezTo>
                    <a:pt x="776" y="376"/>
                    <a:pt x="776" y="376"/>
                    <a:pt x="776" y="376"/>
                  </a:cubicBezTo>
                  <a:cubicBezTo>
                    <a:pt x="755" y="411"/>
                    <a:pt x="755" y="411"/>
                    <a:pt x="755" y="411"/>
                  </a:cubicBezTo>
                  <a:cubicBezTo>
                    <a:pt x="719" y="430"/>
                    <a:pt x="719" y="430"/>
                    <a:pt x="719" y="430"/>
                  </a:cubicBezTo>
                  <a:cubicBezTo>
                    <a:pt x="724" y="469"/>
                    <a:pt x="724" y="469"/>
                    <a:pt x="724" y="469"/>
                  </a:cubicBezTo>
                  <a:cubicBezTo>
                    <a:pt x="758" y="455"/>
                    <a:pt x="758" y="455"/>
                    <a:pt x="758" y="455"/>
                  </a:cubicBezTo>
                  <a:cubicBezTo>
                    <a:pt x="767" y="484"/>
                    <a:pt x="767" y="484"/>
                    <a:pt x="767" y="484"/>
                  </a:cubicBezTo>
                  <a:cubicBezTo>
                    <a:pt x="789" y="478"/>
                    <a:pt x="789" y="478"/>
                    <a:pt x="789" y="478"/>
                  </a:cubicBezTo>
                  <a:cubicBezTo>
                    <a:pt x="795" y="447"/>
                    <a:pt x="795" y="447"/>
                    <a:pt x="795" y="447"/>
                  </a:cubicBezTo>
                  <a:cubicBezTo>
                    <a:pt x="790" y="422"/>
                    <a:pt x="790" y="422"/>
                    <a:pt x="790" y="422"/>
                  </a:cubicBezTo>
                  <a:cubicBezTo>
                    <a:pt x="823" y="394"/>
                    <a:pt x="823" y="394"/>
                    <a:pt x="823" y="394"/>
                  </a:cubicBezTo>
                  <a:cubicBezTo>
                    <a:pt x="838" y="401"/>
                    <a:pt x="838" y="401"/>
                    <a:pt x="838" y="401"/>
                  </a:cubicBezTo>
                  <a:cubicBezTo>
                    <a:pt x="812" y="422"/>
                    <a:pt x="812" y="422"/>
                    <a:pt x="812" y="422"/>
                  </a:cubicBezTo>
                  <a:cubicBezTo>
                    <a:pt x="813" y="439"/>
                    <a:pt x="813" y="439"/>
                    <a:pt x="813" y="439"/>
                  </a:cubicBezTo>
                  <a:cubicBezTo>
                    <a:pt x="829" y="447"/>
                    <a:pt x="829" y="447"/>
                    <a:pt x="829" y="447"/>
                  </a:cubicBezTo>
                  <a:cubicBezTo>
                    <a:pt x="858" y="444"/>
                    <a:pt x="858" y="444"/>
                    <a:pt x="858" y="444"/>
                  </a:cubicBezTo>
                  <a:cubicBezTo>
                    <a:pt x="827" y="455"/>
                    <a:pt x="827" y="455"/>
                    <a:pt x="827" y="455"/>
                  </a:cubicBezTo>
                  <a:cubicBezTo>
                    <a:pt x="809" y="481"/>
                    <a:pt x="809" y="481"/>
                    <a:pt x="809" y="481"/>
                  </a:cubicBezTo>
                  <a:cubicBezTo>
                    <a:pt x="789" y="496"/>
                    <a:pt x="789" y="496"/>
                    <a:pt x="789" y="496"/>
                  </a:cubicBezTo>
                  <a:cubicBezTo>
                    <a:pt x="755" y="496"/>
                    <a:pt x="755" y="496"/>
                    <a:pt x="755" y="496"/>
                  </a:cubicBezTo>
                  <a:cubicBezTo>
                    <a:pt x="747" y="473"/>
                    <a:pt x="747" y="473"/>
                    <a:pt x="747" y="473"/>
                  </a:cubicBezTo>
                  <a:cubicBezTo>
                    <a:pt x="733" y="475"/>
                    <a:pt x="733" y="475"/>
                    <a:pt x="733" y="475"/>
                  </a:cubicBezTo>
                  <a:cubicBezTo>
                    <a:pt x="744" y="499"/>
                    <a:pt x="744" y="499"/>
                    <a:pt x="744" y="499"/>
                  </a:cubicBezTo>
                  <a:cubicBezTo>
                    <a:pt x="719" y="507"/>
                    <a:pt x="719" y="507"/>
                    <a:pt x="719" y="507"/>
                  </a:cubicBezTo>
                  <a:cubicBezTo>
                    <a:pt x="693" y="533"/>
                    <a:pt x="693" y="533"/>
                    <a:pt x="693" y="533"/>
                  </a:cubicBezTo>
                  <a:cubicBezTo>
                    <a:pt x="668" y="538"/>
                    <a:pt x="668" y="538"/>
                    <a:pt x="668" y="538"/>
                  </a:cubicBezTo>
                  <a:cubicBezTo>
                    <a:pt x="685" y="553"/>
                    <a:pt x="685" y="553"/>
                    <a:pt x="685" y="553"/>
                  </a:cubicBezTo>
                  <a:cubicBezTo>
                    <a:pt x="683" y="573"/>
                    <a:pt x="683" y="573"/>
                    <a:pt x="683" y="573"/>
                  </a:cubicBezTo>
                  <a:cubicBezTo>
                    <a:pt x="642" y="572"/>
                    <a:pt x="642" y="572"/>
                    <a:pt x="642" y="572"/>
                  </a:cubicBezTo>
                  <a:cubicBezTo>
                    <a:pt x="638" y="611"/>
                    <a:pt x="638" y="611"/>
                    <a:pt x="638" y="611"/>
                  </a:cubicBezTo>
                  <a:cubicBezTo>
                    <a:pt x="667" y="621"/>
                    <a:pt x="667" y="621"/>
                    <a:pt x="667" y="621"/>
                  </a:cubicBezTo>
                  <a:cubicBezTo>
                    <a:pt x="688" y="616"/>
                    <a:pt x="688" y="616"/>
                    <a:pt x="688" y="616"/>
                  </a:cubicBezTo>
                  <a:cubicBezTo>
                    <a:pt x="694" y="608"/>
                    <a:pt x="694" y="608"/>
                    <a:pt x="694" y="608"/>
                  </a:cubicBezTo>
                  <a:cubicBezTo>
                    <a:pt x="691" y="598"/>
                    <a:pt x="691" y="598"/>
                    <a:pt x="691" y="598"/>
                  </a:cubicBezTo>
                  <a:cubicBezTo>
                    <a:pt x="699" y="587"/>
                    <a:pt x="699" y="587"/>
                    <a:pt x="699" y="587"/>
                  </a:cubicBezTo>
                  <a:cubicBezTo>
                    <a:pt x="711" y="583"/>
                    <a:pt x="711" y="583"/>
                    <a:pt x="711" y="583"/>
                  </a:cubicBezTo>
                  <a:cubicBezTo>
                    <a:pt x="716" y="571"/>
                    <a:pt x="716" y="571"/>
                    <a:pt x="716" y="571"/>
                  </a:cubicBezTo>
                  <a:cubicBezTo>
                    <a:pt x="726" y="578"/>
                    <a:pt x="726" y="578"/>
                    <a:pt x="726" y="578"/>
                  </a:cubicBezTo>
                  <a:cubicBezTo>
                    <a:pt x="745" y="565"/>
                    <a:pt x="745" y="565"/>
                    <a:pt x="745" y="565"/>
                  </a:cubicBezTo>
                  <a:cubicBezTo>
                    <a:pt x="757" y="580"/>
                    <a:pt x="757" y="580"/>
                    <a:pt x="757" y="580"/>
                  </a:cubicBezTo>
                  <a:cubicBezTo>
                    <a:pt x="784" y="599"/>
                    <a:pt x="784" y="599"/>
                    <a:pt x="784" y="599"/>
                  </a:cubicBezTo>
                  <a:cubicBezTo>
                    <a:pt x="781" y="610"/>
                    <a:pt x="781" y="610"/>
                    <a:pt x="781" y="610"/>
                  </a:cubicBezTo>
                  <a:cubicBezTo>
                    <a:pt x="790" y="602"/>
                    <a:pt x="790" y="602"/>
                    <a:pt x="790" y="602"/>
                  </a:cubicBezTo>
                  <a:cubicBezTo>
                    <a:pt x="791" y="595"/>
                    <a:pt x="791" y="595"/>
                    <a:pt x="791" y="595"/>
                  </a:cubicBezTo>
                  <a:cubicBezTo>
                    <a:pt x="796" y="598"/>
                    <a:pt x="796" y="598"/>
                    <a:pt x="796" y="598"/>
                  </a:cubicBezTo>
                  <a:cubicBezTo>
                    <a:pt x="797" y="597"/>
                    <a:pt x="797" y="597"/>
                    <a:pt x="797" y="597"/>
                  </a:cubicBezTo>
                  <a:cubicBezTo>
                    <a:pt x="797" y="598"/>
                    <a:pt x="797" y="598"/>
                    <a:pt x="797" y="598"/>
                  </a:cubicBezTo>
                  <a:cubicBezTo>
                    <a:pt x="797" y="597"/>
                    <a:pt x="797" y="597"/>
                    <a:pt x="797" y="597"/>
                  </a:cubicBezTo>
                  <a:cubicBezTo>
                    <a:pt x="797" y="596"/>
                    <a:pt x="797" y="596"/>
                    <a:pt x="797" y="596"/>
                  </a:cubicBezTo>
                  <a:cubicBezTo>
                    <a:pt x="791" y="591"/>
                    <a:pt x="791" y="591"/>
                    <a:pt x="791" y="591"/>
                  </a:cubicBezTo>
                  <a:cubicBezTo>
                    <a:pt x="790" y="591"/>
                    <a:pt x="790" y="591"/>
                    <a:pt x="790" y="591"/>
                  </a:cubicBezTo>
                  <a:cubicBezTo>
                    <a:pt x="780" y="583"/>
                    <a:pt x="780" y="583"/>
                    <a:pt x="780" y="583"/>
                  </a:cubicBezTo>
                  <a:cubicBezTo>
                    <a:pt x="762" y="569"/>
                    <a:pt x="762" y="569"/>
                    <a:pt x="762" y="569"/>
                  </a:cubicBezTo>
                  <a:cubicBezTo>
                    <a:pt x="761" y="561"/>
                    <a:pt x="761" y="561"/>
                    <a:pt x="761" y="561"/>
                  </a:cubicBezTo>
                  <a:cubicBezTo>
                    <a:pt x="771" y="557"/>
                    <a:pt x="771" y="557"/>
                    <a:pt x="771" y="557"/>
                  </a:cubicBezTo>
                  <a:cubicBezTo>
                    <a:pt x="785" y="574"/>
                    <a:pt x="785" y="574"/>
                    <a:pt x="785" y="574"/>
                  </a:cubicBezTo>
                  <a:cubicBezTo>
                    <a:pt x="806" y="586"/>
                    <a:pt x="806" y="586"/>
                    <a:pt x="806" y="586"/>
                  </a:cubicBezTo>
                  <a:cubicBezTo>
                    <a:pt x="805" y="599"/>
                    <a:pt x="805" y="599"/>
                    <a:pt x="805" y="599"/>
                  </a:cubicBezTo>
                  <a:cubicBezTo>
                    <a:pt x="820" y="622"/>
                    <a:pt x="820" y="622"/>
                    <a:pt x="820" y="622"/>
                  </a:cubicBezTo>
                  <a:cubicBezTo>
                    <a:pt x="826" y="610"/>
                    <a:pt x="826" y="610"/>
                    <a:pt x="826" y="610"/>
                  </a:cubicBezTo>
                  <a:cubicBezTo>
                    <a:pt x="822" y="593"/>
                    <a:pt x="822" y="593"/>
                    <a:pt x="822" y="593"/>
                  </a:cubicBezTo>
                  <a:cubicBezTo>
                    <a:pt x="840" y="591"/>
                    <a:pt x="840" y="591"/>
                    <a:pt x="840" y="591"/>
                  </a:cubicBezTo>
                  <a:cubicBezTo>
                    <a:pt x="858" y="589"/>
                    <a:pt x="858" y="589"/>
                    <a:pt x="858" y="589"/>
                  </a:cubicBezTo>
                  <a:cubicBezTo>
                    <a:pt x="840" y="596"/>
                    <a:pt x="840" y="596"/>
                    <a:pt x="840" y="596"/>
                  </a:cubicBezTo>
                  <a:cubicBezTo>
                    <a:pt x="851" y="617"/>
                    <a:pt x="851" y="617"/>
                    <a:pt x="851" y="617"/>
                  </a:cubicBezTo>
                  <a:cubicBezTo>
                    <a:pt x="871" y="618"/>
                    <a:pt x="871" y="618"/>
                    <a:pt x="871" y="618"/>
                  </a:cubicBezTo>
                  <a:cubicBezTo>
                    <a:pt x="877" y="623"/>
                    <a:pt x="877" y="623"/>
                    <a:pt x="877" y="623"/>
                  </a:cubicBezTo>
                  <a:cubicBezTo>
                    <a:pt x="886" y="623"/>
                    <a:pt x="886" y="623"/>
                    <a:pt x="886" y="623"/>
                  </a:cubicBezTo>
                  <a:cubicBezTo>
                    <a:pt x="888" y="618"/>
                    <a:pt x="888" y="618"/>
                    <a:pt x="888" y="618"/>
                  </a:cubicBezTo>
                  <a:cubicBezTo>
                    <a:pt x="894" y="618"/>
                    <a:pt x="894" y="618"/>
                    <a:pt x="894" y="618"/>
                  </a:cubicBezTo>
                  <a:cubicBezTo>
                    <a:pt x="892" y="633"/>
                    <a:pt x="892" y="633"/>
                    <a:pt x="892" y="633"/>
                  </a:cubicBezTo>
                  <a:cubicBezTo>
                    <a:pt x="886" y="651"/>
                    <a:pt x="886" y="651"/>
                    <a:pt x="886" y="651"/>
                  </a:cubicBezTo>
                  <a:cubicBezTo>
                    <a:pt x="849" y="655"/>
                    <a:pt x="849" y="655"/>
                    <a:pt x="849" y="655"/>
                  </a:cubicBezTo>
                  <a:cubicBezTo>
                    <a:pt x="815" y="644"/>
                    <a:pt x="815" y="644"/>
                    <a:pt x="815" y="644"/>
                  </a:cubicBezTo>
                  <a:cubicBezTo>
                    <a:pt x="808" y="650"/>
                    <a:pt x="808" y="650"/>
                    <a:pt x="808" y="650"/>
                  </a:cubicBezTo>
                  <a:cubicBezTo>
                    <a:pt x="802" y="659"/>
                    <a:pt x="802" y="659"/>
                    <a:pt x="802" y="659"/>
                  </a:cubicBezTo>
                  <a:cubicBezTo>
                    <a:pt x="747" y="634"/>
                    <a:pt x="747" y="634"/>
                    <a:pt x="747" y="634"/>
                  </a:cubicBezTo>
                  <a:cubicBezTo>
                    <a:pt x="761" y="628"/>
                    <a:pt x="761" y="628"/>
                    <a:pt x="761" y="628"/>
                  </a:cubicBezTo>
                  <a:cubicBezTo>
                    <a:pt x="745" y="617"/>
                    <a:pt x="745" y="617"/>
                    <a:pt x="745" y="617"/>
                  </a:cubicBezTo>
                  <a:cubicBezTo>
                    <a:pt x="689" y="625"/>
                    <a:pt x="689" y="625"/>
                    <a:pt x="689" y="625"/>
                  </a:cubicBezTo>
                  <a:cubicBezTo>
                    <a:pt x="679" y="628"/>
                    <a:pt x="679" y="628"/>
                    <a:pt x="679" y="628"/>
                  </a:cubicBezTo>
                  <a:cubicBezTo>
                    <a:pt x="660" y="623"/>
                    <a:pt x="660" y="623"/>
                    <a:pt x="660" y="623"/>
                  </a:cubicBezTo>
                  <a:cubicBezTo>
                    <a:pt x="658" y="630"/>
                    <a:pt x="658" y="630"/>
                    <a:pt x="658" y="630"/>
                  </a:cubicBezTo>
                  <a:cubicBezTo>
                    <a:pt x="598" y="703"/>
                    <a:pt x="598" y="703"/>
                    <a:pt x="598" y="703"/>
                  </a:cubicBezTo>
                  <a:cubicBezTo>
                    <a:pt x="596" y="760"/>
                    <a:pt x="596" y="760"/>
                    <a:pt x="596" y="760"/>
                  </a:cubicBezTo>
                  <a:cubicBezTo>
                    <a:pt x="653" y="812"/>
                    <a:pt x="653" y="812"/>
                    <a:pt x="653" y="812"/>
                  </a:cubicBezTo>
                  <a:cubicBezTo>
                    <a:pt x="718" y="798"/>
                    <a:pt x="718" y="798"/>
                    <a:pt x="718" y="798"/>
                  </a:cubicBezTo>
                  <a:cubicBezTo>
                    <a:pt x="744" y="812"/>
                    <a:pt x="744" y="812"/>
                    <a:pt x="744" y="812"/>
                  </a:cubicBezTo>
                  <a:cubicBezTo>
                    <a:pt x="738" y="840"/>
                    <a:pt x="738" y="840"/>
                    <a:pt x="738" y="840"/>
                  </a:cubicBezTo>
                  <a:cubicBezTo>
                    <a:pt x="769" y="899"/>
                    <a:pt x="769" y="899"/>
                    <a:pt x="769" y="899"/>
                  </a:cubicBezTo>
                  <a:cubicBezTo>
                    <a:pt x="750" y="926"/>
                    <a:pt x="750" y="926"/>
                    <a:pt x="750" y="926"/>
                  </a:cubicBezTo>
                  <a:cubicBezTo>
                    <a:pt x="803" y="1033"/>
                    <a:pt x="803" y="1033"/>
                    <a:pt x="803" y="1033"/>
                  </a:cubicBezTo>
                  <a:cubicBezTo>
                    <a:pt x="849" y="1034"/>
                    <a:pt x="849" y="1034"/>
                    <a:pt x="849" y="1034"/>
                  </a:cubicBezTo>
                  <a:cubicBezTo>
                    <a:pt x="887" y="974"/>
                    <a:pt x="887" y="974"/>
                    <a:pt x="887" y="974"/>
                  </a:cubicBezTo>
                  <a:cubicBezTo>
                    <a:pt x="887" y="942"/>
                    <a:pt x="887" y="942"/>
                    <a:pt x="887" y="942"/>
                  </a:cubicBezTo>
                  <a:cubicBezTo>
                    <a:pt x="923" y="920"/>
                    <a:pt x="923" y="920"/>
                    <a:pt x="923" y="920"/>
                  </a:cubicBezTo>
                  <a:cubicBezTo>
                    <a:pt x="910" y="854"/>
                    <a:pt x="910" y="854"/>
                    <a:pt x="910" y="854"/>
                  </a:cubicBezTo>
                  <a:cubicBezTo>
                    <a:pt x="958" y="817"/>
                    <a:pt x="958" y="817"/>
                    <a:pt x="958" y="817"/>
                  </a:cubicBezTo>
                  <a:cubicBezTo>
                    <a:pt x="975" y="769"/>
                    <a:pt x="975" y="769"/>
                    <a:pt x="975" y="769"/>
                  </a:cubicBezTo>
                  <a:cubicBezTo>
                    <a:pt x="937" y="778"/>
                    <a:pt x="937" y="778"/>
                    <a:pt x="937" y="778"/>
                  </a:cubicBezTo>
                  <a:cubicBezTo>
                    <a:pt x="907" y="741"/>
                    <a:pt x="907" y="741"/>
                    <a:pt x="907" y="741"/>
                  </a:cubicBezTo>
                  <a:cubicBezTo>
                    <a:pt x="880" y="670"/>
                    <a:pt x="880" y="670"/>
                    <a:pt x="880" y="670"/>
                  </a:cubicBezTo>
                  <a:cubicBezTo>
                    <a:pt x="880" y="670"/>
                    <a:pt x="880" y="670"/>
                    <a:pt x="880" y="670"/>
                  </a:cubicBezTo>
                  <a:cubicBezTo>
                    <a:pt x="886" y="675"/>
                    <a:pt x="886" y="675"/>
                    <a:pt x="886" y="675"/>
                  </a:cubicBezTo>
                  <a:cubicBezTo>
                    <a:pt x="888" y="669"/>
                    <a:pt x="888" y="669"/>
                    <a:pt x="888" y="669"/>
                  </a:cubicBezTo>
                  <a:cubicBezTo>
                    <a:pt x="932" y="734"/>
                    <a:pt x="932" y="734"/>
                    <a:pt x="932" y="734"/>
                  </a:cubicBezTo>
                  <a:cubicBezTo>
                    <a:pt x="938" y="765"/>
                    <a:pt x="938" y="765"/>
                    <a:pt x="938" y="765"/>
                  </a:cubicBezTo>
                  <a:cubicBezTo>
                    <a:pt x="995" y="740"/>
                    <a:pt x="995" y="740"/>
                    <a:pt x="995" y="740"/>
                  </a:cubicBezTo>
                  <a:cubicBezTo>
                    <a:pt x="1034" y="706"/>
                    <a:pt x="1034" y="706"/>
                    <a:pt x="1034" y="706"/>
                  </a:cubicBezTo>
                  <a:cubicBezTo>
                    <a:pt x="1006" y="692"/>
                    <a:pt x="1006" y="692"/>
                    <a:pt x="1006" y="692"/>
                  </a:cubicBezTo>
                  <a:cubicBezTo>
                    <a:pt x="986" y="695"/>
                    <a:pt x="986" y="695"/>
                    <a:pt x="986" y="695"/>
                  </a:cubicBezTo>
                  <a:cubicBezTo>
                    <a:pt x="960" y="658"/>
                    <a:pt x="960" y="658"/>
                    <a:pt x="960" y="658"/>
                  </a:cubicBezTo>
                  <a:cubicBezTo>
                    <a:pt x="974" y="657"/>
                    <a:pt x="974" y="657"/>
                    <a:pt x="974" y="657"/>
                  </a:cubicBezTo>
                  <a:cubicBezTo>
                    <a:pt x="1008" y="680"/>
                    <a:pt x="1008" y="680"/>
                    <a:pt x="1008" y="680"/>
                  </a:cubicBezTo>
                  <a:cubicBezTo>
                    <a:pt x="1071" y="683"/>
                    <a:pt x="1071" y="683"/>
                    <a:pt x="1071" y="683"/>
                  </a:cubicBezTo>
                  <a:cubicBezTo>
                    <a:pt x="1098" y="718"/>
                    <a:pt x="1098" y="718"/>
                    <a:pt x="1098" y="718"/>
                  </a:cubicBezTo>
                  <a:cubicBezTo>
                    <a:pt x="1128" y="792"/>
                    <a:pt x="1128" y="792"/>
                    <a:pt x="1128" y="792"/>
                  </a:cubicBezTo>
                  <a:cubicBezTo>
                    <a:pt x="1140" y="771"/>
                    <a:pt x="1140" y="771"/>
                    <a:pt x="1140" y="771"/>
                  </a:cubicBezTo>
                  <a:cubicBezTo>
                    <a:pt x="1143" y="738"/>
                    <a:pt x="1143" y="738"/>
                    <a:pt x="1143" y="738"/>
                  </a:cubicBezTo>
                  <a:cubicBezTo>
                    <a:pt x="1211" y="700"/>
                    <a:pt x="1211" y="700"/>
                    <a:pt x="1211" y="700"/>
                  </a:cubicBezTo>
                  <a:cubicBezTo>
                    <a:pt x="1231" y="745"/>
                    <a:pt x="1231" y="745"/>
                    <a:pt x="1231" y="745"/>
                  </a:cubicBezTo>
                  <a:cubicBezTo>
                    <a:pt x="1240" y="746"/>
                    <a:pt x="1240" y="746"/>
                    <a:pt x="1240" y="746"/>
                  </a:cubicBezTo>
                  <a:cubicBezTo>
                    <a:pt x="1203" y="1027"/>
                    <a:pt x="962" y="1245"/>
                    <a:pt x="671" y="1245"/>
                  </a:cubicBezTo>
                  <a:cubicBezTo>
                    <a:pt x="555" y="1245"/>
                    <a:pt x="447" y="1210"/>
                    <a:pt x="357" y="1151"/>
                  </a:cubicBezTo>
                  <a:cubicBezTo>
                    <a:pt x="390" y="1115"/>
                    <a:pt x="390" y="1115"/>
                    <a:pt x="390" y="1115"/>
                  </a:cubicBezTo>
                  <a:cubicBezTo>
                    <a:pt x="381" y="1106"/>
                    <a:pt x="381" y="1106"/>
                    <a:pt x="381" y="1106"/>
                  </a:cubicBezTo>
                  <a:cubicBezTo>
                    <a:pt x="397" y="1106"/>
                    <a:pt x="397" y="1106"/>
                    <a:pt x="397" y="1106"/>
                  </a:cubicBezTo>
                  <a:cubicBezTo>
                    <a:pt x="431" y="1068"/>
                    <a:pt x="431" y="1068"/>
                    <a:pt x="431" y="1068"/>
                  </a:cubicBezTo>
                  <a:cubicBezTo>
                    <a:pt x="439" y="1042"/>
                    <a:pt x="439" y="1042"/>
                    <a:pt x="439" y="1042"/>
                  </a:cubicBezTo>
                  <a:cubicBezTo>
                    <a:pt x="474" y="1028"/>
                    <a:pt x="474" y="1028"/>
                    <a:pt x="474" y="1028"/>
                  </a:cubicBezTo>
                  <a:cubicBezTo>
                    <a:pt x="493" y="987"/>
                    <a:pt x="493" y="987"/>
                    <a:pt x="493" y="987"/>
                  </a:cubicBezTo>
                  <a:cubicBezTo>
                    <a:pt x="488" y="978"/>
                    <a:pt x="488" y="978"/>
                    <a:pt x="488" y="978"/>
                  </a:cubicBezTo>
                  <a:cubicBezTo>
                    <a:pt x="499" y="963"/>
                    <a:pt x="499" y="963"/>
                    <a:pt x="499" y="963"/>
                  </a:cubicBezTo>
                  <a:cubicBezTo>
                    <a:pt x="504" y="960"/>
                    <a:pt x="504" y="960"/>
                    <a:pt x="504" y="960"/>
                  </a:cubicBezTo>
                  <a:cubicBezTo>
                    <a:pt x="514" y="938"/>
                    <a:pt x="514" y="938"/>
                    <a:pt x="514" y="938"/>
                  </a:cubicBezTo>
                  <a:cubicBezTo>
                    <a:pt x="510" y="928"/>
                    <a:pt x="510" y="928"/>
                    <a:pt x="510" y="928"/>
                  </a:cubicBezTo>
                  <a:cubicBezTo>
                    <a:pt x="432" y="900"/>
                    <a:pt x="432" y="900"/>
                    <a:pt x="432" y="900"/>
                  </a:cubicBezTo>
                  <a:cubicBezTo>
                    <a:pt x="427" y="903"/>
                    <a:pt x="427" y="903"/>
                    <a:pt x="427" y="903"/>
                  </a:cubicBezTo>
                  <a:cubicBezTo>
                    <a:pt x="425" y="910"/>
                    <a:pt x="425" y="910"/>
                    <a:pt x="425" y="910"/>
                  </a:cubicBezTo>
                  <a:cubicBezTo>
                    <a:pt x="416" y="908"/>
                    <a:pt x="416" y="908"/>
                    <a:pt x="416" y="908"/>
                  </a:cubicBezTo>
                  <a:cubicBezTo>
                    <a:pt x="424" y="898"/>
                    <a:pt x="424" y="898"/>
                    <a:pt x="424" y="898"/>
                  </a:cubicBezTo>
                  <a:cubicBezTo>
                    <a:pt x="419" y="896"/>
                    <a:pt x="419" y="896"/>
                    <a:pt x="419" y="896"/>
                  </a:cubicBezTo>
                  <a:cubicBezTo>
                    <a:pt x="411" y="869"/>
                    <a:pt x="411" y="869"/>
                    <a:pt x="411" y="869"/>
                  </a:cubicBezTo>
                  <a:cubicBezTo>
                    <a:pt x="350" y="837"/>
                    <a:pt x="350" y="837"/>
                    <a:pt x="350" y="837"/>
                  </a:cubicBezTo>
                  <a:cubicBezTo>
                    <a:pt x="342" y="844"/>
                    <a:pt x="342" y="844"/>
                    <a:pt x="342" y="844"/>
                  </a:cubicBezTo>
                  <a:cubicBezTo>
                    <a:pt x="324" y="843"/>
                    <a:pt x="324" y="843"/>
                    <a:pt x="324" y="843"/>
                  </a:cubicBezTo>
                  <a:cubicBezTo>
                    <a:pt x="321" y="837"/>
                    <a:pt x="321" y="837"/>
                    <a:pt x="321" y="837"/>
                  </a:cubicBezTo>
                  <a:cubicBezTo>
                    <a:pt x="311" y="839"/>
                    <a:pt x="311" y="839"/>
                    <a:pt x="311" y="839"/>
                  </a:cubicBezTo>
                  <a:cubicBezTo>
                    <a:pt x="304" y="828"/>
                    <a:pt x="304" y="828"/>
                    <a:pt x="304" y="828"/>
                  </a:cubicBezTo>
                  <a:cubicBezTo>
                    <a:pt x="291" y="822"/>
                    <a:pt x="291" y="822"/>
                    <a:pt x="291" y="822"/>
                  </a:cubicBezTo>
                  <a:cubicBezTo>
                    <a:pt x="279" y="824"/>
                    <a:pt x="279" y="824"/>
                    <a:pt x="279" y="824"/>
                  </a:cubicBezTo>
                  <a:cubicBezTo>
                    <a:pt x="268" y="816"/>
                    <a:pt x="268" y="816"/>
                    <a:pt x="268" y="816"/>
                  </a:cubicBezTo>
                  <a:cubicBezTo>
                    <a:pt x="270" y="791"/>
                    <a:pt x="270" y="791"/>
                    <a:pt x="270" y="791"/>
                  </a:cubicBezTo>
                  <a:cubicBezTo>
                    <a:pt x="265" y="786"/>
                    <a:pt x="265" y="786"/>
                    <a:pt x="265" y="786"/>
                  </a:cubicBezTo>
                  <a:cubicBezTo>
                    <a:pt x="237" y="787"/>
                    <a:pt x="237" y="787"/>
                    <a:pt x="237" y="787"/>
                  </a:cubicBezTo>
                  <a:cubicBezTo>
                    <a:pt x="246" y="754"/>
                    <a:pt x="246" y="754"/>
                    <a:pt x="246" y="754"/>
                  </a:cubicBezTo>
                  <a:cubicBezTo>
                    <a:pt x="228" y="755"/>
                    <a:pt x="228" y="755"/>
                    <a:pt x="228" y="755"/>
                  </a:cubicBezTo>
                  <a:cubicBezTo>
                    <a:pt x="226" y="764"/>
                    <a:pt x="226" y="764"/>
                    <a:pt x="226" y="764"/>
                  </a:cubicBezTo>
                  <a:cubicBezTo>
                    <a:pt x="218" y="772"/>
                    <a:pt x="218" y="772"/>
                    <a:pt x="218" y="772"/>
                  </a:cubicBezTo>
                  <a:cubicBezTo>
                    <a:pt x="202" y="768"/>
                    <a:pt x="202" y="768"/>
                    <a:pt x="202" y="768"/>
                  </a:cubicBezTo>
                  <a:cubicBezTo>
                    <a:pt x="190" y="753"/>
                    <a:pt x="190" y="753"/>
                    <a:pt x="190" y="753"/>
                  </a:cubicBezTo>
                  <a:cubicBezTo>
                    <a:pt x="191" y="714"/>
                    <a:pt x="191" y="714"/>
                    <a:pt x="191" y="714"/>
                  </a:cubicBezTo>
                  <a:cubicBezTo>
                    <a:pt x="232" y="700"/>
                    <a:pt x="232" y="700"/>
                    <a:pt x="232" y="700"/>
                  </a:cubicBezTo>
                  <a:cubicBezTo>
                    <a:pt x="264" y="701"/>
                    <a:pt x="264" y="701"/>
                    <a:pt x="264" y="701"/>
                  </a:cubicBezTo>
                  <a:cubicBezTo>
                    <a:pt x="266" y="718"/>
                    <a:pt x="266" y="718"/>
                    <a:pt x="266" y="718"/>
                  </a:cubicBezTo>
                  <a:cubicBezTo>
                    <a:pt x="279" y="732"/>
                    <a:pt x="279" y="732"/>
                    <a:pt x="279" y="732"/>
                  </a:cubicBezTo>
                  <a:cubicBezTo>
                    <a:pt x="287" y="732"/>
                    <a:pt x="287" y="732"/>
                    <a:pt x="287" y="732"/>
                  </a:cubicBezTo>
                  <a:cubicBezTo>
                    <a:pt x="289" y="722"/>
                    <a:pt x="289" y="722"/>
                    <a:pt x="289" y="722"/>
                  </a:cubicBezTo>
                  <a:cubicBezTo>
                    <a:pt x="279" y="701"/>
                    <a:pt x="279" y="701"/>
                    <a:pt x="279" y="701"/>
                  </a:cubicBezTo>
                  <a:cubicBezTo>
                    <a:pt x="282" y="689"/>
                    <a:pt x="282" y="689"/>
                    <a:pt x="282" y="689"/>
                  </a:cubicBezTo>
                  <a:cubicBezTo>
                    <a:pt x="312" y="669"/>
                    <a:pt x="312" y="669"/>
                    <a:pt x="312" y="669"/>
                  </a:cubicBezTo>
                  <a:cubicBezTo>
                    <a:pt x="320" y="632"/>
                    <a:pt x="320" y="632"/>
                    <a:pt x="320" y="632"/>
                  </a:cubicBezTo>
                  <a:cubicBezTo>
                    <a:pt x="346" y="627"/>
                    <a:pt x="346" y="627"/>
                    <a:pt x="346" y="627"/>
                  </a:cubicBezTo>
                  <a:cubicBezTo>
                    <a:pt x="339" y="618"/>
                    <a:pt x="339" y="618"/>
                    <a:pt x="339" y="618"/>
                  </a:cubicBezTo>
                  <a:cubicBezTo>
                    <a:pt x="360" y="607"/>
                    <a:pt x="360" y="607"/>
                    <a:pt x="360" y="607"/>
                  </a:cubicBezTo>
                  <a:cubicBezTo>
                    <a:pt x="371" y="615"/>
                    <a:pt x="371" y="615"/>
                    <a:pt x="371" y="615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0" y="594"/>
                    <a:pt x="400" y="594"/>
                    <a:pt x="400" y="594"/>
                  </a:cubicBezTo>
                  <a:cubicBezTo>
                    <a:pt x="380" y="595"/>
                    <a:pt x="380" y="595"/>
                    <a:pt x="380" y="595"/>
                  </a:cubicBezTo>
                  <a:cubicBezTo>
                    <a:pt x="372" y="588"/>
                    <a:pt x="372" y="588"/>
                    <a:pt x="372" y="588"/>
                  </a:cubicBezTo>
                  <a:cubicBezTo>
                    <a:pt x="380" y="580"/>
                    <a:pt x="380" y="580"/>
                    <a:pt x="380" y="580"/>
                  </a:cubicBezTo>
                  <a:cubicBezTo>
                    <a:pt x="374" y="573"/>
                    <a:pt x="374" y="573"/>
                    <a:pt x="374" y="573"/>
                  </a:cubicBezTo>
                  <a:cubicBezTo>
                    <a:pt x="340" y="589"/>
                    <a:pt x="340" y="589"/>
                    <a:pt x="340" y="589"/>
                  </a:cubicBezTo>
                  <a:cubicBezTo>
                    <a:pt x="362" y="567"/>
                    <a:pt x="362" y="567"/>
                    <a:pt x="362" y="567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24" y="554"/>
                    <a:pt x="424" y="554"/>
                    <a:pt x="424" y="554"/>
                  </a:cubicBezTo>
                  <a:cubicBezTo>
                    <a:pt x="422" y="543"/>
                    <a:pt x="422" y="543"/>
                    <a:pt x="422" y="543"/>
                  </a:cubicBezTo>
                  <a:cubicBezTo>
                    <a:pt x="401" y="530"/>
                    <a:pt x="401" y="530"/>
                    <a:pt x="401" y="530"/>
                  </a:cubicBezTo>
                  <a:cubicBezTo>
                    <a:pt x="375" y="488"/>
                    <a:pt x="375" y="488"/>
                    <a:pt x="375" y="488"/>
                  </a:cubicBezTo>
                  <a:cubicBezTo>
                    <a:pt x="357" y="504"/>
                    <a:pt x="357" y="504"/>
                    <a:pt x="357" y="504"/>
                  </a:cubicBezTo>
                  <a:cubicBezTo>
                    <a:pt x="347" y="500"/>
                    <a:pt x="347" y="500"/>
                    <a:pt x="347" y="500"/>
                  </a:cubicBezTo>
                  <a:cubicBezTo>
                    <a:pt x="345" y="484"/>
                    <a:pt x="345" y="484"/>
                    <a:pt x="345" y="484"/>
                  </a:cubicBezTo>
                  <a:cubicBezTo>
                    <a:pt x="324" y="470"/>
                    <a:pt x="324" y="470"/>
                    <a:pt x="324" y="470"/>
                  </a:cubicBezTo>
                  <a:cubicBezTo>
                    <a:pt x="304" y="466"/>
                    <a:pt x="304" y="466"/>
                    <a:pt x="304" y="466"/>
                  </a:cubicBezTo>
                  <a:cubicBezTo>
                    <a:pt x="304" y="493"/>
                    <a:pt x="304" y="493"/>
                    <a:pt x="304" y="493"/>
                  </a:cubicBezTo>
                  <a:cubicBezTo>
                    <a:pt x="294" y="501"/>
                    <a:pt x="294" y="501"/>
                    <a:pt x="294" y="501"/>
                  </a:cubicBezTo>
                  <a:cubicBezTo>
                    <a:pt x="307" y="509"/>
                    <a:pt x="307" y="509"/>
                    <a:pt x="307" y="509"/>
                  </a:cubicBezTo>
                  <a:cubicBezTo>
                    <a:pt x="306" y="522"/>
                    <a:pt x="306" y="522"/>
                    <a:pt x="306" y="522"/>
                  </a:cubicBezTo>
                  <a:cubicBezTo>
                    <a:pt x="294" y="534"/>
                    <a:pt x="294" y="534"/>
                    <a:pt x="294" y="534"/>
                  </a:cubicBezTo>
                  <a:cubicBezTo>
                    <a:pt x="299" y="554"/>
                    <a:pt x="299" y="554"/>
                    <a:pt x="299" y="554"/>
                  </a:cubicBezTo>
                  <a:cubicBezTo>
                    <a:pt x="291" y="562"/>
                    <a:pt x="291" y="562"/>
                    <a:pt x="291" y="562"/>
                  </a:cubicBezTo>
                  <a:cubicBezTo>
                    <a:pt x="276" y="550"/>
                    <a:pt x="276" y="550"/>
                    <a:pt x="276" y="550"/>
                  </a:cubicBezTo>
                  <a:cubicBezTo>
                    <a:pt x="275" y="532"/>
                    <a:pt x="275" y="532"/>
                    <a:pt x="275" y="532"/>
                  </a:cubicBezTo>
                  <a:cubicBezTo>
                    <a:pt x="241" y="521"/>
                    <a:pt x="241" y="521"/>
                    <a:pt x="241" y="521"/>
                  </a:cubicBezTo>
                  <a:cubicBezTo>
                    <a:pt x="207" y="501"/>
                    <a:pt x="207" y="501"/>
                    <a:pt x="207" y="501"/>
                  </a:cubicBezTo>
                  <a:cubicBezTo>
                    <a:pt x="210" y="472"/>
                    <a:pt x="210" y="472"/>
                    <a:pt x="210" y="472"/>
                  </a:cubicBezTo>
                  <a:cubicBezTo>
                    <a:pt x="241" y="453"/>
                    <a:pt x="241" y="453"/>
                    <a:pt x="241" y="453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80" y="422"/>
                    <a:pt x="280" y="422"/>
                    <a:pt x="280" y="422"/>
                  </a:cubicBezTo>
                  <a:cubicBezTo>
                    <a:pt x="278" y="406"/>
                    <a:pt x="278" y="406"/>
                    <a:pt x="278" y="406"/>
                  </a:cubicBezTo>
                  <a:cubicBezTo>
                    <a:pt x="260" y="399"/>
                    <a:pt x="260" y="399"/>
                    <a:pt x="260" y="399"/>
                  </a:cubicBezTo>
                  <a:cubicBezTo>
                    <a:pt x="256" y="403"/>
                    <a:pt x="256" y="403"/>
                    <a:pt x="256" y="403"/>
                  </a:cubicBezTo>
                  <a:cubicBezTo>
                    <a:pt x="260" y="412"/>
                    <a:pt x="260" y="412"/>
                    <a:pt x="260" y="412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1" y="419"/>
                    <a:pt x="241" y="419"/>
                    <a:pt x="241" y="419"/>
                  </a:cubicBezTo>
                  <a:cubicBezTo>
                    <a:pt x="244" y="410"/>
                    <a:pt x="244" y="410"/>
                    <a:pt x="244" y="410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32" y="413"/>
                    <a:pt x="232" y="413"/>
                    <a:pt x="232" y="413"/>
                  </a:cubicBezTo>
                  <a:cubicBezTo>
                    <a:pt x="228" y="410"/>
                    <a:pt x="228" y="410"/>
                    <a:pt x="228" y="410"/>
                  </a:cubicBezTo>
                  <a:cubicBezTo>
                    <a:pt x="221" y="391"/>
                    <a:pt x="221" y="391"/>
                    <a:pt x="221" y="391"/>
                  </a:cubicBezTo>
                  <a:cubicBezTo>
                    <a:pt x="202" y="378"/>
                    <a:pt x="202" y="378"/>
                    <a:pt x="202" y="378"/>
                  </a:cubicBezTo>
                  <a:cubicBezTo>
                    <a:pt x="193" y="394"/>
                    <a:pt x="193" y="394"/>
                    <a:pt x="193" y="394"/>
                  </a:cubicBezTo>
                  <a:cubicBezTo>
                    <a:pt x="212" y="404"/>
                    <a:pt x="212" y="404"/>
                    <a:pt x="212" y="404"/>
                  </a:cubicBezTo>
                  <a:cubicBezTo>
                    <a:pt x="200" y="422"/>
                    <a:pt x="200" y="422"/>
                    <a:pt x="200" y="422"/>
                  </a:cubicBezTo>
                  <a:cubicBezTo>
                    <a:pt x="156" y="418"/>
                    <a:pt x="156" y="418"/>
                    <a:pt x="156" y="418"/>
                  </a:cubicBezTo>
                  <a:cubicBezTo>
                    <a:pt x="162" y="407"/>
                    <a:pt x="168" y="395"/>
                    <a:pt x="175" y="383"/>
                  </a:cubicBezTo>
                  <a:cubicBezTo>
                    <a:pt x="181" y="386"/>
                    <a:pt x="181" y="386"/>
                    <a:pt x="181" y="386"/>
                  </a:cubicBezTo>
                  <a:cubicBezTo>
                    <a:pt x="190" y="382"/>
                    <a:pt x="190" y="382"/>
                    <a:pt x="190" y="382"/>
                  </a:cubicBezTo>
                  <a:cubicBezTo>
                    <a:pt x="196" y="371"/>
                    <a:pt x="196" y="371"/>
                    <a:pt x="196" y="371"/>
                  </a:cubicBezTo>
                  <a:cubicBezTo>
                    <a:pt x="186" y="365"/>
                    <a:pt x="186" y="365"/>
                    <a:pt x="186" y="365"/>
                  </a:cubicBezTo>
                  <a:cubicBezTo>
                    <a:pt x="194" y="353"/>
                    <a:pt x="202" y="341"/>
                    <a:pt x="210" y="330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86" y="348"/>
                    <a:pt x="286" y="348"/>
                    <a:pt x="286" y="348"/>
                  </a:cubicBezTo>
                  <a:cubicBezTo>
                    <a:pt x="289" y="339"/>
                    <a:pt x="289" y="339"/>
                    <a:pt x="289" y="339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40" y="338"/>
                    <a:pt x="240" y="338"/>
                    <a:pt x="240" y="338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20" y="317"/>
                    <a:pt x="225" y="311"/>
                    <a:pt x="230" y="305"/>
                  </a:cubicBezTo>
                  <a:cubicBezTo>
                    <a:pt x="235" y="306"/>
                    <a:pt x="235" y="306"/>
                    <a:pt x="235" y="306"/>
                  </a:cubicBezTo>
                  <a:cubicBezTo>
                    <a:pt x="254" y="292"/>
                    <a:pt x="254" y="292"/>
                    <a:pt x="254" y="292"/>
                  </a:cubicBezTo>
                  <a:cubicBezTo>
                    <a:pt x="246" y="287"/>
                    <a:pt x="246" y="287"/>
                    <a:pt x="246" y="287"/>
                  </a:cubicBezTo>
                  <a:cubicBezTo>
                    <a:pt x="247" y="285"/>
                    <a:pt x="248" y="284"/>
                    <a:pt x="250" y="282"/>
                  </a:cubicBezTo>
                  <a:cubicBezTo>
                    <a:pt x="250" y="285"/>
                    <a:pt x="250" y="285"/>
                    <a:pt x="250" y="285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55" y="299"/>
                    <a:pt x="255" y="299"/>
                    <a:pt x="255" y="299"/>
                  </a:cubicBezTo>
                  <a:cubicBezTo>
                    <a:pt x="248" y="304"/>
                    <a:pt x="248" y="304"/>
                    <a:pt x="248" y="304"/>
                  </a:cubicBezTo>
                  <a:cubicBezTo>
                    <a:pt x="268" y="314"/>
                    <a:pt x="268" y="314"/>
                    <a:pt x="268" y="314"/>
                  </a:cubicBezTo>
                  <a:cubicBezTo>
                    <a:pt x="267" y="318"/>
                    <a:pt x="267" y="318"/>
                    <a:pt x="267" y="318"/>
                  </a:cubicBezTo>
                  <a:cubicBezTo>
                    <a:pt x="245" y="312"/>
                    <a:pt x="245" y="312"/>
                    <a:pt x="245" y="312"/>
                  </a:cubicBezTo>
                  <a:cubicBezTo>
                    <a:pt x="244" y="309"/>
                    <a:pt x="244" y="309"/>
                    <a:pt x="244" y="309"/>
                  </a:cubicBezTo>
                  <a:cubicBezTo>
                    <a:pt x="236" y="327"/>
                    <a:pt x="236" y="327"/>
                    <a:pt x="236" y="327"/>
                  </a:cubicBezTo>
                  <a:cubicBezTo>
                    <a:pt x="284" y="328"/>
                    <a:pt x="284" y="328"/>
                    <a:pt x="284" y="328"/>
                  </a:cubicBezTo>
                  <a:cubicBezTo>
                    <a:pt x="300" y="326"/>
                    <a:pt x="300" y="326"/>
                    <a:pt x="300" y="326"/>
                  </a:cubicBezTo>
                  <a:cubicBezTo>
                    <a:pt x="300" y="321"/>
                    <a:pt x="300" y="321"/>
                    <a:pt x="300" y="321"/>
                  </a:cubicBezTo>
                  <a:cubicBezTo>
                    <a:pt x="280" y="315"/>
                    <a:pt x="280" y="315"/>
                    <a:pt x="280" y="315"/>
                  </a:cubicBezTo>
                  <a:cubicBezTo>
                    <a:pt x="309" y="309"/>
                    <a:pt x="309" y="309"/>
                    <a:pt x="309" y="309"/>
                  </a:cubicBezTo>
                  <a:cubicBezTo>
                    <a:pt x="316" y="295"/>
                    <a:pt x="316" y="295"/>
                    <a:pt x="316" y="295"/>
                  </a:cubicBezTo>
                  <a:cubicBezTo>
                    <a:pt x="306" y="291"/>
                    <a:pt x="306" y="291"/>
                    <a:pt x="306" y="291"/>
                  </a:cubicBezTo>
                  <a:cubicBezTo>
                    <a:pt x="339" y="280"/>
                    <a:pt x="339" y="280"/>
                    <a:pt x="339" y="280"/>
                  </a:cubicBezTo>
                  <a:cubicBezTo>
                    <a:pt x="368" y="268"/>
                    <a:pt x="368" y="268"/>
                    <a:pt x="368" y="268"/>
                  </a:cubicBezTo>
                  <a:cubicBezTo>
                    <a:pt x="370" y="264"/>
                    <a:pt x="370" y="264"/>
                    <a:pt x="370" y="264"/>
                  </a:cubicBezTo>
                  <a:cubicBezTo>
                    <a:pt x="356" y="262"/>
                    <a:pt x="356" y="262"/>
                    <a:pt x="356" y="262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80" y="257"/>
                    <a:pt x="380" y="257"/>
                    <a:pt x="380" y="257"/>
                  </a:cubicBezTo>
                  <a:cubicBezTo>
                    <a:pt x="391" y="249"/>
                    <a:pt x="391" y="249"/>
                    <a:pt x="391" y="249"/>
                  </a:cubicBezTo>
                  <a:cubicBezTo>
                    <a:pt x="373" y="245"/>
                    <a:pt x="373" y="245"/>
                    <a:pt x="373" y="245"/>
                  </a:cubicBezTo>
                  <a:cubicBezTo>
                    <a:pt x="350" y="243"/>
                    <a:pt x="350" y="243"/>
                    <a:pt x="350" y="243"/>
                  </a:cubicBezTo>
                  <a:cubicBezTo>
                    <a:pt x="315" y="243"/>
                    <a:pt x="315" y="243"/>
                    <a:pt x="315" y="243"/>
                  </a:cubicBezTo>
                  <a:cubicBezTo>
                    <a:pt x="308" y="248"/>
                    <a:pt x="308" y="248"/>
                    <a:pt x="308" y="248"/>
                  </a:cubicBezTo>
                  <a:cubicBezTo>
                    <a:pt x="295" y="240"/>
                    <a:pt x="295" y="240"/>
                    <a:pt x="295" y="240"/>
                  </a:cubicBezTo>
                  <a:cubicBezTo>
                    <a:pt x="284" y="248"/>
                    <a:pt x="284" y="248"/>
                    <a:pt x="284" y="248"/>
                  </a:cubicBezTo>
                  <a:cubicBezTo>
                    <a:pt x="386" y="155"/>
                    <a:pt x="522" y="97"/>
                    <a:pt x="671" y="97"/>
                  </a:cubicBezTo>
                  <a:close/>
                  <a:moveTo>
                    <a:pt x="241" y="419"/>
                  </a:moveTo>
                  <a:cubicBezTo>
                    <a:pt x="232" y="413"/>
                    <a:pt x="232" y="413"/>
                    <a:pt x="232" y="413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44" y="410"/>
                    <a:pt x="244" y="410"/>
                    <a:pt x="244" y="410"/>
                  </a:cubicBezTo>
                  <a:cubicBezTo>
                    <a:pt x="241" y="419"/>
                    <a:pt x="241" y="419"/>
                    <a:pt x="241" y="419"/>
                  </a:cubicBezTo>
                  <a:close/>
                  <a:moveTo>
                    <a:pt x="296" y="1105"/>
                  </a:moveTo>
                  <a:cubicBezTo>
                    <a:pt x="189" y="1012"/>
                    <a:pt x="116" y="881"/>
                    <a:pt x="100" y="733"/>
                  </a:cubicBezTo>
                  <a:cubicBezTo>
                    <a:pt x="116" y="746"/>
                    <a:pt x="116" y="746"/>
                    <a:pt x="116" y="746"/>
                  </a:cubicBezTo>
                  <a:cubicBezTo>
                    <a:pt x="123" y="744"/>
                    <a:pt x="123" y="744"/>
                    <a:pt x="123" y="744"/>
                  </a:cubicBezTo>
                  <a:cubicBezTo>
                    <a:pt x="99" y="719"/>
                    <a:pt x="99" y="719"/>
                    <a:pt x="99" y="719"/>
                  </a:cubicBezTo>
                  <a:cubicBezTo>
                    <a:pt x="99" y="714"/>
                    <a:pt x="98" y="709"/>
                    <a:pt x="98" y="704"/>
                  </a:cubicBezTo>
                  <a:cubicBezTo>
                    <a:pt x="111" y="714"/>
                    <a:pt x="111" y="714"/>
                    <a:pt x="111" y="714"/>
                  </a:cubicBezTo>
                  <a:cubicBezTo>
                    <a:pt x="140" y="746"/>
                    <a:pt x="140" y="746"/>
                    <a:pt x="140" y="746"/>
                  </a:cubicBezTo>
                  <a:cubicBezTo>
                    <a:pt x="139" y="761"/>
                    <a:pt x="139" y="761"/>
                    <a:pt x="139" y="761"/>
                  </a:cubicBezTo>
                  <a:cubicBezTo>
                    <a:pt x="192" y="788"/>
                    <a:pt x="192" y="788"/>
                    <a:pt x="192" y="788"/>
                  </a:cubicBezTo>
                  <a:cubicBezTo>
                    <a:pt x="201" y="783"/>
                    <a:pt x="201" y="783"/>
                    <a:pt x="201" y="783"/>
                  </a:cubicBezTo>
                  <a:cubicBezTo>
                    <a:pt x="241" y="804"/>
                    <a:pt x="241" y="804"/>
                    <a:pt x="241" y="804"/>
                  </a:cubicBezTo>
                  <a:cubicBezTo>
                    <a:pt x="251" y="814"/>
                    <a:pt x="251" y="814"/>
                    <a:pt x="251" y="814"/>
                  </a:cubicBezTo>
                  <a:cubicBezTo>
                    <a:pt x="276" y="831"/>
                    <a:pt x="276" y="831"/>
                    <a:pt x="276" y="831"/>
                  </a:cubicBezTo>
                  <a:cubicBezTo>
                    <a:pt x="284" y="845"/>
                    <a:pt x="284" y="845"/>
                    <a:pt x="284" y="845"/>
                  </a:cubicBezTo>
                  <a:cubicBezTo>
                    <a:pt x="277" y="846"/>
                    <a:pt x="277" y="846"/>
                    <a:pt x="277" y="846"/>
                  </a:cubicBezTo>
                  <a:cubicBezTo>
                    <a:pt x="270" y="863"/>
                    <a:pt x="270" y="863"/>
                    <a:pt x="270" y="863"/>
                  </a:cubicBezTo>
                  <a:cubicBezTo>
                    <a:pt x="275" y="880"/>
                    <a:pt x="275" y="880"/>
                    <a:pt x="275" y="880"/>
                  </a:cubicBezTo>
                  <a:cubicBezTo>
                    <a:pt x="261" y="889"/>
                    <a:pt x="261" y="889"/>
                    <a:pt x="261" y="889"/>
                  </a:cubicBezTo>
                  <a:cubicBezTo>
                    <a:pt x="244" y="933"/>
                    <a:pt x="244" y="933"/>
                    <a:pt x="244" y="933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315" y="1004"/>
                    <a:pt x="315" y="1004"/>
                    <a:pt x="315" y="1004"/>
                  </a:cubicBezTo>
                  <a:cubicBezTo>
                    <a:pt x="296" y="1105"/>
                    <a:pt x="296" y="1105"/>
                    <a:pt x="296" y="1105"/>
                  </a:cubicBezTo>
                  <a:close/>
                  <a:moveTo>
                    <a:pt x="253" y="279"/>
                  </a:moveTo>
                  <a:cubicBezTo>
                    <a:pt x="254" y="277"/>
                    <a:pt x="256" y="275"/>
                    <a:pt x="258" y="273"/>
                  </a:cubicBezTo>
                  <a:cubicBezTo>
                    <a:pt x="286" y="270"/>
                    <a:pt x="286" y="270"/>
                    <a:pt x="286" y="270"/>
                  </a:cubicBezTo>
                  <a:cubicBezTo>
                    <a:pt x="298" y="271"/>
                    <a:pt x="298" y="271"/>
                    <a:pt x="298" y="271"/>
                  </a:cubicBezTo>
                  <a:cubicBezTo>
                    <a:pt x="281" y="277"/>
                    <a:pt x="281" y="277"/>
                    <a:pt x="281" y="277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82" y="289"/>
                    <a:pt x="282" y="289"/>
                    <a:pt x="282" y="289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53" y="279"/>
                    <a:pt x="253" y="279"/>
                    <a:pt x="253" y="279"/>
                  </a:cubicBezTo>
                  <a:close/>
                  <a:moveTo>
                    <a:pt x="385" y="263"/>
                  </a:moveTo>
                  <a:cubicBezTo>
                    <a:pt x="380" y="261"/>
                    <a:pt x="380" y="261"/>
                    <a:pt x="380" y="261"/>
                  </a:cubicBezTo>
                  <a:cubicBezTo>
                    <a:pt x="394" y="251"/>
                    <a:pt x="394" y="251"/>
                    <a:pt x="394" y="251"/>
                  </a:cubicBezTo>
                  <a:cubicBezTo>
                    <a:pt x="401" y="251"/>
                    <a:pt x="401" y="251"/>
                    <a:pt x="401" y="251"/>
                  </a:cubicBezTo>
                  <a:cubicBezTo>
                    <a:pt x="404" y="242"/>
                    <a:pt x="404" y="242"/>
                    <a:pt x="404" y="242"/>
                  </a:cubicBezTo>
                  <a:cubicBezTo>
                    <a:pt x="413" y="239"/>
                    <a:pt x="413" y="239"/>
                    <a:pt x="413" y="239"/>
                  </a:cubicBezTo>
                  <a:cubicBezTo>
                    <a:pt x="431" y="237"/>
                    <a:pt x="431" y="237"/>
                    <a:pt x="431" y="237"/>
                  </a:cubicBezTo>
                  <a:cubicBezTo>
                    <a:pt x="437" y="227"/>
                    <a:pt x="437" y="227"/>
                    <a:pt x="437" y="227"/>
                  </a:cubicBezTo>
                  <a:cubicBezTo>
                    <a:pt x="450" y="226"/>
                    <a:pt x="450" y="226"/>
                    <a:pt x="450" y="226"/>
                  </a:cubicBezTo>
                  <a:cubicBezTo>
                    <a:pt x="460" y="217"/>
                    <a:pt x="460" y="217"/>
                    <a:pt x="460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1" y="223"/>
                    <a:pt x="481" y="223"/>
                    <a:pt x="481" y="223"/>
                  </a:cubicBezTo>
                  <a:cubicBezTo>
                    <a:pt x="483" y="223"/>
                    <a:pt x="483" y="223"/>
                    <a:pt x="483" y="223"/>
                  </a:cubicBezTo>
                  <a:cubicBezTo>
                    <a:pt x="481" y="227"/>
                    <a:pt x="481" y="227"/>
                    <a:pt x="481" y="227"/>
                  </a:cubicBezTo>
                  <a:cubicBezTo>
                    <a:pt x="474" y="230"/>
                    <a:pt x="474" y="230"/>
                    <a:pt x="474" y="230"/>
                  </a:cubicBezTo>
                  <a:cubicBezTo>
                    <a:pt x="474" y="231"/>
                    <a:pt x="474" y="231"/>
                    <a:pt x="474" y="231"/>
                  </a:cubicBezTo>
                  <a:cubicBezTo>
                    <a:pt x="481" y="228"/>
                    <a:pt x="481" y="228"/>
                    <a:pt x="481" y="228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7"/>
                    <a:pt x="485" y="227"/>
                    <a:pt x="485" y="227"/>
                  </a:cubicBezTo>
                  <a:cubicBezTo>
                    <a:pt x="491" y="229"/>
                    <a:pt x="491" y="229"/>
                    <a:pt x="491" y="229"/>
                  </a:cubicBezTo>
                  <a:cubicBezTo>
                    <a:pt x="494" y="238"/>
                    <a:pt x="494" y="238"/>
                    <a:pt x="494" y="238"/>
                  </a:cubicBezTo>
                  <a:cubicBezTo>
                    <a:pt x="496" y="227"/>
                    <a:pt x="496" y="227"/>
                    <a:pt x="496" y="227"/>
                  </a:cubicBezTo>
                  <a:cubicBezTo>
                    <a:pt x="502" y="227"/>
                    <a:pt x="502" y="227"/>
                    <a:pt x="502" y="227"/>
                  </a:cubicBezTo>
                  <a:cubicBezTo>
                    <a:pt x="501" y="225"/>
                    <a:pt x="501" y="225"/>
                    <a:pt x="501" y="225"/>
                  </a:cubicBezTo>
                  <a:cubicBezTo>
                    <a:pt x="511" y="226"/>
                    <a:pt x="511" y="226"/>
                    <a:pt x="511" y="226"/>
                  </a:cubicBezTo>
                  <a:cubicBezTo>
                    <a:pt x="513" y="239"/>
                    <a:pt x="513" y="239"/>
                    <a:pt x="513" y="239"/>
                  </a:cubicBezTo>
                  <a:cubicBezTo>
                    <a:pt x="521" y="249"/>
                    <a:pt x="521" y="249"/>
                    <a:pt x="521" y="249"/>
                  </a:cubicBezTo>
                  <a:cubicBezTo>
                    <a:pt x="518" y="254"/>
                    <a:pt x="518" y="254"/>
                    <a:pt x="518" y="254"/>
                  </a:cubicBezTo>
                  <a:cubicBezTo>
                    <a:pt x="526" y="261"/>
                    <a:pt x="526" y="261"/>
                    <a:pt x="526" y="261"/>
                  </a:cubicBezTo>
                  <a:cubicBezTo>
                    <a:pt x="529" y="259"/>
                    <a:pt x="529" y="259"/>
                    <a:pt x="529" y="259"/>
                  </a:cubicBezTo>
                  <a:cubicBezTo>
                    <a:pt x="539" y="262"/>
                    <a:pt x="539" y="262"/>
                    <a:pt x="539" y="262"/>
                  </a:cubicBezTo>
                  <a:cubicBezTo>
                    <a:pt x="543" y="268"/>
                    <a:pt x="543" y="268"/>
                    <a:pt x="543" y="268"/>
                  </a:cubicBezTo>
                  <a:cubicBezTo>
                    <a:pt x="560" y="297"/>
                    <a:pt x="560" y="297"/>
                    <a:pt x="560" y="297"/>
                  </a:cubicBezTo>
                  <a:cubicBezTo>
                    <a:pt x="563" y="301"/>
                    <a:pt x="563" y="301"/>
                    <a:pt x="563" y="301"/>
                  </a:cubicBezTo>
                  <a:cubicBezTo>
                    <a:pt x="555" y="304"/>
                    <a:pt x="555" y="304"/>
                    <a:pt x="555" y="304"/>
                  </a:cubicBezTo>
                  <a:cubicBezTo>
                    <a:pt x="569" y="311"/>
                    <a:pt x="569" y="311"/>
                    <a:pt x="569" y="311"/>
                  </a:cubicBezTo>
                  <a:cubicBezTo>
                    <a:pt x="573" y="319"/>
                    <a:pt x="573" y="319"/>
                    <a:pt x="573" y="319"/>
                  </a:cubicBezTo>
                  <a:cubicBezTo>
                    <a:pt x="581" y="320"/>
                    <a:pt x="581" y="320"/>
                    <a:pt x="581" y="320"/>
                  </a:cubicBezTo>
                  <a:cubicBezTo>
                    <a:pt x="589" y="329"/>
                    <a:pt x="589" y="329"/>
                    <a:pt x="589" y="329"/>
                  </a:cubicBezTo>
                  <a:cubicBezTo>
                    <a:pt x="588" y="330"/>
                    <a:pt x="587" y="331"/>
                    <a:pt x="585" y="332"/>
                  </a:cubicBezTo>
                  <a:cubicBezTo>
                    <a:pt x="571" y="332"/>
                    <a:pt x="571" y="332"/>
                    <a:pt x="571" y="332"/>
                  </a:cubicBezTo>
                  <a:cubicBezTo>
                    <a:pt x="571" y="332"/>
                    <a:pt x="571" y="332"/>
                    <a:pt x="571" y="332"/>
                  </a:cubicBezTo>
                  <a:cubicBezTo>
                    <a:pt x="562" y="325"/>
                    <a:pt x="562" y="325"/>
                    <a:pt x="562" y="325"/>
                  </a:cubicBezTo>
                  <a:cubicBezTo>
                    <a:pt x="559" y="327"/>
                    <a:pt x="559" y="327"/>
                    <a:pt x="559" y="327"/>
                  </a:cubicBezTo>
                  <a:cubicBezTo>
                    <a:pt x="564" y="332"/>
                    <a:pt x="564" y="332"/>
                    <a:pt x="564" y="332"/>
                  </a:cubicBezTo>
                  <a:cubicBezTo>
                    <a:pt x="555" y="343"/>
                    <a:pt x="555" y="343"/>
                    <a:pt x="555" y="343"/>
                  </a:cubicBezTo>
                  <a:cubicBezTo>
                    <a:pt x="560" y="343"/>
                    <a:pt x="560" y="343"/>
                    <a:pt x="560" y="343"/>
                  </a:cubicBezTo>
                  <a:cubicBezTo>
                    <a:pt x="566" y="336"/>
                    <a:pt x="566" y="336"/>
                    <a:pt x="566" y="336"/>
                  </a:cubicBezTo>
                  <a:cubicBezTo>
                    <a:pt x="570" y="335"/>
                    <a:pt x="570" y="335"/>
                    <a:pt x="570" y="335"/>
                  </a:cubicBezTo>
                  <a:cubicBezTo>
                    <a:pt x="570" y="338"/>
                    <a:pt x="570" y="338"/>
                    <a:pt x="570" y="338"/>
                  </a:cubicBezTo>
                  <a:cubicBezTo>
                    <a:pt x="585" y="334"/>
                    <a:pt x="585" y="334"/>
                    <a:pt x="585" y="334"/>
                  </a:cubicBezTo>
                  <a:cubicBezTo>
                    <a:pt x="577" y="353"/>
                    <a:pt x="577" y="353"/>
                    <a:pt x="577" y="353"/>
                  </a:cubicBezTo>
                  <a:cubicBezTo>
                    <a:pt x="555" y="369"/>
                    <a:pt x="555" y="369"/>
                    <a:pt x="555" y="369"/>
                  </a:cubicBezTo>
                  <a:cubicBezTo>
                    <a:pt x="546" y="365"/>
                    <a:pt x="546" y="365"/>
                    <a:pt x="546" y="365"/>
                  </a:cubicBezTo>
                  <a:cubicBezTo>
                    <a:pt x="540" y="388"/>
                    <a:pt x="540" y="388"/>
                    <a:pt x="540" y="388"/>
                  </a:cubicBezTo>
                  <a:cubicBezTo>
                    <a:pt x="505" y="405"/>
                    <a:pt x="505" y="405"/>
                    <a:pt x="505" y="405"/>
                  </a:cubicBezTo>
                  <a:cubicBezTo>
                    <a:pt x="508" y="427"/>
                    <a:pt x="508" y="427"/>
                    <a:pt x="508" y="427"/>
                  </a:cubicBezTo>
                  <a:cubicBezTo>
                    <a:pt x="499" y="439"/>
                    <a:pt x="499" y="439"/>
                    <a:pt x="499" y="439"/>
                  </a:cubicBezTo>
                  <a:cubicBezTo>
                    <a:pt x="494" y="467"/>
                    <a:pt x="494" y="467"/>
                    <a:pt x="494" y="467"/>
                  </a:cubicBezTo>
                  <a:cubicBezTo>
                    <a:pt x="481" y="468"/>
                    <a:pt x="481" y="468"/>
                    <a:pt x="481" y="468"/>
                  </a:cubicBezTo>
                  <a:cubicBezTo>
                    <a:pt x="474" y="458"/>
                    <a:pt x="474" y="458"/>
                    <a:pt x="474" y="458"/>
                  </a:cubicBezTo>
                  <a:cubicBezTo>
                    <a:pt x="460" y="464"/>
                    <a:pt x="460" y="464"/>
                    <a:pt x="460" y="464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22" y="416"/>
                    <a:pt x="422" y="416"/>
                    <a:pt x="422" y="416"/>
                  </a:cubicBezTo>
                  <a:cubicBezTo>
                    <a:pt x="413" y="414"/>
                    <a:pt x="413" y="414"/>
                    <a:pt x="413" y="414"/>
                  </a:cubicBezTo>
                  <a:cubicBezTo>
                    <a:pt x="412" y="387"/>
                    <a:pt x="412" y="387"/>
                    <a:pt x="412" y="387"/>
                  </a:cubicBezTo>
                  <a:cubicBezTo>
                    <a:pt x="425" y="382"/>
                    <a:pt x="425" y="382"/>
                    <a:pt x="425" y="382"/>
                  </a:cubicBezTo>
                  <a:cubicBezTo>
                    <a:pt x="426" y="376"/>
                    <a:pt x="426" y="376"/>
                    <a:pt x="426" y="376"/>
                  </a:cubicBezTo>
                  <a:cubicBezTo>
                    <a:pt x="408" y="374"/>
                    <a:pt x="408" y="374"/>
                    <a:pt x="408" y="374"/>
                  </a:cubicBezTo>
                  <a:cubicBezTo>
                    <a:pt x="410" y="364"/>
                    <a:pt x="410" y="364"/>
                    <a:pt x="410" y="364"/>
                  </a:cubicBezTo>
                  <a:cubicBezTo>
                    <a:pt x="415" y="363"/>
                    <a:pt x="415" y="363"/>
                    <a:pt x="415" y="363"/>
                  </a:cubicBezTo>
                  <a:cubicBezTo>
                    <a:pt x="430" y="363"/>
                    <a:pt x="430" y="363"/>
                    <a:pt x="430" y="363"/>
                  </a:cubicBezTo>
                  <a:cubicBezTo>
                    <a:pt x="418" y="348"/>
                    <a:pt x="418" y="348"/>
                    <a:pt x="418" y="348"/>
                  </a:cubicBezTo>
                  <a:cubicBezTo>
                    <a:pt x="416" y="351"/>
                    <a:pt x="416" y="351"/>
                    <a:pt x="416" y="351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66" y="302"/>
                    <a:pt x="366" y="302"/>
                    <a:pt x="366" y="302"/>
                  </a:cubicBezTo>
                  <a:cubicBezTo>
                    <a:pt x="362" y="290"/>
                    <a:pt x="362" y="290"/>
                    <a:pt x="362" y="290"/>
                  </a:cubicBezTo>
                  <a:cubicBezTo>
                    <a:pt x="371" y="290"/>
                    <a:pt x="371" y="290"/>
                    <a:pt x="371" y="290"/>
                  </a:cubicBezTo>
                  <a:cubicBezTo>
                    <a:pt x="371" y="287"/>
                    <a:pt x="371" y="287"/>
                    <a:pt x="371" y="287"/>
                  </a:cubicBezTo>
                  <a:cubicBezTo>
                    <a:pt x="360" y="286"/>
                    <a:pt x="360" y="286"/>
                    <a:pt x="360" y="286"/>
                  </a:cubicBezTo>
                  <a:cubicBezTo>
                    <a:pt x="357" y="277"/>
                    <a:pt x="357" y="277"/>
                    <a:pt x="357" y="277"/>
                  </a:cubicBezTo>
                  <a:cubicBezTo>
                    <a:pt x="367" y="271"/>
                    <a:pt x="367" y="271"/>
                    <a:pt x="367" y="271"/>
                  </a:cubicBezTo>
                  <a:cubicBezTo>
                    <a:pt x="383" y="271"/>
                    <a:pt x="383" y="271"/>
                    <a:pt x="383" y="271"/>
                  </a:cubicBezTo>
                  <a:cubicBezTo>
                    <a:pt x="385" y="263"/>
                    <a:pt x="385" y="263"/>
                    <a:pt x="385" y="263"/>
                  </a:cubicBezTo>
                  <a:close/>
                  <a:moveTo>
                    <a:pt x="204" y="353"/>
                  </a:moveTo>
                  <a:cubicBezTo>
                    <a:pt x="198" y="363"/>
                    <a:pt x="198" y="363"/>
                    <a:pt x="198" y="363"/>
                  </a:cubicBezTo>
                  <a:cubicBezTo>
                    <a:pt x="203" y="375"/>
                    <a:pt x="203" y="375"/>
                    <a:pt x="203" y="375"/>
                  </a:cubicBezTo>
                  <a:cubicBezTo>
                    <a:pt x="213" y="374"/>
                    <a:pt x="213" y="374"/>
                    <a:pt x="213" y="374"/>
                  </a:cubicBezTo>
                  <a:cubicBezTo>
                    <a:pt x="208" y="367"/>
                    <a:pt x="208" y="367"/>
                    <a:pt x="208" y="367"/>
                  </a:cubicBezTo>
                  <a:cubicBezTo>
                    <a:pt x="220" y="368"/>
                    <a:pt x="220" y="368"/>
                    <a:pt x="220" y="368"/>
                  </a:cubicBezTo>
                  <a:cubicBezTo>
                    <a:pt x="229" y="355"/>
                    <a:pt x="229" y="355"/>
                    <a:pt x="229" y="355"/>
                  </a:cubicBezTo>
                  <a:cubicBezTo>
                    <a:pt x="204" y="353"/>
                    <a:pt x="204" y="353"/>
                    <a:pt x="204" y="353"/>
                  </a:cubicBezTo>
                  <a:close/>
                  <a:moveTo>
                    <a:pt x="198" y="413"/>
                  </a:moveTo>
                  <a:cubicBezTo>
                    <a:pt x="175" y="406"/>
                    <a:pt x="175" y="406"/>
                    <a:pt x="175" y="406"/>
                  </a:cubicBezTo>
                  <a:cubicBezTo>
                    <a:pt x="187" y="397"/>
                    <a:pt x="187" y="397"/>
                    <a:pt x="187" y="397"/>
                  </a:cubicBezTo>
                  <a:cubicBezTo>
                    <a:pt x="203" y="406"/>
                    <a:pt x="203" y="406"/>
                    <a:pt x="203" y="406"/>
                  </a:cubicBezTo>
                  <a:cubicBezTo>
                    <a:pt x="198" y="413"/>
                    <a:pt x="198" y="413"/>
                    <a:pt x="198" y="413"/>
                  </a:cubicBezTo>
                  <a:close/>
                  <a:moveTo>
                    <a:pt x="256" y="438"/>
                  </a:moveTo>
                  <a:cubicBezTo>
                    <a:pt x="248" y="457"/>
                    <a:pt x="248" y="457"/>
                    <a:pt x="248" y="457"/>
                  </a:cubicBezTo>
                  <a:cubicBezTo>
                    <a:pt x="259" y="463"/>
                    <a:pt x="259" y="463"/>
                    <a:pt x="259" y="463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81" y="459"/>
                    <a:pt x="281" y="459"/>
                    <a:pt x="281" y="459"/>
                  </a:cubicBezTo>
                  <a:cubicBezTo>
                    <a:pt x="288" y="458"/>
                    <a:pt x="288" y="458"/>
                    <a:pt x="288" y="458"/>
                  </a:cubicBezTo>
                  <a:cubicBezTo>
                    <a:pt x="273" y="448"/>
                    <a:pt x="273" y="448"/>
                    <a:pt x="273" y="448"/>
                  </a:cubicBezTo>
                  <a:cubicBezTo>
                    <a:pt x="256" y="438"/>
                    <a:pt x="256" y="438"/>
                    <a:pt x="256" y="438"/>
                  </a:cubicBezTo>
                  <a:close/>
                  <a:moveTo>
                    <a:pt x="249" y="356"/>
                  </a:moveTo>
                  <a:cubicBezTo>
                    <a:pt x="231" y="369"/>
                    <a:pt x="231" y="369"/>
                    <a:pt x="231" y="369"/>
                  </a:cubicBezTo>
                  <a:cubicBezTo>
                    <a:pt x="239" y="392"/>
                    <a:pt x="239" y="392"/>
                    <a:pt x="239" y="392"/>
                  </a:cubicBezTo>
                  <a:cubicBezTo>
                    <a:pt x="258" y="397"/>
                    <a:pt x="258" y="397"/>
                    <a:pt x="258" y="397"/>
                  </a:cubicBezTo>
                  <a:cubicBezTo>
                    <a:pt x="291" y="400"/>
                    <a:pt x="291" y="400"/>
                    <a:pt x="291" y="400"/>
                  </a:cubicBezTo>
                  <a:cubicBezTo>
                    <a:pt x="300" y="398"/>
                    <a:pt x="300" y="398"/>
                    <a:pt x="300" y="398"/>
                  </a:cubicBezTo>
                  <a:cubicBezTo>
                    <a:pt x="312" y="405"/>
                    <a:pt x="312" y="405"/>
                    <a:pt x="312" y="405"/>
                  </a:cubicBezTo>
                  <a:cubicBezTo>
                    <a:pt x="301" y="422"/>
                    <a:pt x="301" y="422"/>
                    <a:pt x="301" y="422"/>
                  </a:cubicBezTo>
                  <a:cubicBezTo>
                    <a:pt x="305" y="426"/>
                    <a:pt x="305" y="426"/>
                    <a:pt x="305" y="426"/>
                  </a:cubicBezTo>
                  <a:cubicBezTo>
                    <a:pt x="314" y="422"/>
                    <a:pt x="314" y="422"/>
                    <a:pt x="314" y="422"/>
                  </a:cubicBezTo>
                  <a:cubicBezTo>
                    <a:pt x="315" y="409"/>
                    <a:pt x="315" y="409"/>
                    <a:pt x="315" y="409"/>
                  </a:cubicBezTo>
                  <a:cubicBezTo>
                    <a:pt x="333" y="421"/>
                    <a:pt x="333" y="421"/>
                    <a:pt x="333" y="421"/>
                  </a:cubicBezTo>
                  <a:cubicBezTo>
                    <a:pt x="328" y="428"/>
                    <a:pt x="328" y="428"/>
                    <a:pt x="328" y="428"/>
                  </a:cubicBezTo>
                  <a:cubicBezTo>
                    <a:pt x="321" y="434"/>
                    <a:pt x="321" y="434"/>
                    <a:pt x="321" y="434"/>
                  </a:cubicBezTo>
                  <a:cubicBezTo>
                    <a:pt x="321" y="439"/>
                    <a:pt x="321" y="439"/>
                    <a:pt x="321" y="439"/>
                  </a:cubicBezTo>
                  <a:cubicBezTo>
                    <a:pt x="302" y="442"/>
                    <a:pt x="302" y="442"/>
                    <a:pt x="302" y="442"/>
                  </a:cubicBezTo>
                  <a:cubicBezTo>
                    <a:pt x="299" y="450"/>
                    <a:pt x="299" y="450"/>
                    <a:pt x="299" y="450"/>
                  </a:cubicBezTo>
                  <a:cubicBezTo>
                    <a:pt x="324" y="449"/>
                    <a:pt x="324" y="449"/>
                    <a:pt x="324" y="449"/>
                  </a:cubicBezTo>
                  <a:cubicBezTo>
                    <a:pt x="339" y="462"/>
                    <a:pt x="339" y="462"/>
                    <a:pt x="339" y="462"/>
                  </a:cubicBezTo>
                  <a:cubicBezTo>
                    <a:pt x="368" y="477"/>
                    <a:pt x="368" y="477"/>
                    <a:pt x="368" y="477"/>
                  </a:cubicBezTo>
                  <a:cubicBezTo>
                    <a:pt x="369" y="471"/>
                    <a:pt x="369" y="471"/>
                    <a:pt x="369" y="471"/>
                  </a:cubicBezTo>
                  <a:cubicBezTo>
                    <a:pt x="351" y="458"/>
                    <a:pt x="351" y="458"/>
                    <a:pt x="351" y="458"/>
                  </a:cubicBezTo>
                  <a:cubicBezTo>
                    <a:pt x="376" y="467"/>
                    <a:pt x="376" y="467"/>
                    <a:pt x="376" y="467"/>
                  </a:cubicBezTo>
                  <a:cubicBezTo>
                    <a:pt x="374" y="458"/>
                    <a:pt x="374" y="458"/>
                    <a:pt x="374" y="458"/>
                  </a:cubicBezTo>
                  <a:cubicBezTo>
                    <a:pt x="353" y="436"/>
                    <a:pt x="353" y="436"/>
                    <a:pt x="353" y="436"/>
                  </a:cubicBezTo>
                  <a:cubicBezTo>
                    <a:pt x="362" y="431"/>
                    <a:pt x="362" y="431"/>
                    <a:pt x="362" y="431"/>
                  </a:cubicBezTo>
                  <a:cubicBezTo>
                    <a:pt x="382" y="446"/>
                    <a:pt x="382" y="446"/>
                    <a:pt x="382" y="446"/>
                  </a:cubicBezTo>
                  <a:cubicBezTo>
                    <a:pt x="393" y="430"/>
                    <a:pt x="393" y="430"/>
                    <a:pt x="393" y="430"/>
                  </a:cubicBezTo>
                  <a:cubicBezTo>
                    <a:pt x="374" y="419"/>
                    <a:pt x="374" y="419"/>
                    <a:pt x="374" y="419"/>
                  </a:cubicBezTo>
                  <a:cubicBezTo>
                    <a:pt x="349" y="410"/>
                    <a:pt x="349" y="410"/>
                    <a:pt x="349" y="410"/>
                  </a:cubicBezTo>
                  <a:cubicBezTo>
                    <a:pt x="359" y="399"/>
                    <a:pt x="359" y="399"/>
                    <a:pt x="359" y="399"/>
                  </a:cubicBezTo>
                  <a:cubicBezTo>
                    <a:pt x="330" y="379"/>
                    <a:pt x="330" y="379"/>
                    <a:pt x="330" y="379"/>
                  </a:cubicBezTo>
                  <a:cubicBezTo>
                    <a:pt x="322" y="383"/>
                    <a:pt x="322" y="383"/>
                    <a:pt x="322" y="383"/>
                  </a:cubicBezTo>
                  <a:cubicBezTo>
                    <a:pt x="316" y="381"/>
                    <a:pt x="316" y="381"/>
                    <a:pt x="316" y="381"/>
                  </a:cubicBezTo>
                  <a:cubicBezTo>
                    <a:pt x="314" y="371"/>
                    <a:pt x="314" y="371"/>
                    <a:pt x="314" y="371"/>
                  </a:cubicBezTo>
                  <a:cubicBezTo>
                    <a:pt x="296" y="370"/>
                    <a:pt x="296" y="370"/>
                    <a:pt x="296" y="370"/>
                  </a:cubicBezTo>
                  <a:cubicBezTo>
                    <a:pt x="294" y="378"/>
                    <a:pt x="294" y="378"/>
                    <a:pt x="294" y="378"/>
                  </a:cubicBezTo>
                  <a:cubicBezTo>
                    <a:pt x="283" y="376"/>
                    <a:pt x="283" y="376"/>
                    <a:pt x="283" y="376"/>
                  </a:cubicBezTo>
                  <a:cubicBezTo>
                    <a:pt x="286" y="367"/>
                    <a:pt x="286" y="367"/>
                    <a:pt x="286" y="367"/>
                  </a:cubicBezTo>
                  <a:cubicBezTo>
                    <a:pt x="276" y="357"/>
                    <a:pt x="276" y="357"/>
                    <a:pt x="276" y="357"/>
                  </a:cubicBezTo>
                  <a:cubicBezTo>
                    <a:pt x="262" y="363"/>
                    <a:pt x="262" y="363"/>
                    <a:pt x="262" y="363"/>
                  </a:cubicBezTo>
                  <a:cubicBezTo>
                    <a:pt x="260" y="385"/>
                    <a:pt x="260" y="385"/>
                    <a:pt x="260" y="385"/>
                  </a:cubicBezTo>
                  <a:cubicBezTo>
                    <a:pt x="256" y="385"/>
                    <a:pt x="256" y="385"/>
                    <a:pt x="256" y="385"/>
                  </a:cubicBezTo>
                  <a:cubicBezTo>
                    <a:pt x="250" y="368"/>
                    <a:pt x="250" y="368"/>
                    <a:pt x="250" y="368"/>
                  </a:cubicBezTo>
                  <a:cubicBezTo>
                    <a:pt x="257" y="355"/>
                    <a:pt x="257" y="355"/>
                    <a:pt x="257" y="355"/>
                  </a:cubicBezTo>
                  <a:cubicBezTo>
                    <a:pt x="249" y="356"/>
                    <a:pt x="249" y="356"/>
                    <a:pt x="249" y="356"/>
                  </a:cubicBezTo>
                  <a:close/>
                  <a:moveTo>
                    <a:pt x="317" y="771"/>
                  </a:moveTo>
                  <a:cubicBezTo>
                    <a:pt x="326" y="770"/>
                    <a:pt x="326" y="770"/>
                    <a:pt x="326" y="770"/>
                  </a:cubicBezTo>
                  <a:cubicBezTo>
                    <a:pt x="327" y="764"/>
                    <a:pt x="327" y="764"/>
                    <a:pt x="327" y="764"/>
                  </a:cubicBezTo>
                  <a:cubicBezTo>
                    <a:pt x="340" y="765"/>
                    <a:pt x="340" y="765"/>
                    <a:pt x="340" y="765"/>
                  </a:cubicBezTo>
                  <a:cubicBezTo>
                    <a:pt x="352" y="769"/>
                    <a:pt x="352" y="769"/>
                    <a:pt x="352" y="769"/>
                  </a:cubicBezTo>
                  <a:cubicBezTo>
                    <a:pt x="338" y="778"/>
                    <a:pt x="338" y="778"/>
                    <a:pt x="338" y="778"/>
                  </a:cubicBezTo>
                  <a:cubicBezTo>
                    <a:pt x="331" y="774"/>
                    <a:pt x="331" y="774"/>
                    <a:pt x="331" y="774"/>
                  </a:cubicBezTo>
                  <a:cubicBezTo>
                    <a:pt x="319" y="774"/>
                    <a:pt x="319" y="774"/>
                    <a:pt x="319" y="774"/>
                  </a:cubicBezTo>
                  <a:cubicBezTo>
                    <a:pt x="317" y="771"/>
                    <a:pt x="317" y="771"/>
                    <a:pt x="317" y="771"/>
                  </a:cubicBezTo>
                  <a:close/>
                  <a:moveTo>
                    <a:pt x="358" y="771"/>
                  </a:moveTo>
                  <a:cubicBezTo>
                    <a:pt x="359" y="775"/>
                    <a:pt x="359" y="775"/>
                    <a:pt x="359" y="775"/>
                  </a:cubicBezTo>
                  <a:cubicBezTo>
                    <a:pt x="367" y="775"/>
                    <a:pt x="367" y="775"/>
                    <a:pt x="367" y="775"/>
                  </a:cubicBezTo>
                  <a:cubicBezTo>
                    <a:pt x="367" y="771"/>
                    <a:pt x="367" y="771"/>
                    <a:pt x="367" y="771"/>
                  </a:cubicBezTo>
                  <a:cubicBezTo>
                    <a:pt x="358" y="771"/>
                    <a:pt x="358" y="771"/>
                    <a:pt x="358" y="771"/>
                  </a:cubicBezTo>
                  <a:close/>
                  <a:moveTo>
                    <a:pt x="297" y="771"/>
                  </a:moveTo>
                  <a:cubicBezTo>
                    <a:pt x="296" y="774"/>
                    <a:pt x="296" y="774"/>
                    <a:pt x="296" y="774"/>
                  </a:cubicBezTo>
                  <a:cubicBezTo>
                    <a:pt x="304" y="777"/>
                    <a:pt x="304" y="777"/>
                    <a:pt x="304" y="777"/>
                  </a:cubicBezTo>
                  <a:cubicBezTo>
                    <a:pt x="308" y="776"/>
                    <a:pt x="308" y="776"/>
                    <a:pt x="308" y="776"/>
                  </a:cubicBezTo>
                  <a:cubicBezTo>
                    <a:pt x="307" y="773"/>
                    <a:pt x="307" y="773"/>
                    <a:pt x="307" y="773"/>
                  </a:cubicBezTo>
                  <a:cubicBezTo>
                    <a:pt x="297" y="771"/>
                    <a:pt x="297" y="771"/>
                    <a:pt x="297" y="771"/>
                  </a:cubicBezTo>
                  <a:close/>
                  <a:moveTo>
                    <a:pt x="260" y="753"/>
                  </a:moveTo>
                  <a:cubicBezTo>
                    <a:pt x="258" y="747"/>
                    <a:pt x="258" y="747"/>
                    <a:pt x="258" y="747"/>
                  </a:cubicBezTo>
                  <a:cubicBezTo>
                    <a:pt x="282" y="745"/>
                    <a:pt x="282" y="745"/>
                    <a:pt x="282" y="745"/>
                  </a:cubicBezTo>
                  <a:cubicBezTo>
                    <a:pt x="324" y="763"/>
                    <a:pt x="324" y="763"/>
                    <a:pt x="324" y="763"/>
                  </a:cubicBezTo>
                  <a:cubicBezTo>
                    <a:pt x="317" y="766"/>
                    <a:pt x="317" y="766"/>
                    <a:pt x="317" y="766"/>
                  </a:cubicBezTo>
                  <a:cubicBezTo>
                    <a:pt x="298" y="761"/>
                    <a:pt x="298" y="761"/>
                    <a:pt x="298" y="761"/>
                  </a:cubicBezTo>
                  <a:cubicBezTo>
                    <a:pt x="277" y="749"/>
                    <a:pt x="277" y="749"/>
                    <a:pt x="277" y="749"/>
                  </a:cubicBezTo>
                  <a:cubicBezTo>
                    <a:pt x="260" y="753"/>
                    <a:pt x="260" y="753"/>
                    <a:pt x="260" y="753"/>
                  </a:cubicBezTo>
                  <a:close/>
                  <a:moveTo>
                    <a:pt x="915" y="544"/>
                  </a:moveTo>
                  <a:cubicBezTo>
                    <a:pt x="888" y="554"/>
                    <a:pt x="888" y="554"/>
                    <a:pt x="888" y="554"/>
                  </a:cubicBezTo>
                  <a:cubicBezTo>
                    <a:pt x="895" y="561"/>
                    <a:pt x="895" y="561"/>
                    <a:pt x="895" y="561"/>
                  </a:cubicBezTo>
                  <a:cubicBezTo>
                    <a:pt x="891" y="566"/>
                    <a:pt x="891" y="566"/>
                    <a:pt x="891" y="566"/>
                  </a:cubicBezTo>
                  <a:cubicBezTo>
                    <a:pt x="879" y="567"/>
                    <a:pt x="879" y="567"/>
                    <a:pt x="879" y="567"/>
                  </a:cubicBezTo>
                  <a:cubicBezTo>
                    <a:pt x="877" y="561"/>
                    <a:pt x="877" y="561"/>
                    <a:pt x="877" y="561"/>
                  </a:cubicBezTo>
                  <a:cubicBezTo>
                    <a:pt x="882" y="554"/>
                    <a:pt x="882" y="554"/>
                    <a:pt x="882" y="554"/>
                  </a:cubicBezTo>
                  <a:cubicBezTo>
                    <a:pt x="869" y="552"/>
                    <a:pt x="869" y="552"/>
                    <a:pt x="869" y="552"/>
                  </a:cubicBezTo>
                  <a:cubicBezTo>
                    <a:pt x="860" y="562"/>
                    <a:pt x="860" y="562"/>
                    <a:pt x="860" y="562"/>
                  </a:cubicBezTo>
                  <a:cubicBezTo>
                    <a:pt x="849" y="580"/>
                    <a:pt x="849" y="580"/>
                    <a:pt x="849" y="580"/>
                  </a:cubicBezTo>
                  <a:cubicBezTo>
                    <a:pt x="863" y="588"/>
                    <a:pt x="863" y="588"/>
                    <a:pt x="863" y="588"/>
                  </a:cubicBezTo>
                  <a:cubicBezTo>
                    <a:pt x="877" y="588"/>
                    <a:pt x="877" y="588"/>
                    <a:pt x="877" y="588"/>
                  </a:cubicBezTo>
                  <a:cubicBezTo>
                    <a:pt x="881" y="583"/>
                    <a:pt x="881" y="583"/>
                    <a:pt x="881" y="583"/>
                  </a:cubicBezTo>
                  <a:cubicBezTo>
                    <a:pt x="893" y="583"/>
                    <a:pt x="893" y="583"/>
                    <a:pt x="893" y="583"/>
                  </a:cubicBezTo>
                  <a:cubicBezTo>
                    <a:pt x="911" y="591"/>
                    <a:pt x="911" y="591"/>
                    <a:pt x="911" y="591"/>
                  </a:cubicBezTo>
                  <a:cubicBezTo>
                    <a:pt x="928" y="588"/>
                    <a:pt x="928" y="588"/>
                    <a:pt x="928" y="588"/>
                  </a:cubicBezTo>
                  <a:cubicBezTo>
                    <a:pt x="926" y="577"/>
                    <a:pt x="926" y="577"/>
                    <a:pt x="926" y="577"/>
                  </a:cubicBezTo>
                  <a:cubicBezTo>
                    <a:pt x="904" y="563"/>
                    <a:pt x="904" y="563"/>
                    <a:pt x="904" y="563"/>
                  </a:cubicBezTo>
                  <a:cubicBezTo>
                    <a:pt x="915" y="544"/>
                    <a:pt x="915" y="544"/>
                    <a:pt x="915" y="544"/>
                  </a:cubicBezTo>
                  <a:close/>
                  <a:moveTo>
                    <a:pt x="983" y="546"/>
                  </a:moveTo>
                  <a:cubicBezTo>
                    <a:pt x="957" y="561"/>
                    <a:pt x="957" y="561"/>
                    <a:pt x="957" y="561"/>
                  </a:cubicBezTo>
                  <a:cubicBezTo>
                    <a:pt x="960" y="578"/>
                    <a:pt x="960" y="578"/>
                    <a:pt x="960" y="578"/>
                  </a:cubicBezTo>
                  <a:cubicBezTo>
                    <a:pt x="975" y="591"/>
                    <a:pt x="975" y="591"/>
                    <a:pt x="975" y="591"/>
                  </a:cubicBezTo>
                  <a:cubicBezTo>
                    <a:pt x="969" y="613"/>
                    <a:pt x="969" y="613"/>
                    <a:pt x="969" y="613"/>
                  </a:cubicBezTo>
                  <a:cubicBezTo>
                    <a:pt x="985" y="621"/>
                    <a:pt x="985" y="621"/>
                    <a:pt x="985" y="621"/>
                  </a:cubicBezTo>
                  <a:cubicBezTo>
                    <a:pt x="1000" y="617"/>
                    <a:pt x="1000" y="617"/>
                    <a:pt x="1000" y="617"/>
                  </a:cubicBezTo>
                  <a:cubicBezTo>
                    <a:pt x="997" y="601"/>
                    <a:pt x="997" y="601"/>
                    <a:pt x="997" y="601"/>
                  </a:cubicBezTo>
                  <a:cubicBezTo>
                    <a:pt x="990" y="596"/>
                    <a:pt x="990" y="596"/>
                    <a:pt x="990" y="596"/>
                  </a:cubicBezTo>
                  <a:cubicBezTo>
                    <a:pt x="990" y="591"/>
                    <a:pt x="990" y="591"/>
                    <a:pt x="990" y="591"/>
                  </a:cubicBezTo>
                  <a:cubicBezTo>
                    <a:pt x="1003" y="592"/>
                    <a:pt x="1003" y="592"/>
                    <a:pt x="1003" y="592"/>
                  </a:cubicBezTo>
                  <a:cubicBezTo>
                    <a:pt x="994" y="582"/>
                    <a:pt x="994" y="582"/>
                    <a:pt x="994" y="582"/>
                  </a:cubicBezTo>
                  <a:cubicBezTo>
                    <a:pt x="980" y="568"/>
                    <a:pt x="980" y="568"/>
                    <a:pt x="980" y="568"/>
                  </a:cubicBezTo>
                  <a:cubicBezTo>
                    <a:pt x="982" y="559"/>
                    <a:pt x="982" y="559"/>
                    <a:pt x="982" y="559"/>
                  </a:cubicBezTo>
                  <a:cubicBezTo>
                    <a:pt x="992" y="559"/>
                    <a:pt x="992" y="559"/>
                    <a:pt x="992" y="559"/>
                  </a:cubicBezTo>
                  <a:cubicBezTo>
                    <a:pt x="994" y="547"/>
                    <a:pt x="994" y="547"/>
                    <a:pt x="994" y="547"/>
                  </a:cubicBezTo>
                  <a:cubicBezTo>
                    <a:pt x="983" y="546"/>
                    <a:pt x="983" y="546"/>
                    <a:pt x="983" y="546"/>
                  </a:cubicBezTo>
                  <a:close/>
                  <a:moveTo>
                    <a:pt x="562" y="391"/>
                  </a:moveTo>
                  <a:cubicBezTo>
                    <a:pt x="553" y="400"/>
                    <a:pt x="553" y="400"/>
                    <a:pt x="553" y="400"/>
                  </a:cubicBezTo>
                  <a:cubicBezTo>
                    <a:pt x="570" y="404"/>
                    <a:pt x="570" y="404"/>
                    <a:pt x="570" y="404"/>
                  </a:cubicBezTo>
                  <a:cubicBezTo>
                    <a:pt x="565" y="410"/>
                    <a:pt x="565" y="410"/>
                    <a:pt x="565" y="410"/>
                  </a:cubicBezTo>
                  <a:cubicBezTo>
                    <a:pt x="562" y="416"/>
                    <a:pt x="562" y="416"/>
                    <a:pt x="562" y="416"/>
                  </a:cubicBezTo>
                  <a:cubicBezTo>
                    <a:pt x="589" y="420"/>
                    <a:pt x="589" y="420"/>
                    <a:pt x="589" y="420"/>
                  </a:cubicBezTo>
                  <a:cubicBezTo>
                    <a:pt x="613" y="408"/>
                    <a:pt x="613" y="408"/>
                    <a:pt x="613" y="408"/>
                  </a:cubicBezTo>
                  <a:cubicBezTo>
                    <a:pt x="614" y="399"/>
                    <a:pt x="614" y="399"/>
                    <a:pt x="614" y="399"/>
                  </a:cubicBezTo>
                  <a:cubicBezTo>
                    <a:pt x="599" y="392"/>
                    <a:pt x="599" y="392"/>
                    <a:pt x="599" y="392"/>
                  </a:cubicBezTo>
                  <a:cubicBezTo>
                    <a:pt x="581" y="397"/>
                    <a:pt x="581" y="397"/>
                    <a:pt x="581" y="397"/>
                  </a:cubicBezTo>
                  <a:cubicBezTo>
                    <a:pt x="571" y="400"/>
                    <a:pt x="571" y="400"/>
                    <a:pt x="571" y="400"/>
                  </a:cubicBezTo>
                  <a:cubicBezTo>
                    <a:pt x="571" y="395"/>
                    <a:pt x="571" y="395"/>
                    <a:pt x="571" y="395"/>
                  </a:cubicBezTo>
                  <a:cubicBezTo>
                    <a:pt x="562" y="391"/>
                    <a:pt x="562" y="391"/>
                    <a:pt x="562" y="391"/>
                  </a:cubicBezTo>
                  <a:close/>
                  <a:moveTo>
                    <a:pt x="803" y="232"/>
                  </a:moveTo>
                  <a:cubicBezTo>
                    <a:pt x="796" y="245"/>
                    <a:pt x="796" y="245"/>
                    <a:pt x="796" y="245"/>
                  </a:cubicBezTo>
                  <a:cubicBezTo>
                    <a:pt x="816" y="245"/>
                    <a:pt x="816" y="245"/>
                    <a:pt x="816" y="245"/>
                  </a:cubicBezTo>
                  <a:cubicBezTo>
                    <a:pt x="812" y="250"/>
                    <a:pt x="812" y="250"/>
                    <a:pt x="812" y="250"/>
                  </a:cubicBezTo>
                  <a:cubicBezTo>
                    <a:pt x="830" y="252"/>
                    <a:pt x="830" y="252"/>
                    <a:pt x="830" y="252"/>
                  </a:cubicBezTo>
                  <a:cubicBezTo>
                    <a:pt x="844" y="243"/>
                    <a:pt x="844" y="243"/>
                    <a:pt x="844" y="243"/>
                  </a:cubicBezTo>
                  <a:cubicBezTo>
                    <a:pt x="822" y="237"/>
                    <a:pt x="822" y="237"/>
                    <a:pt x="822" y="237"/>
                  </a:cubicBezTo>
                  <a:cubicBezTo>
                    <a:pt x="814" y="238"/>
                    <a:pt x="814" y="238"/>
                    <a:pt x="814" y="238"/>
                  </a:cubicBezTo>
                  <a:cubicBezTo>
                    <a:pt x="803" y="232"/>
                    <a:pt x="803" y="232"/>
                    <a:pt x="803" y="232"/>
                  </a:cubicBezTo>
                  <a:close/>
                  <a:moveTo>
                    <a:pt x="785" y="243"/>
                  </a:moveTo>
                  <a:cubicBezTo>
                    <a:pt x="809" y="258"/>
                    <a:pt x="809" y="258"/>
                    <a:pt x="809" y="258"/>
                  </a:cubicBezTo>
                  <a:cubicBezTo>
                    <a:pt x="798" y="266"/>
                    <a:pt x="798" y="266"/>
                    <a:pt x="798" y="266"/>
                  </a:cubicBezTo>
                  <a:cubicBezTo>
                    <a:pt x="789" y="284"/>
                    <a:pt x="789" y="284"/>
                    <a:pt x="789" y="284"/>
                  </a:cubicBezTo>
                  <a:cubicBezTo>
                    <a:pt x="773" y="269"/>
                    <a:pt x="773" y="269"/>
                    <a:pt x="773" y="269"/>
                  </a:cubicBezTo>
                  <a:cubicBezTo>
                    <a:pt x="786" y="263"/>
                    <a:pt x="786" y="263"/>
                    <a:pt x="786" y="263"/>
                  </a:cubicBezTo>
                  <a:cubicBezTo>
                    <a:pt x="779" y="258"/>
                    <a:pt x="779" y="258"/>
                    <a:pt x="779" y="258"/>
                  </a:cubicBezTo>
                  <a:cubicBezTo>
                    <a:pt x="766" y="264"/>
                    <a:pt x="766" y="264"/>
                    <a:pt x="766" y="264"/>
                  </a:cubicBezTo>
                  <a:cubicBezTo>
                    <a:pt x="752" y="247"/>
                    <a:pt x="752" y="247"/>
                    <a:pt x="752" y="247"/>
                  </a:cubicBezTo>
                  <a:cubicBezTo>
                    <a:pt x="768" y="246"/>
                    <a:pt x="768" y="246"/>
                    <a:pt x="768" y="246"/>
                  </a:cubicBezTo>
                  <a:cubicBezTo>
                    <a:pt x="775" y="253"/>
                    <a:pt x="775" y="253"/>
                    <a:pt x="775" y="253"/>
                  </a:cubicBezTo>
                  <a:cubicBezTo>
                    <a:pt x="783" y="252"/>
                    <a:pt x="783" y="252"/>
                    <a:pt x="783" y="252"/>
                  </a:cubicBezTo>
                  <a:cubicBezTo>
                    <a:pt x="785" y="243"/>
                    <a:pt x="785" y="243"/>
                    <a:pt x="785" y="243"/>
                  </a:cubicBezTo>
                  <a:close/>
                  <a:moveTo>
                    <a:pt x="1014" y="318"/>
                  </a:moveTo>
                  <a:cubicBezTo>
                    <a:pt x="1000" y="315"/>
                    <a:pt x="1000" y="315"/>
                    <a:pt x="1000" y="315"/>
                  </a:cubicBezTo>
                  <a:cubicBezTo>
                    <a:pt x="1018" y="297"/>
                    <a:pt x="1018" y="297"/>
                    <a:pt x="1018" y="297"/>
                  </a:cubicBezTo>
                  <a:cubicBezTo>
                    <a:pt x="1043" y="287"/>
                    <a:pt x="1043" y="287"/>
                    <a:pt x="1043" y="287"/>
                  </a:cubicBezTo>
                  <a:cubicBezTo>
                    <a:pt x="1080" y="280"/>
                    <a:pt x="1080" y="280"/>
                    <a:pt x="1080" y="280"/>
                  </a:cubicBezTo>
                  <a:cubicBezTo>
                    <a:pt x="1083" y="285"/>
                    <a:pt x="1083" y="285"/>
                    <a:pt x="1083" y="285"/>
                  </a:cubicBezTo>
                  <a:cubicBezTo>
                    <a:pt x="1072" y="291"/>
                    <a:pt x="1072" y="291"/>
                    <a:pt x="1072" y="291"/>
                  </a:cubicBezTo>
                  <a:cubicBezTo>
                    <a:pt x="1031" y="301"/>
                    <a:pt x="1031" y="301"/>
                    <a:pt x="1031" y="301"/>
                  </a:cubicBezTo>
                  <a:cubicBezTo>
                    <a:pt x="1014" y="318"/>
                    <a:pt x="1014" y="318"/>
                    <a:pt x="1014" y="318"/>
                  </a:cubicBezTo>
                  <a:close/>
                  <a:moveTo>
                    <a:pt x="1016" y="350"/>
                  </a:moveTo>
                  <a:cubicBezTo>
                    <a:pt x="1000" y="349"/>
                    <a:pt x="1000" y="349"/>
                    <a:pt x="1000" y="349"/>
                  </a:cubicBezTo>
                  <a:cubicBezTo>
                    <a:pt x="983" y="336"/>
                    <a:pt x="983" y="336"/>
                    <a:pt x="983" y="336"/>
                  </a:cubicBezTo>
                  <a:cubicBezTo>
                    <a:pt x="995" y="323"/>
                    <a:pt x="995" y="323"/>
                    <a:pt x="995" y="323"/>
                  </a:cubicBezTo>
                  <a:cubicBezTo>
                    <a:pt x="1012" y="324"/>
                    <a:pt x="1012" y="324"/>
                    <a:pt x="1012" y="324"/>
                  </a:cubicBezTo>
                  <a:cubicBezTo>
                    <a:pt x="1007" y="332"/>
                    <a:pt x="1007" y="332"/>
                    <a:pt x="1007" y="332"/>
                  </a:cubicBezTo>
                  <a:cubicBezTo>
                    <a:pt x="1016" y="350"/>
                    <a:pt x="1016" y="350"/>
                    <a:pt x="1016" y="350"/>
                  </a:cubicBezTo>
                  <a:close/>
                  <a:moveTo>
                    <a:pt x="663" y="458"/>
                  </a:moveTo>
                  <a:cubicBezTo>
                    <a:pt x="658" y="477"/>
                    <a:pt x="658" y="477"/>
                    <a:pt x="658" y="477"/>
                  </a:cubicBezTo>
                  <a:cubicBezTo>
                    <a:pt x="666" y="483"/>
                    <a:pt x="666" y="483"/>
                    <a:pt x="666" y="483"/>
                  </a:cubicBezTo>
                  <a:cubicBezTo>
                    <a:pt x="666" y="491"/>
                    <a:pt x="666" y="491"/>
                    <a:pt x="666" y="491"/>
                  </a:cubicBezTo>
                  <a:cubicBezTo>
                    <a:pt x="672" y="492"/>
                    <a:pt x="672" y="492"/>
                    <a:pt x="672" y="492"/>
                  </a:cubicBezTo>
                  <a:cubicBezTo>
                    <a:pt x="677" y="501"/>
                    <a:pt x="677" y="501"/>
                    <a:pt x="677" y="501"/>
                  </a:cubicBezTo>
                  <a:cubicBezTo>
                    <a:pt x="668" y="505"/>
                    <a:pt x="668" y="505"/>
                    <a:pt x="668" y="505"/>
                  </a:cubicBezTo>
                  <a:cubicBezTo>
                    <a:pt x="663" y="513"/>
                    <a:pt x="663" y="513"/>
                    <a:pt x="663" y="513"/>
                  </a:cubicBezTo>
                  <a:cubicBezTo>
                    <a:pt x="676" y="517"/>
                    <a:pt x="676" y="517"/>
                    <a:pt x="676" y="517"/>
                  </a:cubicBezTo>
                  <a:cubicBezTo>
                    <a:pt x="660" y="527"/>
                    <a:pt x="660" y="527"/>
                    <a:pt x="660" y="527"/>
                  </a:cubicBezTo>
                  <a:cubicBezTo>
                    <a:pt x="665" y="528"/>
                    <a:pt x="665" y="528"/>
                    <a:pt x="665" y="528"/>
                  </a:cubicBezTo>
                  <a:cubicBezTo>
                    <a:pt x="679" y="522"/>
                    <a:pt x="679" y="522"/>
                    <a:pt x="679" y="522"/>
                  </a:cubicBezTo>
                  <a:cubicBezTo>
                    <a:pt x="694" y="523"/>
                    <a:pt x="694" y="523"/>
                    <a:pt x="694" y="523"/>
                  </a:cubicBezTo>
                  <a:cubicBezTo>
                    <a:pt x="701" y="518"/>
                    <a:pt x="701" y="518"/>
                    <a:pt x="701" y="518"/>
                  </a:cubicBezTo>
                  <a:cubicBezTo>
                    <a:pt x="696" y="516"/>
                    <a:pt x="696" y="516"/>
                    <a:pt x="696" y="516"/>
                  </a:cubicBezTo>
                  <a:cubicBezTo>
                    <a:pt x="702" y="510"/>
                    <a:pt x="702" y="510"/>
                    <a:pt x="702" y="510"/>
                  </a:cubicBezTo>
                  <a:cubicBezTo>
                    <a:pt x="700" y="505"/>
                    <a:pt x="700" y="505"/>
                    <a:pt x="700" y="505"/>
                  </a:cubicBezTo>
                  <a:cubicBezTo>
                    <a:pt x="692" y="505"/>
                    <a:pt x="692" y="505"/>
                    <a:pt x="692" y="505"/>
                  </a:cubicBezTo>
                  <a:cubicBezTo>
                    <a:pt x="687" y="492"/>
                    <a:pt x="687" y="492"/>
                    <a:pt x="687" y="492"/>
                  </a:cubicBezTo>
                  <a:cubicBezTo>
                    <a:pt x="684" y="491"/>
                    <a:pt x="684" y="491"/>
                    <a:pt x="684" y="491"/>
                  </a:cubicBezTo>
                  <a:cubicBezTo>
                    <a:pt x="684" y="485"/>
                    <a:pt x="684" y="485"/>
                    <a:pt x="684" y="485"/>
                  </a:cubicBezTo>
                  <a:cubicBezTo>
                    <a:pt x="677" y="479"/>
                    <a:pt x="677" y="479"/>
                    <a:pt x="677" y="479"/>
                  </a:cubicBezTo>
                  <a:cubicBezTo>
                    <a:pt x="682" y="472"/>
                    <a:pt x="682" y="472"/>
                    <a:pt x="682" y="472"/>
                  </a:cubicBezTo>
                  <a:cubicBezTo>
                    <a:pt x="681" y="468"/>
                    <a:pt x="681" y="468"/>
                    <a:pt x="681" y="468"/>
                  </a:cubicBezTo>
                  <a:cubicBezTo>
                    <a:pt x="670" y="468"/>
                    <a:pt x="670" y="468"/>
                    <a:pt x="670" y="468"/>
                  </a:cubicBezTo>
                  <a:cubicBezTo>
                    <a:pt x="677" y="463"/>
                    <a:pt x="677" y="463"/>
                    <a:pt x="677" y="463"/>
                  </a:cubicBezTo>
                  <a:cubicBezTo>
                    <a:pt x="676" y="460"/>
                    <a:pt x="676" y="460"/>
                    <a:pt x="676" y="460"/>
                  </a:cubicBezTo>
                  <a:cubicBezTo>
                    <a:pt x="663" y="458"/>
                    <a:pt x="663" y="458"/>
                    <a:pt x="663" y="458"/>
                  </a:cubicBezTo>
                  <a:close/>
                  <a:moveTo>
                    <a:pt x="656" y="489"/>
                  </a:moveTo>
                  <a:cubicBezTo>
                    <a:pt x="647" y="487"/>
                    <a:pt x="647" y="487"/>
                    <a:pt x="647" y="487"/>
                  </a:cubicBezTo>
                  <a:cubicBezTo>
                    <a:pt x="643" y="494"/>
                    <a:pt x="643" y="494"/>
                    <a:pt x="643" y="494"/>
                  </a:cubicBezTo>
                  <a:cubicBezTo>
                    <a:pt x="635" y="495"/>
                    <a:pt x="635" y="495"/>
                    <a:pt x="635" y="495"/>
                  </a:cubicBezTo>
                  <a:cubicBezTo>
                    <a:pt x="636" y="502"/>
                    <a:pt x="636" y="502"/>
                    <a:pt x="636" y="502"/>
                  </a:cubicBezTo>
                  <a:cubicBezTo>
                    <a:pt x="641" y="504"/>
                    <a:pt x="641" y="504"/>
                    <a:pt x="641" y="504"/>
                  </a:cubicBezTo>
                  <a:cubicBezTo>
                    <a:pt x="638" y="509"/>
                    <a:pt x="638" y="509"/>
                    <a:pt x="638" y="509"/>
                  </a:cubicBezTo>
                  <a:cubicBezTo>
                    <a:pt x="634" y="513"/>
                    <a:pt x="634" y="513"/>
                    <a:pt x="634" y="513"/>
                  </a:cubicBezTo>
                  <a:cubicBezTo>
                    <a:pt x="643" y="517"/>
                    <a:pt x="643" y="517"/>
                    <a:pt x="643" y="517"/>
                  </a:cubicBezTo>
                  <a:cubicBezTo>
                    <a:pt x="652" y="511"/>
                    <a:pt x="652" y="511"/>
                    <a:pt x="652" y="511"/>
                  </a:cubicBezTo>
                  <a:cubicBezTo>
                    <a:pt x="658" y="512"/>
                    <a:pt x="658" y="512"/>
                    <a:pt x="658" y="512"/>
                  </a:cubicBezTo>
                  <a:cubicBezTo>
                    <a:pt x="658" y="497"/>
                    <a:pt x="658" y="497"/>
                    <a:pt x="658" y="497"/>
                  </a:cubicBezTo>
                  <a:cubicBezTo>
                    <a:pt x="660" y="494"/>
                    <a:pt x="660" y="494"/>
                    <a:pt x="660" y="494"/>
                  </a:cubicBezTo>
                  <a:cubicBezTo>
                    <a:pt x="656" y="489"/>
                    <a:pt x="656" y="489"/>
                    <a:pt x="656" y="489"/>
                  </a:cubicBezTo>
                  <a:close/>
                  <a:moveTo>
                    <a:pt x="739" y="591"/>
                  </a:moveTo>
                  <a:cubicBezTo>
                    <a:pt x="740" y="596"/>
                    <a:pt x="740" y="596"/>
                    <a:pt x="740" y="596"/>
                  </a:cubicBezTo>
                  <a:cubicBezTo>
                    <a:pt x="741" y="605"/>
                    <a:pt x="741" y="605"/>
                    <a:pt x="741" y="605"/>
                  </a:cubicBezTo>
                  <a:cubicBezTo>
                    <a:pt x="747" y="602"/>
                    <a:pt x="747" y="602"/>
                    <a:pt x="747" y="602"/>
                  </a:cubicBezTo>
                  <a:cubicBezTo>
                    <a:pt x="749" y="592"/>
                    <a:pt x="749" y="592"/>
                    <a:pt x="749" y="592"/>
                  </a:cubicBezTo>
                  <a:cubicBezTo>
                    <a:pt x="745" y="589"/>
                    <a:pt x="745" y="589"/>
                    <a:pt x="745" y="589"/>
                  </a:cubicBezTo>
                  <a:cubicBezTo>
                    <a:pt x="739" y="591"/>
                    <a:pt x="739" y="591"/>
                    <a:pt x="739" y="591"/>
                  </a:cubicBezTo>
                  <a:close/>
                  <a:moveTo>
                    <a:pt x="744" y="588"/>
                  </a:moveTo>
                  <a:cubicBezTo>
                    <a:pt x="740" y="583"/>
                    <a:pt x="740" y="583"/>
                    <a:pt x="740" y="583"/>
                  </a:cubicBezTo>
                  <a:cubicBezTo>
                    <a:pt x="746" y="577"/>
                    <a:pt x="746" y="577"/>
                    <a:pt x="746" y="577"/>
                  </a:cubicBezTo>
                  <a:cubicBezTo>
                    <a:pt x="748" y="580"/>
                    <a:pt x="748" y="580"/>
                    <a:pt x="748" y="580"/>
                  </a:cubicBezTo>
                  <a:cubicBezTo>
                    <a:pt x="747" y="586"/>
                    <a:pt x="747" y="586"/>
                    <a:pt x="747" y="586"/>
                  </a:cubicBezTo>
                  <a:cubicBezTo>
                    <a:pt x="744" y="588"/>
                    <a:pt x="744" y="588"/>
                    <a:pt x="744" y="588"/>
                  </a:cubicBezTo>
                  <a:close/>
                  <a:moveTo>
                    <a:pt x="779" y="610"/>
                  </a:moveTo>
                  <a:cubicBezTo>
                    <a:pt x="779" y="617"/>
                    <a:pt x="779" y="617"/>
                    <a:pt x="779" y="617"/>
                  </a:cubicBezTo>
                  <a:cubicBezTo>
                    <a:pt x="776" y="619"/>
                    <a:pt x="776" y="619"/>
                    <a:pt x="776" y="619"/>
                  </a:cubicBezTo>
                  <a:cubicBezTo>
                    <a:pt x="763" y="614"/>
                    <a:pt x="763" y="614"/>
                    <a:pt x="763" y="614"/>
                  </a:cubicBezTo>
                  <a:cubicBezTo>
                    <a:pt x="763" y="611"/>
                    <a:pt x="763" y="611"/>
                    <a:pt x="763" y="611"/>
                  </a:cubicBezTo>
                  <a:cubicBezTo>
                    <a:pt x="768" y="608"/>
                    <a:pt x="768" y="608"/>
                    <a:pt x="768" y="608"/>
                  </a:cubicBezTo>
                  <a:cubicBezTo>
                    <a:pt x="773" y="610"/>
                    <a:pt x="773" y="610"/>
                    <a:pt x="773" y="610"/>
                  </a:cubicBezTo>
                  <a:cubicBezTo>
                    <a:pt x="779" y="610"/>
                    <a:pt x="779" y="610"/>
                    <a:pt x="779" y="610"/>
                  </a:cubicBezTo>
                  <a:close/>
                  <a:moveTo>
                    <a:pt x="825" y="625"/>
                  </a:moveTo>
                  <a:cubicBezTo>
                    <a:pt x="826" y="629"/>
                    <a:pt x="826" y="629"/>
                    <a:pt x="826" y="629"/>
                  </a:cubicBezTo>
                  <a:cubicBezTo>
                    <a:pt x="833" y="632"/>
                    <a:pt x="833" y="632"/>
                    <a:pt x="833" y="632"/>
                  </a:cubicBezTo>
                  <a:cubicBezTo>
                    <a:pt x="842" y="630"/>
                    <a:pt x="842" y="630"/>
                    <a:pt x="842" y="630"/>
                  </a:cubicBezTo>
                  <a:cubicBezTo>
                    <a:pt x="842" y="627"/>
                    <a:pt x="842" y="627"/>
                    <a:pt x="842" y="627"/>
                  </a:cubicBezTo>
                  <a:cubicBezTo>
                    <a:pt x="825" y="625"/>
                    <a:pt x="825" y="625"/>
                    <a:pt x="825" y="625"/>
                  </a:cubicBezTo>
                  <a:close/>
                  <a:moveTo>
                    <a:pt x="885" y="627"/>
                  </a:moveTo>
                  <a:cubicBezTo>
                    <a:pt x="877" y="627"/>
                    <a:pt x="877" y="627"/>
                    <a:pt x="877" y="627"/>
                  </a:cubicBezTo>
                  <a:cubicBezTo>
                    <a:pt x="874" y="631"/>
                    <a:pt x="874" y="631"/>
                    <a:pt x="874" y="631"/>
                  </a:cubicBezTo>
                  <a:cubicBezTo>
                    <a:pt x="880" y="634"/>
                    <a:pt x="880" y="634"/>
                    <a:pt x="880" y="634"/>
                  </a:cubicBezTo>
                  <a:cubicBezTo>
                    <a:pt x="885" y="631"/>
                    <a:pt x="885" y="631"/>
                    <a:pt x="885" y="631"/>
                  </a:cubicBezTo>
                  <a:cubicBezTo>
                    <a:pt x="885" y="627"/>
                    <a:pt x="885" y="627"/>
                    <a:pt x="885" y="627"/>
                  </a:cubicBezTo>
                  <a:close/>
                  <a:moveTo>
                    <a:pt x="1147" y="782"/>
                  </a:moveTo>
                  <a:cubicBezTo>
                    <a:pt x="1144" y="786"/>
                    <a:pt x="1144" y="786"/>
                    <a:pt x="1144" y="786"/>
                  </a:cubicBezTo>
                  <a:cubicBezTo>
                    <a:pt x="1145" y="798"/>
                    <a:pt x="1145" y="798"/>
                    <a:pt x="1145" y="798"/>
                  </a:cubicBezTo>
                  <a:cubicBezTo>
                    <a:pt x="1149" y="803"/>
                    <a:pt x="1149" y="803"/>
                    <a:pt x="1149" y="803"/>
                  </a:cubicBezTo>
                  <a:cubicBezTo>
                    <a:pt x="1155" y="800"/>
                    <a:pt x="1155" y="800"/>
                    <a:pt x="1155" y="800"/>
                  </a:cubicBezTo>
                  <a:cubicBezTo>
                    <a:pt x="1155" y="794"/>
                    <a:pt x="1155" y="794"/>
                    <a:pt x="1155" y="794"/>
                  </a:cubicBezTo>
                  <a:cubicBezTo>
                    <a:pt x="1147" y="782"/>
                    <a:pt x="1147" y="782"/>
                    <a:pt x="1147" y="782"/>
                  </a:cubicBezTo>
                  <a:close/>
                  <a:moveTo>
                    <a:pt x="973" y="905"/>
                  </a:moveTo>
                  <a:cubicBezTo>
                    <a:pt x="945" y="927"/>
                    <a:pt x="945" y="927"/>
                    <a:pt x="945" y="927"/>
                  </a:cubicBezTo>
                  <a:cubicBezTo>
                    <a:pt x="940" y="938"/>
                    <a:pt x="940" y="938"/>
                    <a:pt x="940" y="938"/>
                  </a:cubicBezTo>
                  <a:cubicBezTo>
                    <a:pt x="946" y="951"/>
                    <a:pt x="946" y="951"/>
                    <a:pt x="946" y="951"/>
                  </a:cubicBezTo>
                  <a:cubicBezTo>
                    <a:pt x="938" y="963"/>
                    <a:pt x="938" y="963"/>
                    <a:pt x="938" y="963"/>
                  </a:cubicBezTo>
                  <a:cubicBezTo>
                    <a:pt x="948" y="987"/>
                    <a:pt x="948" y="987"/>
                    <a:pt x="948" y="987"/>
                  </a:cubicBezTo>
                  <a:cubicBezTo>
                    <a:pt x="960" y="980"/>
                    <a:pt x="960" y="980"/>
                    <a:pt x="960" y="980"/>
                  </a:cubicBezTo>
                  <a:cubicBezTo>
                    <a:pt x="978" y="924"/>
                    <a:pt x="978" y="924"/>
                    <a:pt x="978" y="924"/>
                  </a:cubicBezTo>
                  <a:cubicBezTo>
                    <a:pt x="973" y="905"/>
                    <a:pt x="973" y="905"/>
                    <a:pt x="973" y="905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5322027" y="5537776"/>
              <a:ext cx="330937" cy="435853"/>
              <a:chOff x="9805187" y="5154871"/>
              <a:chExt cx="677932" cy="892853"/>
            </a:xfrm>
          </p:grpSpPr>
          <p:sp>
            <p:nvSpPr>
              <p:cNvPr id="65" name="Freeform 8"/>
              <p:cNvSpPr/>
              <p:nvPr/>
            </p:nvSpPr>
            <p:spPr bwMode="auto">
              <a:xfrm>
                <a:off x="10058241" y="5910494"/>
                <a:ext cx="172979" cy="137230"/>
              </a:xfrm>
              <a:custGeom>
                <a:avLst/>
                <a:gdLst>
                  <a:gd name="T0" fmla="*/ 19 w 19"/>
                  <a:gd name="T1" fmla="*/ 0 h 15"/>
                  <a:gd name="T2" fmla="*/ 9 w 19"/>
                  <a:gd name="T3" fmla="*/ 15 h 15"/>
                  <a:gd name="T4" fmla="*/ 0 w 19"/>
                  <a:gd name="T5" fmla="*/ 0 h 15"/>
                  <a:gd name="T6" fmla="*/ 9 w 19"/>
                  <a:gd name="T7" fmla="*/ 1 h 15"/>
                  <a:gd name="T8" fmla="*/ 19 w 1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5">
                    <a:moveTo>
                      <a:pt x="19" y="0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6" y="1"/>
                      <a:pt x="9" y="1"/>
                    </a:cubicBezTo>
                    <a:cubicBezTo>
                      <a:pt x="13" y="1"/>
                      <a:pt x="16" y="1"/>
                      <a:pt x="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9805187" y="5154871"/>
                <a:ext cx="677932" cy="699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0" name="Freeform 47"/>
            <p:cNvSpPr>
              <a:spLocks noEditPoints="1"/>
            </p:cNvSpPr>
            <p:nvPr/>
          </p:nvSpPr>
          <p:spPr bwMode="auto">
            <a:xfrm>
              <a:off x="5320436" y="5980992"/>
              <a:ext cx="332525" cy="340002"/>
            </a:xfrm>
            <a:custGeom>
              <a:avLst/>
              <a:gdLst>
                <a:gd name="T0" fmla="*/ 437 w 1342"/>
                <a:gd name="T1" fmla="*/ 572 h 1343"/>
                <a:gd name="T2" fmla="*/ 1108 w 1342"/>
                <a:gd name="T3" fmla="*/ 379 h 1343"/>
                <a:gd name="T4" fmla="*/ 938 w 1342"/>
                <a:gd name="T5" fmla="*/ 393 h 1343"/>
                <a:gd name="T6" fmla="*/ 755 w 1342"/>
                <a:gd name="T7" fmla="*/ 411 h 1343"/>
                <a:gd name="T8" fmla="*/ 829 w 1342"/>
                <a:gd name="T9" fmla="*/ 447 h 1343"/>
                <a:gd name="T10" fmla="*/ 685 w 1342"/>
                <a:gd name="T11" fmla="*/ 553 h 1343"/>
                <a:gd name="T12" fmla="*/ 745 w 1342"/>
                <a:gd name="T13" fmla="*/ 565 h 1343"/>
                <a:gd name="T14" fmla="*/ 790 w 1342"/>
                <a:gd name="T15" fmla="*/ 591 h 1343"/>
                <a:gd name="T16" fmla="*/ 858 w 1342"/>
                <a:gd name="T17" fmla="*/ 589 h 1343"/>
                <a:gd name="T18" fmla="*/ 808 w 1342"/>
                <a:gd name="T19" fmla="*/ 650 h 1343"/>
                <a:gd name="T20" fmla="*/ 718 w 1342"/>
                <a:gd name="T21" fmla="*/ 798 h 1343"/>
                <a:gd name="T22" fmla="*/ 975 w 1342"/>
                <a:gd name="T23" fmla="*/ 769 h 1343"/>
                <a:gd name="T24" fmla="*/ 986 w 1342"/>
                <a:gd name="T25" fmla="*/ 695 h 1343"/>
                <a:gd name="T26" fmla="*/ 671 w 1342"/>
                <a:gd name="T27" fmla="*/ 1245 h 1343"/>
                <a:gd name="T28" fmla="*/ 514 w 1342"/>
                <a:gd name="T29" fmla="*/ 938 h 1343"/>
                <a:gd name="T30" fmla="*/ 321 w 1342"/>
                <a:gd name="T31" fmla="*/ 837 h 1343"/>
                <a:gd name="T32" fmla="*/ 218 w 1342"/>
                <a:gd name="T33" fmla="*/ 772 h 1343"/>
                <a:gd name="T34" fmla="*/ 312 w 1342"/>
                <a:gd name="T35" fmla="*/ 669 h 1343"/>
                <a:gd name="T36" fmla="*/ 340 w 1342"/>
                <a:gd name="T37" fmla="*/ 589 h 1343"/>
                <a:gd name="T38" fmla="*/ 304 w 1342"/>
                <a:gd name="T39" fmla="*/ 493 h 1343"/>
                <a:gd name="T40" fmla="*/ 241 w 1342"/>
                <a:gd name="T41" fmla="*/ 453 h 1343"/>
                <a:gd name="T42" fmla="*/ 232 w 1342"/>
                <a:gd name="T43" fmla="*/ 413 h 1343"/>
                <a:gd name="T44" fmla="*/ 186 w 1342"/>
                <a:gd name="T45" fmla="*/ 365 h 1343"/>
                <a:gd name="T46" fmla="*/ 250 w 1342"/>
                <a:gd name="T47" fmla="*/ 282 h 1343"/>
                <a:gd name="T48" fmla="*/ 300 w 1342"/>
                <a:gd name="T49" fmla="*/ 321 h 1343"/>
                <a:gd name="T50" fmla="*/ 373 w 1342"/>
                <a:gd name="T51" fmla="*/ 245 h 1343"/>
                <a:gd name="T52" fmla="*/ 296 w 1342"/>
                <a:gd name="T53" fmla="*/ 1105 h 1343"/>
                <a:gd name="T54" fmla="*/ 251 w 1342"/>
                <a:gd name="T55" fmla="*/ 814 h 1343"/>
                <a:gd name="T56" fmla="*/ 258 w 1342"/>
                <a:gd name="T57" fmla="*/ 273 h 1343"/>
                <a:gd name="T58" fmla="*/ 404 w 1342"/>
                <a:gd name="T59" fmla="*/ 242 h 1343"/>
                <a:gd name="T60" fmla="*/ 481 w 1342"/>
                <a:gd name="T61" fmla="*/ 228 h 1343"/>
                <a:gd name="T62" fmla="*/ 518 w 1342"/>
                <a:gd name="T63" fmla="*/ 254 h 1343"/>
                <a:gd name="T64" fmla="*/ 585 w 1342"/>
                <a:gd name="T65" fmla="*/ 332 h 1343"/>
                <a:gd name="T66" fmla="*/ 577 w 1342"/>
                <a:gd name="T67" fmla="*/ 353 h 1343"/>
                <a:gd name="T68" fmla="*/ 422 w 1342"/>
                <a:gd name="T69" fmla="*/ 416 h 1343"/>
                <a:gd name="T70" fmla="*/ 366 w 1342"/>
                <a:gd name="T71" fmla="*/ 302 h 1343"/>
                <a:gd name="T72" fmla="*/ 213 w 1342"/>
                <a:gd name="T73" fmla="*/ 374 h 1343"/>
                <a:gd name="T74" fmla="*/ 259 w 1342"/>
                <a:gd name="T75" fmla="*/ 463 h 1343"/>
                <a:gd name="T76" fmla="*/ 312 w 1342"/>
                <a:gd name="T77" fmla="*/ 405 h 1343"/>
                <a:gd name="T78" fmla="*/ 339 w 1342"/>
                <a:gd name="T79" fmla="*/ 462 h 1343"/>
                <a:gd name="T80" fmla="*/ 359 w 1342"/>
                <a:gd name="T81" fmla="*/ 399 h 1343"/>
                <a:gd name="T82" fmla="*/ 256 w 1342"/>
                <a:gd name="T83" fmla="*/ 385 h 1343"/>
                <a:gd name="T84" fmla="*/ 317 w 1342"/>
                <a:gd name="T85" fmla="*/ 771 h 1343"/>
                <a:gd name="T86" fmla="*/ 260 w 1342"/>
                <a:gd name="T87" fmla="*/ 753 h 1343"/>
                <a:gd name="T88" fmla="*/ 879 w 1342"/>
                <a:gd name="T89" fmla="*/ 567 h 1343"/>
                <a:gd name="T90" fmla="*/ 926 w 1342"/>
                <a:gd name="T91" fmla="*/ 577 h 1343"/>
                <a:gd name="T92" fmla="*/ 990 w 1342"/>
                <a:gd name="T93" fmla="*/ 591 h 1343"/>
                <a:gd name="T94" fmla="*/ 562 w 1342"/>
                <a:gd name="T95" fmla="*/ 416 h 1343"/>
                <a:gd name="T96" fmla="*/ 812 w 1342"/>
                <a:gd name="T97" fmla="*/ 250 h 1343"/>
                <a:gd name="T98" fmla="*/ 779 w 1342"/>
                <a:gd name="T99" fmla="*/ 258 h 1343"/>
                <a:gd name="T100" fmla="*/ 1083 w 1342"/>
                <a:gd name="T101" fmla="*/ 285 h 1343"/>
                <a:gd name="T102" fmla="*/ 658 w 1342"/>
                <a:gd name="T103" fmla="*/ 477 h 1343"/>
                <a:gd name="T104" fmla="*/ 701 w 1342"/>
                <a:gd name="T105" fmla="*/ 518 h 1343"/>
                <a:gd name="T106" fmla="*/ 677 w 1342"/>
                <a:gd name="T107" fmla="*/ 463 h 1343"/>
                <a:gd name="T108" fmla="*/ 652 w 1342"/>
                <a:gd name="T109" fmla="*/ 511 h 1343"/>
                <a:gd name="T110" fmla="*/ 744 w 1342"/>
                <a:gd name="T111" fmla="*/ 588 h 1343"/>
                <a:gd name="T112" fmla="*/ 773 w 1342"/>
                <a:gd name="T113" fmla="*/ 610 h 1343"/>
                <a:gd name="T114" fmla="*/ 885 w 1342"/>
                <a:gd name="T115" fmla="*/ 631 h 1343"/>
                <a:gd name="T116" fmla="*/ 946 w 1342"/>
                <a:gd name="T117" fmla="*/ 95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42" h="1343">
                  <a:moveTo>
                    <a:pt x="671" y="0"/>
                  </a:moveTo>
                  <a:cubicBezTo>
                    <a:pt x="1041" y="0"/>
                    <a:pt x="1342" y="301"/>
                    <a:pt x="1342" y="671"/>
                  </a:cubicBezTo>
                  <a:cubicBezTo>
                    <a:pt x="1342" y="1041"/>
                    <a:pt x="1041" y="1343"/>
                    <a:pt x="671" y="1343"/>
                  </a:cubicBezTo>
                  <a:cubicBezTo>
                    <a:pt x="301" y="1343"/>
                    <a:pt x="0" y="1041"/>
                    <a:pt x="0" y="671"/>
                  </a:cubicBezTo>
                  <a:cubicBezTo>
                    <a:pt x="0" y="301"/>
                    <a:pt x="301" y="0"/>
                    <a:pt x="671" y="0"/>
                  </a:cubicBezTo>
                  <a:close/>
                  <a:moveTo>
                    <a:pt x="440" y="593"/>
                  </a:moveTo>
                  <a:cubicBezTo>
                    <a:pt x="403" y="586"/>
                    <a:pt x="403" y="586"/>
                    <a:pt x="403" y="586"/>
                  </a:cubicBezTo>
                  <a:cubicBezTo>
                    <a:pt x="418" y="558"/>
                    <a:pt x="418" y="558"/>
                    <a:pt x="418" y="558"/>
                  </a:cubicBezTo>
                  <a:cubicBezTo>
                    <a:pt x="425" y="558"/>
                    <a:pt x="425" y="558"/>
                    <a:pt x="425" y="558"/>
                  </a:cubicBezTo>
                  <a:cubicBezTo>
                    <a:pt x="424" y="569"/>
                    <a:pt x="424" y="569"/>
                    <a:pt x="424" y="569"/>
                  </a:cubicBezTo>
                  <a:cubicBezTo>
                    <a:pt x="429" y="573"/>
                    <a:pt x="429" y="573"/>
                    <a:pt x="429" y="573"/>
                  </a:cubicBezTo>
                  <a:cubicBezTo>
                    <a:pt x="437" y="572"/>
                    <a:pt x="437" y="572"/>
                    <a:pt x="437" y="572"/>
                  </a:cubicBezTo>
                  <a:cubicBezTo>
                    <a:pt x="440" y="593"/>
                    <a:pt x="440" y="593"/>
                    <a:pt x="440" y="593"/>
                  </a:cubicBezTo>
                  <a:close/>
                  <a:moveTo>
                    <a:pt x="671" y="97"/>
                  </a:moveTo>
                  <a:cubicBezTo>
                    <a:pt x="856" y="97"/>
                    <a:pt x="1021" y="186"/>
                    <a:pt x="1126" y="322"/>
                  </a:cubicBezTo>
                  <a:cubicBezTo>
                    <a:pt x="1108" y="333"/>
                    <a:pt x="1108" y="333"/>
                    <a:pt x="1108" y="333"/>
                  </a:cubicBezTo>
                  <a:cubicBezTo>
                    <a:pt x="1115" y="363"/>
                    <a:pt x="1115" y="363"/>
                    <a:pt x="1115" y="363"/>
                  </a:cubicBezTo>
                  <a:cubicBezTo>
                    <a:pt x="1130" y="365"/>
                    <a:pt x="1130" y="365"/>
                    <a:pt x="1130" y="365"/>
                  </a:cubicBezTo>
                  <a:cubicBezTo>
                    <a:pt x="1136" y="381"/>
                    <a:pt x="1136" y="381"/>
                    <a:pt x="1136" y="381"/>
                  </a:cubicBezTo>
                  <a:cubicBezTo>
                    <a:pt x="1117" y="373"/>
                    <a:pt x="1117" y="373"/>
                    <a:pt x="1117" y="373"/>
                  </a:cubicBezTo>
                  <a:cubicBezTo>
                    <a:pt x="1119" y="378"/>
                    <a:pt x="1119" y="378"/>
                    <a:pt x="1119" y="378"/>
                  </a:cubicBezTo>
                  <a:cubicBezTo>
                    <a:pt x="1108" y="391"/>
                    <a:pt x="1108" y="391"/>
                    <a:pt x="1108" y="391"/>
                  </a:cubicBezTo>
                  <a:cubicBezTo>
                    <a:pt x="1074" y="388"/>
                    <a:pt x="1074" y="388"/>
                    <a:pt x="1074" y="388"/>
                  </a:cubicBezTo>
                  <a:cubicBezTo>
                    <a:pt x="1108" y="379"/>
                    <a:pt x="1108" y="379"/>
                    <a:pt x="1108" y="379"/>
                  </a:cubicBezTo>
                  <a:cubicBezTo>
                    <a:pt x="1098" y="342"/>
                    <a:pt x="1098" y="342"/>
                    <a:pt x="1098" y="342"/>
                  </a:cubicBezTo>
                  <a:cubicBezTo>
                    <a:pt x="1100" y="322"/>
                    <a:pt x="1100" y="322"/>
                    <a:pt x="1100" y="322"/>
                  </a:cubicBezTo>
                  <a:cubicBezTo>
                    <a:pt x="1085" y="322"/>
                    <a:pt x="1085" y="322"/>
                    <a:pt x="1085" y="322"/>
                  </a:cubicBezTo>
                  <a:cubicBezTo>
                    <a:pt x="1069" y="350"/>
                    <a:pt x="1069" y="350"/>
                    <a:pt x="1069" y="350"/>
                  </a:cubicBezTo>
                  <a:cubicBezTo>
                    <a:pt x="1085" y="379"/>
                    <a:pt x="1085" y="379"/>
                    <a:pt x="1085" y="379"/>
                  </a:cubicBezTo>
                  <a:cubicBezTo>
                    <a:pt x="1035" y="356"/>
                    <a:pt x="1035" y="356"/>
                    <a:pt x="1035" y="356"/>
                  </a:cubicBezTo>
                  <a:cubicBezTo>
                    <a:pt x="964" y="376"/>
                    <a:pt x="964" y="376"/>
                    <a:pt x="964" y="376"/>
                  </a:cubicBezTo>
                  <a:cubicBezTo>
                    <a:pt x="954" y="383"/>
                    <a:pt x="954" y="383"/>
                    <a:pt x="954" y="383"/>
                  </a:cubicBezTo>
                  <a:cubicBezTo>
                    <a:pt x="952" y="369"/>
                    <a:pt x="952" y="369"/>
                    <a:pt x="952" y="369"/>
                  </a:cubicBezTo>
                  <a:cubicBezTo>
                    <a:pt x="940" y="371"/>
                    <a:pt x="940" y="371"/>
                    <a:pt x="940" y="371"/>
                  </a:cubicBezTo>
                  <a:cubicBezTo>
                    <a:pt x="944" y="389"/>
                    <a:pt x="944" y="389"/>
                    <a:pt x="944" y="389"/>
                  </a:cubicBezTo>
                  <a:cubicBezTo>
                    <a:pt x="938" y="393"/>
                    <a:pt x="938" y="393"/>
                    <a:pt x="938" y="393"/>
                  </a:cubicBezTo>
                  <a:cubicBezTo>
                    <a:pt x="933" y="388"/>
                    <a:pt x="933" y="388"/>
                    <a:pt x="933" y="388"/>
                  </a:cubicBezTo>
                  <a:cubicBezTo>
                    <a:pt x="918" y="397"/>
                    <a:pt x="918" y="397"/>
                    <a:pt x="918" y="397"/>
                  </a:cubicBezTo>
                  <a:cubicBezTo>
                    <a:pt x="922" y="404"/>
                    <a:pt x="922" y="404"/>
                    <a:pt x="922" y="404"/>
                  </a:cubicBezTo>
                  <a:cubicBezTo>
                    <a:pt x="910" y="411"/>
                    <a:pt x="910" y="411"/>
                    <a:pt x="910" y="411"/>
                  </a:cubicBezTo>
                  <a:cubicBezTo>
                    <a:pt x="890" y="411"/>
                    <a:pt x="890" y="411"/>
                    <a:pt x="890" y="411"/>
                  </a:cubicBezTo>
                  <a:cubicBezTo>
                    <a:pt x="873" y="382"/>
                    <a:pt x="873" y="382"/>
                    <a:pt x="873" y="382"/>
                  </a:cubicBezTo>
                  <a:cubicBezTo>
                    <a:pt x="915" y="391"/>
                    <a:pt x="915" y="391"/>
                    <a:pt x="915" y="391"/>
                  </a:cubicBezTo>
                  <a:cubicBezTo>
                    <a:pt x="923" y="381"/>
                    <a:pt x="923" y="381"/>
                    <a:pt x="923" y="381"/>
                  </a:cubicBezTo>
                  <a:cubicBezTo>
                    <a:pt x="872" y="354"/>
                    <a:pt x="872" y="354"/>
                    <a:pt x="872" y="354"/>
                  </a:cubicBezTo>
                  <a:cubicBezTo>
                    <a:pt x="826" y="353"/>
                    <a:pt x="826" y="353"/>
                    <a:pt x="826" y="353"/>
                  </a:cubicBezTo>
                  <a:cubicBezTo>
                    <a:pt x="776" y="376"/>
                    <a:pt x="776" y="376"/>
                    <a:pt x="776" y="376"/>
                  </a:cubicBezTo>
                  <a:cubicBezTo>
                    <a:pt x="755" y="411"/>
                    <a:pt x="755" y="411"/>
                    <a:pt x="755" y="411"/>
                  </a:cubicBezTo>
                  <a:cubicBezTo>
                    <a:pt x="719" y="430"/>
                    <a:pt x="719" y="430"/>
                    <a:pt x="719" y="430"/>
                  </a:cubicBezTo>
                  <a:cubicBezTo>
                    <a:pt x="724" y="469"/>
                    <a:pt x="724" y="469"/>
                    <a:pt x="724" y="469"/>
                  </a:cubicBezTo>
                  <a:cubicBezTo>
                    <a:pt x="758" y="455"/>
                    <a:pt x="758" y="455"/>
                    <a:pt x="758" y="455"/>
                  </a:cubicBezTo>
                  <a:cubicBezTo>
                    <a:pt x="767" y="484"/>
                    <a:pt x="767" y="484"/>
                    <a:pt x="767" y="484"/>
                  </a:cubicBezTo>
                  <a:cubicBezTo>
                    <a:pt x="789" y="478"/>
                    <a:pt x="789" y="478"/>
                    <a:pt x="789" y="478"/>
                  </a:cubicBezTo>
                  <a:cubicBezTo>
                    <a:pt x="795" y="447"/>
                    <a:pt x="795" y="447"/>
                    <a:pt x="795" y="447"/>
                  </a:cubicBezTo>
                  <a:cubicBezTo>
                    <a:pt x="790" y="422"/>
                    <a:pt x="790" y="422"/>
                    <a:pt x="790" y="422"/>
                  </a:cubicBezTo>
                  <a:cubicBezTo>
                    <a:pt x="823" y="394"/>
                    <a:pt x="823" y="394"/>
                    <a:pt x="823" y="394"/>
                  </a:cubicBezTo>
                  <a:cubicBezTo>
                    <a:pt x="838" y="401"/>
                    <a:pt x="838" y="401"/>
                    <a:pt x="838" y="401"/>
                  </a:cubicBezTo>
                  <a:cubicBezTo>
                    <a:pt x="812" y="422"/>
                    <a:pt x="812" y="422"/>
                    <a:pt x="812" y="422"/>
                  </a:cubicBezTo>
                  <a:cubicBezTo>
                    <a:pt x="813" y="439"/>
                    <a:pt x="813" y="439"/>
                    <a:pt x="813" y="439"/>
                  </a:cubicBezTo>
                  <a:cubicBezTo>
                    <a:pt x="829" y="447"/>
                    <a:pt x="829" y="447"/>
                    <a:pt x="829" y="447"/>
                  </a:cubicBezTo>
                  <a:cubicBezTo>
                    <a:pt x="858" y="444"/>
                    <a:pt x="858" y="444"/>
                    <a:pt x="858" y="444"/>
                  </a:cubicBezTo>
                  <a:cubicBezTo>
                    <a:pt x="827" y="455"/>
                    <a:pt x="827" y="455"/>
                    <a:pt x="827" y="455"/>
                  </a:cubicBezTo>
                  <a:cubicBezTo>
                    <a:pt x="809" y="481"/>
                    <a:pt x="809" y="481"/>
                    <a:pt x="809" y="481"/>
                  </a:cubicBezTo>
                  <a:cubicBezTo>
                    <a:pt x="789" y="496"/>
                    <a:pt x="789" y="496"/>
                    <a:pt x="789" y="496"/>
                  </a:cubicBezTo>
                  <a:cubicBezTo>
                    <a:pt x="755" y="496"/>
                    <a:pt x="755" y="496"/>
                    <a:pt x="755" y="496"/>
                  </a:cubicBezTo>
                  <a:cubicBezTo>
                    <a:pt x="747" y="473"/>
                    <a:pt x="747" y="473"/>
                    <a:pt x="747" y="473"/>
                  </a:cubicBezTo>
                  <a:cubicBezTo>
                    <a:pt x="733" y="475"/>
                    <a:pt x="733" y="475"/>
                    <a:pt x="733" y="475"/>
                  </a:cubicBezTo>
                  <a:cubicBezTo>
                    <a:pt x="744" y="499"/>
                    <a:pt x="744" y="499"/>
                    <a:pt x="744" y="499"/>
                  </a:cubicBezTo>
                  <a:cubicBezTo>
                    <a:pt x="719" y="507"/>
                    <a:pt x="719" y="507"/>
                    <a:pt x="719" y="507"/>
                  </a:cubicBezTo>
                  <a:cubicBezTo>
                    <a:pt x="693" y="533"/>
                    <a:pt x="693" y="533"/>
                    <a:pt x="693" y="533"/>
                  </a:cubicBezTo>
                  <a:cubicBezTo>
                    <a:pt x="668" y="538"/>
                    <a:pt x="668" y="538"/>
                    <a:pt x="668" y="538"/>
                  </a:cubicBezTo>
                  <a:cubicBezTo>
                    <a:pt x="685" y="553"/>
                    <a:pt x="685" y="553"/>
                    <a:pt x="685" y="553"/>
                  </a:cubicBezTo>
                  <a:cubicBezTo>
                    <a:pt x="683" y="573"/>
                    <a:pt x="683" y="573"/>
                    <a:pt x="683" y="573"/>
                  </a:cubicBezTo>
                  <a:cubicBezTo>
                    <a:pt x="642" y="572"/>
                    <a:pt x="642" y="572"/>
                    <a:pt x="642" y="572"/>
                  </a:cubicBezTo>
                  <a:cubicBezTo>
                    <a:pt x="638" y="611"/>
                    <a:pt x="638" y="611"/>
                    <a:pt x="638" y="611"/>
                  </a:cubicBezTo>
                  <a:cubicBezTo>
                    <a:pt x="667" y="621"/>
                    <a:pt x="667" y="621"/>
                    <a:pt x="667" y="621"/>
                  </a:cubicBezTo>
                  <a:cubicBezTo>
                    <a:pt x="688" y="616"/>
                    <a:pt x="688" y="616"/>
                    <a:pt x="688" y="616"/>
                  </a:cubicBezTo>
                  <a:cubicBezTo>
                    <a:pt x="694" y="608"/>
                    <a:pt x="694" y="608"/>
                    <a:pt x="694" y="608"/>
                  </a:cubicBezTo>
                  <a:cubicBezTo>
                    <a:pt x="691" y="598"/>
                    <a:pt x="691" y="598"/>
                    <a:pt x="691" y="598"/>
                  </a:cubicBezTo>
                  <a:cubicBezTo>
                    <a:pt x="699" y="587"/>
                    <a:pt x="699" y="587"/>
                    <a:pt x="699" y="587"/>
                  </a:cubicBezTo>
                  <a:cubicBezTo>
                    <a:pt x="711" y="583"/>
                    <a:pt x="711" y="583"/>
                    <a:pt x="711" y="583"/>
                  </a:cubicBezTo>
                  <a:cubicBezTo>
                    <a:pt x="716" y="571"/>
                    <a:pt x="716" y="571"/>
                    <a:pt x="716" y="571"/>
                  </a:cubicBezTo>
                  <a:cubicBezTo>
                    <a:pt x="726" y="578"/>
                    <a:pt x="726" y="578"/>
                    <a:pt x="726" y="578"/>
                  </a:cubicBezTo>
                  <a:cubicBezTo>
                    <a:pt x="745" y="565"/>
                    <a:pt x="745" y="565"/>
                    <a:pt x="745" y="565"/>
                  </a:cubicBezTo>
                  <a:cubicBezTo>
                    <a:pt x="757" y="580"/>
                    <a:pt x="757" y="580"/>
                    <a:pt x="757" y="580"/>
                  </a:cubicBezTo>
                  <a:cubicBezTo>
                    <a:pt x="784" y="599"/>
                    <a:pt x="784" y="599"/>
                    <a:pt x="784" y="599"/>
                  </a:cubicBezTo>
                  <a:cubicBezTo>
                    <a:pt x="781" y="610"/>
                    <a:pt x="781" y="610"/>
                    <a:pt x="781" y="610"/>
                  </a:cubicBezTo>
                  <a:cubicBezTo>
                    <a:pt x="790" y="602"/>
                    <a:pt x="790" y="602"/>
                    <a:pt x="790" y="602"/>
                  </a:cubicBezTo>
                  <a:cubicBezTo>
                    <a:pt x="791" y="595"/>
                    <a:pt x="791" y="595"/>
                    <a:pt x="791" y="595"/>
                  </a:cubicBezTo>
                  <a:cubicBezTo>
                    <a:pt x="796" y="598"/>
                    <a:pt x="796" y="598"/>
                    <a:pt x="796" y="598"/>
                  </a:cubicBezTo>
                  <a:cubicBezTo>
                    <a:pt x="797" y="597"/>
                    <a:pt x="797" y="597"/>
                    <a:pt x="797" y="597"/>
                  </a:cubicBezTo>
                  <a:cubicBezTo>
                    <a:pt x="797" y="598"/>
                    <a:pt x="797" y="598"/>
                    <a:pt x="797" y="598"/>
                  </a:cubicBezTo>
                  <a:cubicBezTo>
                    <a:pt x="797" y="597"/>
                    <a:pt x="797" y="597"/>
                    <a:pt x="797" y="597"/>
                  </a:cubicBezTo>
                  <a:cubicBezTo>
                    <a:pt x="797" y="596"/>
                    <a:pt x="797" y="596"/>
                    <a:pt x="797" y="596"/>
                  </a:cubicBezTo>
                  <a:cubicBezTo>
                    <a:pt x="791" y="591"/>
                    <a:pt x="791" y="591"/>
                    <a:pt x="791" y="591"/>
                  </a:cubicBezTo>
                  <a:cubicBezTo>
                    <a:pt x="790" y="591"/>
                    <a:pt x="790" y="591"/>
                    <a:pt x="790" y="591"/>
                  </a:cubicBezTo>
                  <a:cubicBezTo>
                    <a:pt x="780" y="583"/>
                    <a:pt x="780" y="583"/>
                    <a:pt x="780" y="583"/>
                  </a:cubicBezTo>
                  <a:cubicBezTo>
                    <a:pt x="762" y="569"/>
                    <a:pt x="762" y="569"/>
                    <a:pt x="762" y="569"/>
                  </a:cubicBezTo>
                  <a:cubicBezTo>
                    <a:pt x="761" y="561"/>
                    <a:pt x="761" y="561"/>
                    <a:pt x="761" y="561"/>
                  </a:cubicBezTo>
                  <a:cubicBezTo>
                    <a:pt x="771" y="557"/>
                    <a:pt x="771" y="557"/>
                    <a:pt x="771" y="557"/>
                  </a:cubicBezTo>
                  <a:cubicBezTo>
                    <a:pt x="785" y="574"/>
                    <a:pt x="785" y="574"/>
                    <a:pt x="785" y="574"/>
                  </a:cubicBezTo>
                  <a:cubicBezTo>
                    <a:pt x="806" y="586"/>
                    <a:pt x="806" y="586"/>
                    <a:pt x="806" y="586"/>
                  </a:cubicBezTo>
                  <a:cubicBezTo>
                    <a:pt x="805" y="599"/>
                    <a:pt x="805" y="599"/>
                    <a:pt x="805" y="599"/>
                  </a:cubicBezTo>
                  <a:cubicBezTo>
                    <a:pt x="820" y="622"/>
                    <a:pt x="820" y="622"/>
                    <a:pt x="820" y="622"/>
                  </a:cubicBezTo>
                  <a:cubicBezTo>
                    <a:pt x="826" y="610"/>
                    <a:pt x="826" y="610"/>
                    <a:pt x="826" y="610"/>
                  </a:cubicBezTo>
                  <a:cubicBezTo>
                    <a:pt x="822" y="593"/>
                    <a:pt x="822" y="593"/>
                    <a:pt x="822" y="593"/>
                  </a:cubicBezTo>
                  <a:cubicBezTo>
                    <a:pt x="840" y="591"/>
                    <a:pt x="840" y="591"/>
                    <a:pt x="840" y="591"/>
                  </a:cubicBezTo>
                  <a:cubicBezTo>
                    <a:pt x="858" y="589"/>
                    <a:pt x="858" y="589"/>
                    <a:pt x="858" y="589"/>
                  </a:cubicBezTo>
                  <a:cubicBezTo>
                    <a:pt x="840" y="596"/>
                    <a:pt x="840" y="596"/>
                    <a:pt x="840" y="596"/>
                  </a:cubicBezTo>
                  <a:cubicBezTo>
                    <a:pt x="851" y="617"/>
                    <a:pt x="851" y="617"/>
                    <a:pt x="851" y="617"/>
                  </a:cubicBezTo>
                  <a:cubicBezTo>
                    <a:pt x="871" y="618"/>
                    <a:pt x="871" y="618"/>
                    <a:pt x="871" y="618"/>
                  </a:cubicBezTo>
                  <a:cubicBezTo>
                    <a:pt x="877" y="623"/>
                    <a:pt x="877" y="623"/>
                    <a:pt x="877" y="623"/>
                  </a:cubicBezTo>
                  <a:cubicBezTo>
                    <a:pt x="886" y="623"/>
                    <a:pt x="886" y="623"/>
                    <a:pt x="886" y="623"/>
                  </a:cubicBezTo>
                  <a:cubicBezTo>
                    <a:pt x="888" y="618"/>
                    <a:pt x="888" y="618"/>
                    <a:pt x="888" y="618"/>
                  </a:cubicBezTo>
                  <a:cubicBezTo>
                    <a:pt x="894" y="618"/>
                    <a:pt x="894" y="618"/>
                    <a:pt x="894" y="618"/>
                  </a:cubicBezTo>
                  <a:cubicBezTo>
                    <a:pt x="892" y="633"/>
                    <a:pt x="892" y="633"/>
                    <a:pt x="892" y="633"/>
                  </a:cubicBezTo>
                  <a:cubicBezTo>
                    <a:pt x="886" y="651"/>
                    <a:pt x="886" y="651"/>
                    <a:pt x="886" y="651"/>
                  </a:cubicBezTo>
                  <a:cubicBezTo>
                    <a:pt x="849" y="655"/>
                    <a:pt x="849" y="655"/>
                    <a:pt x="849" y="655"/>
                  </a:cubicBezTo>
                  <a:cubicBezTo>
                    <a:pt x="815" y="644"/>
                    <a:pt x="815" y="644"/>
                    <a:pt x="815" y="644"/>
                  </a:cubicBezTo>
                  <a:cubicBezTo>
                    <a:pt x="808" y="650"/>
                    <a:pt x="808" y="650"/>
                    <a:pt x="808" y="650"/>
                  </a:cubicBezTo>
                  <a:cubicBezTo>
                    <a:pt x="802" y="659"/>
                    <a:pt x="802" y="659"/>
                    <a:pt x="802" y="659"/>
                  </a:cubicBezTo>
                  <a:cubicBezTo>
                    <a:pt x="747" y="634"/>
                    <a:pt x="747" y="634"/>
                    <a:pt x="747" y="634"/>
                  </a:cubicBezTo>
                  <a:cubicBezTo>
                    <a:pt x="761" y="628"/>
                    <a:pt x="761" y="628"/>
                    <a:pt x="761" y="628"/>
                  </a:cubicBezTo>
                  <a:cubicBezTo>
                    <a:pt x="745" y="617"/>
                    <a:pt x="745" y="617"/>
                    <a:pt x="745" y="617"/>
                  </a:cubicBezTo>
                  <a:cubicBezTo>
                    <a:pt x="689" y="625"/>
                    <a:pt x="689" y="625"/>
                    <a:pt x="689" y="625"/>
                  </a:cubicBezTo>
                  <a:cubicBezTo>
                    <a:pt x="679" y="628"/>
                    <a:pt x="679" y="628"/>
                    <a:pt x="679" y="628"/>
                  </a:cubicBezTo>
                  <a:cubicBezTo>
                    <a:pt x="660" y="623"/>
                    <a:pt x="660" y="623"/>
                    <a:pt x="660" y="623"/>
                  </a:cubicBezTo>
                  <a:cubicBezTo>
                    <a:pt x="658" y="630"/>
                    <a:pt x="658" y="630"/>
                    <a:pt x="658" y="630"/>
                  </a:cubicBezTo>
                  <a:cubicBezTo>
                    <a:pt x="598" y="703"/>
                    <a:pt x="598" y="703"/>
                    <a:pt x="598" y="703"/>
                  </a:cubicBezTo>
                  <a:cubicBezTo>
                    <a:pt x="596" y="760"/>
                    <a:pt x="596" y="760"/>
                    <a:pt x="596" y="760"/>
                  </a:cubicBezTo>
                  <a:cubicBezTo>
                    <a:pt x="653" y="812"/>
                    <a:pt x="653" y="812"/>
                    <a:pt x="653" y="812"/>
                  </a:cubicBezTo>
                  <a:cubicBezTo>
                    <a:pt x="718" y="798"/>
                    <a:pt x="718" y="798"/>
                    <a:pt x="718" y="798"/>
                  </a:cubicBezTo>
                  <a:cubicBezTo>
                    <a:pt x="744" y="812"/>
                    <a:pt x="744" y="812"/>
                    <a:pt x="744" y="812"/>
                  </a:cubicBezTo>
                  <a:cubicBezTo>
                    <a:pt x="738" y="840"/>
                    <a:pt x="738" y="840"/>
                    <a:pt x="738" y="840"/>
                  </a:cubicBezTo>
                  <a:cubicBezTo>
                    <a:pt x="769" y="899"/>
                    <a:pt x="769" y="899"/>
                    <a:pt x="769" y="899"/>
                  </a:cubicBezTo>
                  <a:cubicBezTo>
                    <a:pt x="750" y="926"/>
                    <a:pt x="750" y="926"/>
                    <a:pt x="750" y="926"/>
                  </a:cubicBezTo>
                  <a:cubicBezTo>
                    <a:pt x="803" y="1033"/>
                    <a:pt x="803" y="1033"/>
                    <a:pt x="803" y="1033"/>
                  </a:cubicBezTo>
                  <a:cubicBezTo>
                    <a:pt x="849" y="1034"/>
                    <a:pt x="849" y="1034"/>
                    <a:pt x="849" y="1034"/>
                  </a:cubicBezTo>
                  <a:cubicBezTo>
                    <a:pt x="887" y="974"/>
                    <a:pt x="887" y="974"/>
                    <a:pt x="887" y="974"/>
                  </a:cubicBezTo>
                  <a:cubicBezTo>
                    <a:pt x="887" y="942"/>
                    <a:pt x="887" y="942"/>
                    <a:pt x="887" y="942"/>
                  </a:cubicBezTo>
                  <a:cubicBezTo>
                    <a:pt x="923" y="920"/>
                    <a:pt x="923" y="920"/>
                    <a:pt x="923" y="920"/>
                  </a:cubicBezTo>
                  <a:cubicBezTo>
                    <a:pt x="910" y="854"/>
                    <a:pt x="910" y="854"/>
                    <a:pt x="910" y="854"/>
                  </a:cubicBezTo>
                  <a:cubicBezTo>
                    <a:pt x="958" y="817"/>
                    <a:pt x="958" y="817"/>
                    <a:pt x="958" y="817"/>
                  </a:cubicBezTo>
                  <a:cubicBezTo>
                    <a:pt x="975" y="769"/>
                    <a:pt x="975" y="769"/>
                    <a:pt x="975" y="769"/>
                  </a:cubicBezTo>
                  <a:cubicBezTo>
                    <a:pt x="937" y="778"/>
                    <a:pt x="937" y="778"/>
                    <a:pt x="937" y="778"/>
                  </a:cubicBezTo>
                  <a:cubicBezTo>
                    <a:pt x="907" y="741"/>
                    <a:pt x="907" y="741"/>
                    <a:pt x="907" y="741"/>
                  </a:cubicBezTo>
                  <a:cubicBezTo>
                    <a:pt x="880" y="670"/>
                    <a:pt x="880" y="670"/>
                    <a:pt x="880" y="670"/>
                  </a:cubicBezTo>
                  <a:cubicBezTo>
                    <a:pt x="880" y="670"/>
                    <a:pt x="880" y="670"/>
                    <a:pt x="880" y="670"/>
                  </a:cubicBezTo>
                  <a:cubicBezTo>
                    <a:pt x="886" y="675"/>
                    <a:pt x="886" y="675"/>
                    <a:pt x="886" y="675"/>
                  </a:cubicBezTo>
                  <a:cubicBezTo>
                    <a:pt x="888" y="669"/>
                    <a:pt x="888" y="669"/>
                    <a:pt x="888" y="669"/>
                  </a:cubicBezTo>
                  <a:cubicBezTo>
                    <a:pt x="932" y="734"/>
                    <a:pt x="932" y="734"/>
                    <a:pt x="932" y="734"/>
                  </a:cubicBezTo>
                  <a:cubicBezTo>
                    <a:pt x="938" y="765"/>
                    <a:pt x="938" y="765"/>
                    <a:pt x="938" y="765"/>
                  </a:cubicBezTo>
                  <a:cubicBezTo>
                    <a:pt x="995" y="740"/>
                    <a:pt x="995" y="740"/>
                    <a:pt x="995" y="740"/>
                  </a:cubicBezTo>
                  <a:cubicBezTo>
                    <a:pt x="1034" y="706"/>
                    <a:pt x="1034" y="706"/>
                    <a:pt x="1034" y="706"/>
                  </a:cubicBezTo>
                  <a:cubicBezTo>
                    <a:pt x="1006" y="692"/>
                    <a:pt x="1006" y="692"/>
                    <a:pt x="1006" y="692"/>
                  </a:cubicBezTo>
                  <a:cubicBezTo>
                    <a:pt x="986" y="695"/>
                    <a:pt x="986" y="695"/>
                    <a:pt x="986" y="695"/>
                  </a:cubicBezTo>
                  <a:cubicBezTo>
                    <a:pt x="960" y="658"/>
                    <a:pt x="960" y="658"/>
                    <a:pt x="960" y="658"/>
                  </a:cubicBezTo>
                  <a:cubicBezTo>
                    <a:pt x="974" y="657"/>
                    <a:pt x="974" y="657"/>
                    <a:pt x="974" y="657"/>
                  </a:cubicBezTo>
                  <a:cubicBezTo>
                    <a:pt x="1008" y="680"/>
                    <a:pt x="1008" y="680"/>
                    <a:pt x="1008" y="680"/>
                  </a:cubicBezTo>
                  <a:cubicBezTo>
                    <a:pt x="1071" y="683"/>
                    <a:pt x="1071" y="683"/>
                    <a:pt x="1071" y="683"/>
                  </a:cubicBezTo>
                  <a:cubicBezTo>
                    <a:pt x="1098" y="718"/>
                    <a:pt x="1098" y="718"/>
                    <a:pt x="1098" y="718"/>
                  </a:cubicBezTo>
                  <a:cubicBezTo>
                    <a:pt x="1128" y="792"/>
                    <a:pt x="1128" y="792"/>
                    <a:pt x="1128" y="792"/>
                  </a:cubicBezTo>
                  <a:cubicBezTo>
                    <a:pt x="1140" y="771"/>
                    <a:pt x="1140" y="771"/>
                    <a:pt x="1140" y="771"/>
                  </a:cubicBezTo>
                  <a:cubicBezTo>
                    <a:pt x="1143" y="738"/>
                    <a:pt x="1143" y="738"/>
                    <a:pt x="1143" y="738"/>
                  </a:cubicBezTo>
                  <a:cubicBezTo>
                    <a:pt x="1211" y="700"/>
                    <a:pt x="1211" y="700"/>
                    <a:pt x="1211" y="700"/>
                  </a:cubicBezTo>
                  <a:cubicBezTo>
                    <a:pt x="1231" y="745"/>
                    <a:pt x="1231" y="745"/>
                    <a:pt x="1231" y="745"/>
                  </a:cubicBezTo>
                  <a:cubicBezTo>
                    <a:pt x="1240" y="746"/>
                    <a:pt x="1240" y="746"/>
                    <a:pt x="1240" y="746"/>
                  </a:cubicBezTo>
                  <a:cubicBezTo>
                    <a:pt x="1203" y="1027"/>
                    <a:pt x="962" y="1245"/>
                    <a:pt x="671" y="1245"/>
                  </a:cubicBezTo>
                  <a:cubicBezTo>
                    <a:pt x="555" y="1245"/>
                    <a:pt x="447" y="1210"/>
                    <a:pt x="357" y="1151"/>
                  </a:cubicBezTo>
                  <a:cubicBezTo>
                    <a:pt x="390" y="1115"/>
                    <a:pt x="390" y="1115"/>
                    <a:pt x="390" y="1115"/>
                  </a:cubicBezTo>
                  <a:cubicBezTo>
                    <a:pt x="381" y="1106"/>
                    <a:pt x="381" y="1106"/>
                    <a:pt x="381" y="1106"/>
                  </a:cubicBezTo>
                  <a:cubicBezTo>
                    <a:pt x="397" y="1106"/>
                    <a:pt x="397" y="1106"/>
                    <a:pt x="397" y="1106"/>
                  </a:cubicBezTo>
                  <a:cubicBezTo>
                    <a:pt x="431" y="1068"/>
                    <a:pt x="431" y="1068"/>
                    <a:pt x="431" y="1068"/>
                  </a:cubicBezTo>
                  <a:cubicBezTo>
                    <a:pt x="439" y="1042"/>
                    <a:pt x="439" y="1042"/>
                    <a:pt x="439" y="1042"/>
                  </a:cubicBezTo>
                  <a:cubicBezTo>
                    <a:pt x="474" y="1028"/>
                    <a:pt x="474" y="1028"/>
                    <a:pt x="474" y="1028"/>
                  </a:cubicBezTo>
                  <a:cubicBezTo>
                    <a:pt x="493" y="987"/>
                    <a:pt x="493" y="987"/>
                    <a:pt x="493" y="987"/>
                  </a:cubicBezTo>
                  <a:cubicBezTo>
                    <a:pt x="488" y="978"/>
                    <a:pt x="488" y="978"/>
                    <a:pt x="488" y="978"/>
                  </a:cubicBezTo>
                  <a:cubicBezTo>
                    <a:pt x="499" y="963"/>
                    <a:pt x="499" y="963"/>
                    <a:pt x="499" y="963"/>
                  </a:cubicBezTo>
                  <a:cubicBezTo>
                    <a:pt x="504" y="960"/>
                    <a:pt x="504" y="960"/>
                    <a:pt x="504" y="960"/>
                  </a:cubicBezTo>
                  <a:cubicBezTo>
                    <a:pt x="514" y="938"/>
                    <a:pt x="514" y="938"/>
                    <a:pt x="514" y="938"/>
                  </a:cubicBezTo>
                  <a:cubicBezTo>
                    <a:pt x="510" y="928"/>
                    <a:pt x="510" y="928"/>
                    <a:pt x="510" y="928"/>
                  </a:cubicBezTo>
                  <a:cubicBezTo>
                    <a:pt x="432" y="900"/>
                    <a:pt x="432" y="900"/>
                    <a:pt x="432" y="900"/>
                  </a:cubicBezTo>
                  <a:cubicBezTo>
                    <a:pt x="427" y="903"/>
                    <a:pt x="427" y="903"/>
                    <a:pt x="427" y="903"/>
                  </a:cubicBezTo>
                  <a:cubicBezTo>
                    <a:pt x="425" y="910"/>
                    <a:pt x="425" y="910"/>
                    <a:pt x="425" y="910"/>
                  </a:cubicBezTo>
                  <a:cubicBezTo>
                    <a:pt x="416" y="908"/>
                    <a:pt x="416" y="908"/>
                    <a:pt x="416" y="908"/>
                  </a:cubicBezTo>
                  <a:cubicBezTo>
                    <a:pt x="424" y="898"/>
                    <a:pt x="424" y="898"/>
                    <a:pt x="424" y="898"/>
                  </a:cubicBezTo>
                  <a:cubicBezTo>
                    <a:pt x="419" y="896"/>
                    <a:pt x="419" y="896"/>
                    <a:pt x="419" y="896"/>
                  </a:cubicBezTo>
                  <a:cubicBezTo>
                    <a:pt x="411" y="869"/>
                    <a:pt x="411" y="869"/>
                    <a:pt x="411" y="869"/>
                  </a:cubicBezTo>
                  <a:cubicBezTo>
                    <a:pt x="350" y="837"/>
                    <a:pt x="350" y="837"/>
                    <a:pt x="350" y="837"/>
                  </a:cubicBezTo>
                  <a:cubicBezTo>
                    <a:pt x="342" y="844"/>
                    <a:pt x="342" y="844"/>
                    <a:pt x="342" y="844"/>
                  </a:cubicBezTo>
                  <a:cubicBezTo>
                    <a:pt x="324" y="843"/>
                    <a:pt x="324" y="843"/>
                    <a:pt x="324" y="843"/>
                  </a:cubicBezTo>
                  <a:cubicBezTo>
                    <a:pt x="321" y="837"/>
                    <a:pt x="321" y="837"/>
                    <a:pt x="321" y="837"/>
                  </a:cubicBezTo>
                  <a:cubicBezTo>
                    <a:pt x="311" y="839"/>
                    <a:pt x="311" y="839"/>
                    <a:pt x="311" y="839"/>
                  </a:cubicBezTo>
                  <a:cubicBezTo>
                    <a:pt x="304" y="828"/>
                    <a:pt x="304" y="828"/>
                    <a:pt x="304" y="828"/>
                  </a:cubicBezTo>
                  <a:cubicBezTo>
                    <a:pt x="291" y="822"/>
                    <a:pt x="291" y="822"/>
                    <a:pt x="291" y="822"/>
                  </a:cubicBezTo>
                  <a:cubicBezTo>
                    <a:pt x="279" y="824"/>
                    <a:pt x="279" y="824"/>
                    <a:pt x="279" y="824"/>
                  </a:cubicBezTo>
                  <a:cubicBezTo>
                    <a:pt x="268" y="816"/>
                    <a:pt x="268" y="816"/>
                    <a:pt x="268" y="816"/>
                  </a:cubicBezTo>
                  <a:cubicBezTo>
                    <a:pt x="270" y="791"/>
                    <a:pt x="270" y="791"/>
                    <a:pt x="270" y="791"/>
                  </a:cubicBezTo>
                  <a:cubicBezTo>
                    <a:pt x="265" y="786"/>
                    <a:pt x="265" y="786"/>
                    <a:pt x="265" y="786"/>
                  </a:cubicBezTo>
                  <a:cubicBezTo>
                    <a:pt x="237" y="787"/>
                    <a:pt x="237" y="787"/>
                    <a:pt x="237" y="787"/>
                  </a:cubicBezTo>
                  <a:cubicBezTo>
                    <a:pt x="246" y="754"/>
                    <a:pt x="246" y="754"/>
                    <a:pt x="246" y="754"/>
                  </a:cubicBezTo>
                  <a:cubicBezTo>
                    <a:pt x="228" y="755"/>
                    <a:pt x="228" y="755"/>
                    <a:pt x="228" y="755"/>
                  </a:cubicBezTo>
                  <a:cubicBezTo>
                    <a:pt x="226" y="764"/>
                    <a:pt x="226" y="764"/>
                    <a:pt x="226" y="764"/>
                  </a:cubicBezTo>
                  <a:cubicBezTo>
                    <a:pt x="218" y="772"/>
                    <a:pt x="218" y="772"/>
                    <a:pt x="218" y="772"/>
                  </a:cubicBezTo>
                  <a:cubicBezTo>
                    <a:pt x="202" y="768"/>
                    <a:pt x="202" y="768"/>
                    <a:pt x="202" y="768"/>
                  </a:cubicBezTo>
                  <a:cubicBezTo>
                    <a:pt x="190" y="753"/>
                    <a:pt x="190" y="753"/>
                    <a:pt x="190" y="753"/>
                  </a:cubicBezTo>
                  <a:cubicBezTo>
                    <a:pt x="191" y="714"/>
                    <a:pt x="191" y="714"/>
                    <a:pt x="191" y="714"/>
                  </a:cubicBezTo>
                  <a:cubicBezTo>
                    <a:pt x="232" y="700"/>
                    <a:pt x="232" y="700"/>
                    <a:pt x="232" y="700"/>
                  </a:cubicBezTo>
                  <a:cubicBezTo>
                    <a:pt x="264" y="701"/>
                    <a:pt x="264" y="701"/>
                    <a:pt x="264" y="701"/>
                  </a:cubicBezTo>
                  <a:cubicBezTo>
                    <a:pt x="266" y="718"/>
                    <a:pt x="266" y="718"/>
                    <a:pt x="266" y="718"/>
                  </a:cubicBezTo>
                  <a:cubicBezTo>
                    <a:pt x="279" y="732"/>
                    <a:pt x="279" y="732"/>
                    <a:pt x="279" y="732"/>
                  </a:cubicBezTo>
                  <a:cubicBezTo>
                    <a:pt x="287" y="732"/>
                    <a:pt x="287" y="732"/>
                    <a:pt x="287" y="732"/>
                  </a:cubicBezTo>
                  <a:cubicBezTo>
                    <a:pt x="289" y="722"/>
                    <a:pt x="289" y="722"/>
                    <a:pt x="289" y="722"/>
                  </a:cubicBezTo>
                  <a:cubicBezTo>
                    <a:pt x="279" y="701"/>
                    <a:pt x="279" y="701"/>
                    <a:pt x="279" y="701"/>
                  </a:cubicBezTo>
                  <a:cubicBezTo>
                    <a:pt x="282" y="689"/>
                    <a:pt x="282" y="689"/>
                    <a:pt x="282" y="689"/>
                  </a:cubicBezTo>
                  <a:cubicBezTo>
                    <a:pt x="312" y="669"/>
                    <a:pt x="312" y="669"/>
                    <a:pt x="312" y="669"/>
                  </a:cubicBezTo>
                  <a:cubicBezTo>
                    <a:pt x="320" y="632"/>
                    <a:pt x="320" y="632"/>
                    <a:pt x="320" y="632"/>
                  </a:cubicBezTo>
                  <a:cubicBezTo>
                    <a:pt x="346" y="627"/>
                    <a:pt x="346" y="627"/>
                    <a:pt x="346" y="627"/>
                  </a:cubicBezTo>
                  <a:cubicBezTo>
                    <a:pt x="339" y="618"/>
                    <a:pt x="339" y="618"/>
                    <a:pt x="339" y="618"/>
                  </a:cubicBezTo>
                  <a:cubicBezTo>
                    <a:pt x="360" y="607"/>
                    <a:pt x="360" y="607"/>
                    <a:pt x="360" y="607"/>
                  </a:cubicBezTo>
                  <a:cubicBezTo>
                    <a:pt x="371" y="615"/>
                    <a:pt x="371" y="615"/>
                    <a:pt x="371" y="615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0" y="594"/>
                    <a:pt x="400" y="594"/>
                    <a:pt x="400" y="594"/>
                  </a:cubicBezTo>
                  <a:cubicBezTo>
                    <a:pt x="380" y="595"/>
                    <a:pt x="380" y="595"/>
                    <a:pt x="380" y="595"/>
                  </a:cubicBezTo>
                  <a:cubicBezTo>
                    <a:pt x="372" y="588"/>
                    <a:pt x="372" y="588"/>
                    <a:pt x="372" y="588"/>
                  </a:cubicBezTo>
                  <a:cubicBezTo>
                    <a:pt x="380" y="580"/>
                    <a:pt x="380" y="580"/>
                    <a:pt x="380" y="580"/>
                  </a:cubicBezTo>
                  <a:cubicBezTo>
                    <a:pt x="374" y="573"/>
                    <a:pt x="374" y="573"/>
                    <a:pt x="374" y="573"/>
                  </a:cubicBezTo>
                  <a:cubicBezTo>
                    <a:pt x="340" y="589"/>
                    <a:pt x="340" y="589"/>
                    <a:pt x="340" y="589"/>
                  </a:cubicBezTo>
                  <a:cubicBezTo>
                    <a:pt x="362" y="567"/>
                    <a:pt x="362" y="567"/>
                    <a:pt x="362" y="567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24" y="554"/>
                    <a:pt x="424" y="554"/>
                    <a:pt x="424" y="554"/>
                  </a:cubicBezTo>
                  <a:cubicBezTo>
                    <a:pt x="422" y="543"/>
                    <a:pt x="422" y="543"/>
                    <a:pt x="422" y="543"/>
                  </a:cubicBezTo>
                  <a:cubicBezTo>
                    <a:pt x="401" y="530"/>
                    <a:pt x="401" y="530"/>
                    <a:pt x="401" y="530"/>
                  </a:cubicBezTo>
                  <a:cubicBezTo>
                    <a:pt x="375" y="488"/>
                    <a:pt x="375" y="488"/>
                    <a:pt x="375" y="488"/>
                  </a:cubicBezTo>
                  <a:cubicBezTo>
                    <a:pt x="357" y="504"/>
                    <a:pt x="357" y="504"/>
                    <a:pt x="357" y="504"/>
                  </a:cubicBezTo>
                  <a:cubicBezTo>
                    <a:pt x="347" y="500"/>
                    <a:pt x="347" y="500"/>
                    <a:pt x="347" y="500"/>
                  </a:cubicBezTo>
                  <a:cubicBezTo>
                    <a:pt x="345" y="484"/>
                    <a:pt x="345" y="484"/>
                    <a:pt x="345" y="484"/>
                  </a:cubicBezTo>
                  <a:cubicBezTo>
                    <a:pt x="324" y="470"/>
                    <a:pt x="324" y="470"/>
                    <a:pt x="324" y="470"/>
                  </a:cubicBezTo>
                  <a:cubicBezTo>
                    <a:pt x="304" y="466"/>
                    <a:pt x="304" y="466"/>
                    <a:pt x="304" y="466"/>
                  </a:cubicBezTo>
                  <a:cubicBezTo>
                    <a:pt x="304" y="493"/>
                    <a:pt x="304" y="493"/>
                    <a:pt x="304" y="493"/>
                  </a:cubicBezTo>
                  <a:cubicBezTo>
                    <a:pt x="294" y="501"/>
                    <a:pt x="294" y="501"/>
                    <a:pt x="294" y="501"/>
                  </a:cubicBezTo>
                  <a:cubicBezTo>
                    <a:pt x="307" y="509"/>
                    <a:pt x="307" y="509"/>
                    <a:pt x="307" y="509"/>
                  </a:cubicBezTo>
                  <a:cubicBezTo>
                    <a:pt x="306" y="522"/>
                    <a:pt x="306" y="522"/>
                    <a:pt x="306" y="522"/>
                  </a:cubicBezTo>
                  <a:cubicBezTo>
                    <a:pt x="294" y="534"/>
                    <a:pt x="294" y="534"/>
                    <a:pt x="294" y="534"/>
                  </a:cubicBezTo>
                  <a:cubicBezTo>
                    <a:pt x="299" y="554"/>
                    <a:pt x="299" y="554"/>
                    <a:pt x="299" y="554"/>
                  </a:cubicBezTo>
                  <a:cubicBezTo>
                    <a:pt x="291" y="562"/>
                    <a:pt x="291" y="562"/>
                    <a:pt x="291" y="562"/>
                  </a:cubicBezTo>
                  <a:cubicBezTo>
                    <a:pt x="276" y="550"/>
                    <a:pt x="276" y="550"/>
                    <a:pt x="276" y="550"/>
                  </a:cubicBezTo>
                  <a:cubicBezTo>
                    <a:pt x="275" y="532"/>
                    <a:pt x="275" y="532"/>
                    <a:pt x="275" y="532"/>
                  </a:cubicBezTo>
                  <a:cubicBezTo>
                    <a:pt x="241" y="521"/>
                    <a:pt x="241" y="521"/>
                    <a:pt x="241" y="521"/>
                  </a:cubicBezTo>
                  <a:cubicBezTo>
                    <a:pt x="207" y="501"/>
                    <a:pt x="207" y="501"/>
                    <a:pt x="207" y="501"/>
                  </a:cubicBezTo>
                  <a:cubicBezTo>
                    <a:pt x="210" y="472"/>
                    <a:pt x="210" y="472"/>
                    <a:pt x="210" y="472"/>
                  </a:cubicBezTo>
                  <a:cubicBezTo>
                    <a:pt x="241" y="453"/>
                    <a:pt x="241" y="453"/>
                    <a:pt x="241" y="453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80" y="422"/>
                    <a:pt x="280" y="422"/>
                    <a:pt x="280" y="422"/>
                  </a:cubicBezTo>
                  <a:cubicBezTo>
                    <a:pt x="278" y="406"/>
                    <a:pt x="278" y="406"/>
                    <a:pt x="278" y="406"/>
                  </a:cubicBezTo>
                  <a:cubicBezTo>
                    <a:pt x="260" y="399"/>
                    <a:pt x="260" y="399"/>
                    <a:pt x="260" y="399"/>
                  </a:cubicBezTo>
                  <a:cubicBezTo>
                    <a:pt x="256" y="403"/>
                    <a:pt x="256" y="403"/>
                    <a:pt x="256" y="403"/>
                  </a:cubicBezTo>
                  <a:cubicBezTo>
                    <a:pt x="260" y="412"/>
                    <a:pt x="260" y="412"/>
                    <a:pt x="260" y="412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1" y="419"/>
                    <a:pt x="241" y="419"/>
                    <a:pt x="241" y="419"/>
                  </a:cubicBezTo>
                  <a:cubicBezTo>
                    <a:pt x="244" y="410"/>
                    <a:pt x="244" y="410"/>
                    <a:pt x="244" y="410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32" y="413"/>
                    <a:pt x="232" y="413"/>
                    <a:pt x="232" y="413"/>
                  </a:cubicBezTo>
                  <a:cubicBezTo>
                    <a:pt x="228" y="410"/>
                    <a:pt x="228" y="410"/>
                    <a:pt x="228" y="410"/>
                  </a:cubicBezTo>
                  <a:cubicBezTo>
                    <a:pt x="221" y="391"/>
                    <a:pt x="221" y="391"/>
                    <a:pt x="221" y="391"/>
                  </a:cubicBezTo>
                  <a:cubicBezTo>
                    <a:pt x="202" y="378"/>
                    <a:pt x="202" y="378"/>
                    <a:pt x="202" y="378"/>
                  </a:cubicBezTo>
                  <a:cubicBezTo>
                    <a:pt x="193" y="394"/>
                    <a:pt x="193" y="394"/>
                    <a:pt x="193" y="394"/>
                  </a:cubicBezTo>
                  <a:cubicBezTo>
                    <a:pt x="212" y="404"/>
                    <a:pt x="212" y="404"/>
                    <a:pt x="212" y="404"/>
                  </a:cubicBezTo>
                  <a:cubicBezTo>
                    <a:pt x="200" y="422"/>
                    <a:pt x="200" y="422"/>
                    <a:pt x="200" y="422"/>
                  </a:cubicBezTo>
                  <a:cubicBezTo>
                    <a:pt x="156" y="418"/>
                    <a:pt x="156" y="418"/>
                    <a:pt x="156" y="418"/>
                  </a:cubicBezTo>
                  <a:cubicBezTo>
                    <a:pt x="162" y="407"/>
                    <a:pt x="168" y="395"/>
                    <a:pt x="175" y="383"/>
                  </a:cubicBezTo>
                  <a:cubicBezTo>
                    <a:pt x="181" y="386"/>
                    <a:pt x="181" y="386"/>
                    <a:pt x="181" y="386"/>
                  </a:cubicBezTo>
                  <a:cubicBezTo>
                    <a:pt x="190" y="382"/>
                    <a:pt x="190" y="382"/>
                    <a:pt x="190" y="382"/>
                  </a:cubicBezTo>
                  <a:cubicBezTo>
                    <a:pt x="196" y="371"/>
                    <a:pt x="196" y="371"/>
                    <a:pt x="196" y="371"/>
                  </a:cubicBezTo>
                  <a:cubicBezTo>
                    <a:pt x="186" y="365"/>
                    <a:pt x="186" y="365"/>
                    <a:pt x="186" y="365"/>
                  </a:cubicBezTo>
                  <a:cubicBezTo>
                    <a:pt x="194" y="353"/>
                    <a:pt x="202" y="341"/>
                    <a:pt x="210" y="330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86" y="348"/>
                    <a:pt x="286" y="348"/>
                    <a:pt x="286" y="348"/>
                  </a:cubicBezTo>
                  <a:cubicBezTo>
                    <a:pt x="289" y="339"/>
                    <a:pt x="289" y="339"/>
                    <a:pt x="289" y="339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40" y="338"/>
                    <a:pt x="240" y="338"/>
                    <a:pt x="240" y="338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20" y="317"/>
                    <a:pt x="225" y="311"/>
                    <a:pt x="230" y="305"/>
                  </a:cubicBezTo>
                  <a:cubicBezTo>
                    <a:pt x="235" y="306"/>
                    <a:pt x="235" y="306"/>
                    <a:pt x="235" y="306"/>
                  </a:cubicBezTo>
                  <a:cubicBezTo>
                    <a:pt x="254" y="292"/>
                    <a:pt x="254" y="292"/>
                    <a:pt x="254" y="292"/>
                  </a:cubicBezTo>
                  <a:cubicBezTo>
                    <a:pt x="246" y="287"/>
                    <a:pt x="246" y="287"/>
                    <a:pt x="246" y="287"/>
                  </a:cubicBezTo>
                  <a:cubicBezTo>
                    <a:pt x="247" y="285"/>
                    <a:pt x="248" y="284"/>
                    <a:pt x="250" y="282"/>
                  </a:cubicBezTo>
                  <a:cubicBezTo>
                    <a:pt x="250" y="285"/>
                    <a:pt x="250" y="285"/>
                    <a:pt x="250" y="285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55" y="299"/>
                    <a:pt x="255" y="299"/>
                    <a:pt x="255" y="299"/>
                  </a:cubicBezTo>
                  <a:cubicBezTo>
                    <a:pt x="248" y="304"/>
                    <a:pt x="248" y="304"/>
                    <a:pt x="248" y="304"/>
                  </a:cubicBezTo>
                  <a:cubicBezTo>
                    <a:pt x="268" y="314"/>
                    <a:pt x="268" y="314"/>
                    <a:pt x="268" y="314"/>
                  </a:cubicBezTo>
                  <a:cubicBezTo>
                    <a:pt x="267" y="318"/>
                    <a:pt x="267" y="318"/>
                    <a:pt x="267" y="318"/>
                  </a:cubicBezTo>
                  <a:cubicBezTo>
                    <a:pt x="245" y="312"/>
                    <a:pt x="245" y="312"/>
                    <a:pt x="245" y="312"/>
                  </a:cubicBezTo>
                  <a:cubicBezTo>
                    <a:pt x="244" y="309"/>
                    <a:pt x="244" y="309"/>
                    <a:pt x="244" y="309"/>
                  </a:cubicBezTo>
                  <a:cubicBezTo>
                    <a:pt x="236" y="327"/>
                    <a:pt x="236" y="327"/>
                    <a:pt x="236" y="327"/>
                  </a:cubicBezTo>
                  <a:cubicBezTo>
                    <a:pt x="284" y="328"/>
                    <a:pt x="284" y="328"/>
                    <a:pt x="284" y="328"/>
                  </a:cubicBezTo>
                  <a:cubicBezTo>
                    <a:pt x="300" y="326"/>
                    <a:pt x="300" y="326"/>
                    <a:pt x="300" y="326"/>
                  </a:cubicBezTo>
                  <a:cubicBezTo>
                    <a:pt x="300" y="321"/>
                    <a:pt x="300" y="321"/>
                    <a:pt x="300" y="321"/>
                  </a:cubicBezTo>
                  <a:cubicBezTo>
                    <a:pt x="280" y="315"/>
                    <a:pt x="280" y="315"/>
                    <a:pt x="280" y="315"/>
                  </a:cubicBezTo>
                  <a:cubicBezTo>
                    <a:pt x="309" y="309"/>
                    <a:pt x="309" y="309"/>
                    <a:pt x="309" y="309"/>
                  </a:cubicBezTo>
                  <a:cubicBezTo>
                    <a:pt x="316" y="295"/>
                    <a:pt x="316" y="295"/>
                    <a:pt x="316" y="295"/>
                  </a:cubicBezTo>
                  <a:cubicBezTo>
                    <a:pt x="306" y="291"/>
                    <a:pt x="306" y="291"/>
                    <a:pt x="306" y="291"/>
                  </a:cubicBezTo>
                  <a:cubicBezTo>
                    <a:pt x="339" y="280"/>
                    <a:pt x="339" y="280"/>
                    <a:pt x="339" y="280"/>
                  </a:cubicBezTo>
                  <a:cubicBezTo>
                    <a:pt x="368" y="268"/>
                    <a:pt x="368" y="268"/>
                    <a:pt x="368" y="268"/>
                  </a:cubicBezTo>
                  <a:cubicBezTo>
                    <a:pt x="370" y="264"/>
                    <a:pt x="370" y="264"/>
                    <a:pt x="370" y="264"/>
                  </a:cubicBezTo>
                  <a:cubicBezTo>
                    <a:pt x="356" y="262"/>
                    <a:pt x="356" y="262"/>
                    <a:pt x="356" y="262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80" y="257"/>
                    <a:pt x="380" y="257"/>
                    <a:pt x="380" y="257"/>
                  </a:cubicBezTo>
                  <a:cubicBezTo>
                    <a:pt x="391" y="249"/>
                    <a:pt x="391" y="249"/>
                    <a:pt x="391" y="249"/>
                  </a:cubicBezTo>
                  <a:cubicBezTo>
                    <a:pt x="373" y="245"/>
                    <a:pt x="373" y="245"/>
                    <a:pt x="373" y="245"/>
                  </a:cubicBezTo>
                  <a:cubicBezTo>
                    <a:pt x="350" y="243"/>
                    <a:pt x="350" y="243"/>
                    <a:pt x="350" y="243"/>
                  </a:cubicBezTo>
                  <a:cubicBezTo>
                    <a:pt x="315" y="243"/>
                    <a:pt x="315" y="243"/>
                    <a:pt x="315" y="243"/>
                  </a:cubicBezTo>
                  <a:cubicBezTo>
                    <a:pt x="308" y="248"/>
                    <a:pt x="308" y="248"/>
                    <a:pt x="308" y="248"/>
                  </a:cubicBezTo>
                  <a:cubicBezTo>
                    <a:pt x="295" y="240"/>
                    <a:pt x="295" y="240"/>
                    <a:pt x="295" y="240"/>
                  </a:cubicBezTo>
                  <a:cubicBezTo>
                    <a:pt x="284" y="248"/>
                    <a:pt x="284" y="248"/>
                    <a:pt x="284" y="248"/>
                  </a:cubicBezTo>
                  <a:cubicBezTo>
                    <a:pt x="386" y="155"/>
                    <a:pt x="522" y="97"/>
                    <a:pt x="671" y="97"/>
                  </a:cubicBezTo>
                  <a:close/>
                  <a:moveTo>
                    <a:pt x="241" y="419"/>
                  </a:moveTo>
                  <a:cubicBezTo>
                    <a:pt x="232" y="413"/>
                    <a:pt x="232" y="413"/>
                    <a:pt x="232" y="413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44" y="410"/>
                    <a:pt x="244" y="410"/>
                    <a:pt x="244" y="410"/>
                  </a:cubicBezTo>
                  <a:cubicBezTo>
                    <a:pt x="241" y="419"/>
                    <a:pt x="241" y="419"/>
                    <a:pt x="241" y="419"/>
                  </a:cubicBezTo>
                  <a:close/>
                  <a:moveTo>
                    <a:pt x="296" y="1105"/>
                  </a:moveTo>
                  <a:cubicBezTo>
                    <a:pt x="189" y="1012"/>
                    <a:pt x="116" y="881"/>
                    <a:pt x="100" y="733"/>
                  </a:cubicBezTo>
                  <a:cubicBezTo>
                    <a:pt x="116" y="746"/>
                    <a:pt x="116" y="746"/>
                    <a:pt x="116" y="746"/>
                  </a:cubicBezTo>
                  <a:cubicBezTo>
                    <a:pt x="123" y="744"/>
                    <a:pt x="123" y="744"/>
                    <a:pt x="123" y="744"/>
                  </a:cubicBezTo>
                  <a:cubicBezTo>
                    <a:pt x="99" y="719"/>
                    <a:pt x="99" y="719"/>
                    <a:pt x="99" y="719"/>
                  </a:cubicBezTo>
                  <a:cubicBezTo>
                    <a:pt x="99" y="714"/>
                    <a:pt x="98" y="709"/>
                    <a:pt x="98" y="704"/>
                  </a:cubicBezTo>
                  <a:cubicBezTo>
                    <a:pt x="111" y="714"/>
                    <a:pt x="111" y="714"/>
                    <a:pt x="111" y="714"/>
                  </a:cubicBezTo>
                  <a:cubicBezTo>
                    <a:pt x="140" y="746"/>
                    <a:pt x="140" y="746"/>
                    <a:pt x="140" y="746"/>
                  </a:cubicBezTo>
                  <a:cubicBezTo>
                    <a:pt x="139" y="761"/>
                    <a:pt x="139" y="761"/>
                    <a:pt x="139" y="761"/>
                  </a:cubicBezTo>
                  <a:cubicBezTo>
                    <a:pt x="192" y="788"/>
                    <a:pt x="192" y="788"/>
                    <a:pt x="192" y="788"/>
                  </a:cubicBezTo>
                  <a:cubicBezTo>
                    <a:pt x="201" y="783"/>
                    <a:pt x="201" y="783"/>
                    <a:pt x="201" y="783"/>
                  </a:cubicBezTo>
                  <a:cubicBezTo>
                    <a:pt x="241" y="804"/>
                    <a:pt x="241" y="804"/>
                    <a:pt x="241" y="804"/>
                  </a:cubicBezTo>
                  <a:cubicBezTo>
                    <a:pt x="251" y="814"/>
                    <a:pt x="251" y="814"/>
                    <a:pt x="251" y="814"/>
                  </a:cubicBezTo>
                  <a:cubicBezTo>
                    <a:pt x="276" y="831"/>
                    <a:pt x="276" y="831"/>
                    <a:pt x="276" y="831"/>
                  </a:cubicBezTo>
                  <a:cubicBezTo>
                    <a:pt x="284" y="845"/>
                    <a:pt x="284" y="845"/>
                    <a:pt x="284" y="845"/>
                  </a:cubicBezTo>
                  <a:cubicBezTo>
                    <a:pt x="277" y="846"/>
                    <a:pt x="277" y="846"/>
                    <a:pt x="277" y="846"/>
                  </a:cubicBezTo>
                  <a:cubicBezTo>
                    <a:pt x="270" y="863"/>
                    <a:pt x="270" y="863"/>
                    <a:pt x="270" y="863"/>
                  </a:cubicBezTo>
                  <a:cubicBezTo>
                    <a:pt x="275" y="880"/>
                    <a:pt x="275" y="880"/>
                    <a:pt x="275" y="880"/>
                  </a:cubicBezTo>
                  <a:cubicBezTo>
                    <a:pt x="261" y="889"/>
                    <a:pt x="261" y="889"/>
                    <a:pt x="261" y="889"/>
                  </a:cubicBezTo>
                  <a:cubicBezTo>
                    <a:pt x="244" y="933"/>
                    <a:pt x="244" y="933"/>
                    <a:pt x="244" y="933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315" y="1004"/>
                    <a:pt x="315" y="1004"/>
                    <a:pt x="315" y="1004"/>
                  </a:cubicBezTo>
                  <a:cubicBezTo>
                    <a:pt x="296" y="1105"/>
                    <a:pt x="296" y="1105"/>
                    <a:pt x="296" y="1105"/>
                  </a:cubicBezTo>
                  <a:close/>
                  <a:moveTo>
                    <a:pt x="253" y="279"/>
                  </a:moveTo>
                  <a:cubicBezTo>
                    <a:pt x="254" y="277"/>
                    <a:pt x="256" y="275"/>
                    <a:pt x="258" y="273"/>
                  </a:cubicBezTo>
                  <a:cubicBezTo>
                    <a:pt x="286" y="270"/>
                    <a:pt x="286" y="270"/>
                    <a:pt x="286" y="270"/>
                  </a:cubicBezTo>
                  <a:cubicBezTo>
                    <a:pt x="298" y="271"/>
                    <a:pt x="298" y="271"/>
                    <a:pt x="298" y="271"/>
                  </a:cubicBezTo>
                  <a:cubicBezTo>
                    <a:pt x="281" y="277"/>
                    <a:pt x="281" y="277"/>
                    <a:pt x="281" y="277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82" y="289"/>
                    <a:pt x="282" y="289"/>
                    <a:pt x="282" y="289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53" y="279"/>
                    <a:pt x="253" y="279"/>
                    <a:pt x="253" y="279"/>
                  </a:cubicBezTo>
                  <a:close/>
                  <a:moveTo>
                    <a:pt x="385" y="263"/>
                  </a:moveTo>
                  <a:cubicBezTo>
                    <a:pt x="380" y="261"/>
                    <a:pt x="380" y="261"/>
                    <a:pt x="380" y="261"/>
                  </a:cubicBezTo>
                  <a:cubicBezTo>
                    <a:pt x="394" y="251"/>
                    <a:pt x="394" y="251"/>
                    <a:pt x="394" y="251"/>
                  </a:cubicBezTo>
                  <a:cubicBezTo>
                    <a:pt x="401" y="251"/>
                    <a:pt x="401" y="251"/>
                    <a:pt x="401" y="251"/>
                  </a:cubicBezTo>
                  <a:cubicBezTo>
                    <a:pt x="404" y="242"/>
                    <a:pt x="404" y="242"/>
                    <a:pt x="404" y="242"/>
                  </a:cubicBezTo>
                  <a:cubicBezTo>
                    <a:pt x="413" y="239"/>
                    <a:pt x="413" y="239"/>
                    <a:pt x="413" y="239"/>
                  </a:cubicBezTo>
                  <a:cubicBezTo>
                    <a:pt x="431" y="237"/>
                    <a:pt x="431" y="237"/>
                    <a:pt x="431" y="237"/>
                  </a:cubicBezTo>
                  <a:cubicBezTo>
                    <a:pt x="437" y="227"/>
                    <a:pt x="437" y="227"/>
                    <a:pt x="437" y="227"/>
                  </a:cubicBezTo>
                  <a:cubicBezTo>
                    <a:pt x="450" y="226"/>
                    <a:pt x="450" y="226"/>
                    <a:pt x="450" y="226"/>
                  </a:cubicBezTo>
                  <a:cubicBezTo>
                    <a:pt x="460" y="217"/>
                    <a:pt x="460" y="217"/>
                    <a:pt x="460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1" y="223"/>
                    <a:pt x="481" y="223"/>
                    <a:pt x="481" y="223"/>
                  </a:cubicBezTo>
                  <a:cubicBezTo>
                    <a:pt x="483" y="223"/>
                    <a:pt x="483" y="223"/>
                    <a:pt x="483" y="223"/>
                  </a:cubicBezTo>
                  <a:cubicBezTo>
                    <a:pt x="481" y="227"/>
                    <a:pt x="481" y="227"/>
                    <a:pt x="481" y="227"/>
                  </a:cubicBezTo>
                  <a:cubicBezTo>
                    <a:pt x="474" y="230"/>
                    <a:pt x="474" y="230"/>
                    <a:pt x="474" y="230"/>
                  </a:cubicBezTo>
                  <a:cubicBezTo>
                    <a:pt x="474" y="231"/>
                    <a:pt x="474" y="231"/>
                    <a:pt x="474" y="231"/>
                  </a:cubicBezTo>
                  <a:cubicBezTo>
                    <a:pt x="481" y="228"/>
                    <a:pt x="481" y="228"/>
                    <a:pt x="481" y="228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7"/>
                    <a:pt x="485" y="227"/>
                    <a:pt x="485" y="227"/>
                  </a:cubicBezTo>
                  <a:cubicBezTo>
                    <a:pt x="491" y="229"/>
                    <a:pt x="491" y="229"/>
                    <a:pt x="491" y="229"/>
                  </a:cubicBezTo>
                  <a:cubicBezTo>
                    <a:pt x="494" y="238"/>
                    <a:pt x="494" y="238"/>
                    <a:pt x="494" y="238"/>
                  </a:cubicBezTo>
                  <a:cubicBezTo>
                    <a:pt x="496" y="227"/>
                    <a:pt x="496" y="227"/>
                    <a:pt x="496" y="227"/>
                  </a:cubicBezTo>
                  <a:cubicBezTo>
                    <a:pt x="502" y="227"/>
                    <a:pt x="502" y="227"/>
                    <a:pt x="502" y="227"/>
                  </a:cubicBezTo>
                  <a:cubicBezTo>
                    <a:pt x="501" y="225"/>
                    <a:pt x="501" y="225"/>
                    <a:pt x="501" y="225"/>
                  </a:cubicBezTo>
                  <a:cubicBezTo>
                    <a:pt x="511" y="226"/>
                    <a:pt x="511" y="226"/>
                    <a:pt x="511" y="226"/>
                  </a:cubicBezTo>
                  <a:cubicBezTo>
                    <a:pt x="513" y="239"/>
                    <a:pt x="513" y="239"/>
                    <a:pt x="513" y="239"/>
                  </a:cubicBezTo>
                  <a:cubicBezTo>
                    <a:pt x="521" y="249"/>
                    <a:pt x="521" y="249"/>
                    <a:pt x="521" y="249"/>
                  </a:cubicBezTo>
                  <a:cubicBezTo>
                    <a:pt x="518" y="254"/>
                    <a:pt x="518" y="254"/>
                    <a:pt x="518" y="254"/>
                  </a:cubicBezTo>
                  <a:cubicBezTo>
                    <a:pt x="526" y="261"/>
                    <a:pt x="526" y="261"/>
                    <a:pt x="526" y="261"/>
                  </a:cubicBezTo>
                  <a:cubicBezTo>
                    <a:pt x="529" y="259"/>
                    <a:pt x="529" y="259"/>
                    <a:pt x="529" y="259"/>
                  </a:cubicBezTo>
                  <a:cubicBezTo>
                    <a:pt x="539" y="262"/>
                    <a:pt x="539" y="262"/>
                    <a:pt x="539" y="262"/>
                  </a:cubicBezTo>
                  <a:cubicBezTo>
                    <a:pt x="543" y="268"/>
                    <a:pt x="543" y="268"/>
                    <a:pt x="543" y="268"/>
                  </a:cubicBezTo>
                  <a:cubicBezTo>
                    <a:pt x="560" y="297"/>
                    <a:pt x="560" y="297"/>
                    <a:pt x="560" y="297"/>
                  </a:cubicBezTo>
                  <a:cubicBezTo>
                    <a:pt x="563" y="301"/>
                    <a:pt x="563" y="301"/>
                    <a:pt x="563" y="301"/>
                  </a:cubicBezTo>
                  <a:cubicBezTo>
                    <a:pt x="555" y="304"/>
                    <a:pt x="555" y="304"/>
                    <a:pt x="555" y="304"/>
                  </a:cubicBezTo>
                  <a:cubicBezTo>
                    <a:pt x="569" y="311"/>
                    <a:pt x="569" y="311"/>
                    <a:pt x="569" y="311"/>
                  </a:cubicBezTo>
                  <a:cubicBezTo>
                    <a:pt x="573" y="319"/>
                    <a:pt x="573" y="319"/>
                    <a:pt x="573" y="319"/>
                  </a:cubicBezTo>
                  <a:cubicBezTo>
                    <a:pt x="581" y="320"/>
                    <a:pt x="581" y="320"/>
                    <a:pt x="581" y="320"/>
                  </a:cubicBezTo>
                  <a:cubicBezTo>
                    <a:pt x="589" y="329"/>
                    <a:pt x="589" y="329"/>
                    <a:pt x="589" y="329"/>
                  </a:cubicBezTo>
                  <a:cubicBezTo>
                    <a:pt x="588" y="330"/>
                    <a:pt x="587" y="331"/>
                    <a:pt x="585" y="332"/>
                  </a:cubicBezTo>
                  <a:cubicBezTo>
                    <a:pt x="571" y="332"/>
                    <a:pt x="571" y="332"/>
                    <a:pt x="571" y="332"/>
                  </a:cubicBezTo>
                  <a:cubicBezTo>
                    <a:pt x="571" y="332"/>
                    <a:pt x="571" y="332"/>
                    <a:pt x="571" y="332"/>
                  </a:cubicBezTo>
                  <a:cubicBezTo>
                    <a:pt x="562" y="325"/>
                    <a:pt x="562" y="325"/>
                    <a:pt x="562" y="325"/>
                  </a:cubicBezTo>
                  <a:cubicBezTo>
                    <a:pt x="559" y="327"/>
                    <a:pt x="559" y="327"/>
                    <a:pt x="559" y="327"/>
                  </a:cubicBezTo>
                  <a:cubicBezTo>
                    <a:pt x="564" y="332"/>
                    <a:pt x="564" y="332"/>
                    <a:pt x="564" y="332"/>
                  </a:cubicBezTo>
                  <a:cubicBezTo>
                    <a:pt x="555" y="343"/>
                    <a:pt x="555" y="343"/>
                    <a:pt x="555" y="343"/>
                  </a:cubicBezTo>
                  <a:cubicBezTo>
                    <a:pt x="560" y="343"/>
                    <a:pt x="560" y="343"/>
                    <a:pt x="560" y="343"/>
                  </a:cubicBezTo>
                  <a:cubicBezTo>
                    <a:pt x="566" y="336"/>
                    <a:pt x="566" y="336"/>
                    <a:pt x="566" y="336"/>
                  </a:cubicBezTo>
                  <a:cubicBezTo>
                    <a:pt x="570" y="335"/>
                    <a:pt x="570" y="335"/>
                    <a:pt x="570" y="335"/>
                  </a:cubicBezTo>
                  <a:cubicBezTo>
                    <a:pt x="570" y="338"/>
                    <a:pt x="570" y="338"/>
                    <a:pt x="570" y="338"/>
                  </a:cubicBezTo>
                  <a:cubicBezTo>
                    <a:pt x="585" y="334"/>
                    <a:pt x="585" y="334"/>
                    <a:pt x="585" y="334"/>
                  </a:cubicBezTo>
                  <a:cubicBezTo>
                    <a:pt x="577" y="353"/>
                    <a:pt x="577" y="353"/>
                    <a:pt x="577" y="353"/>
                  </a:cubicBezTo>
                  <a:cubicBezTo>
                    <a:pt x="555" y="369"/>
                    <a:pt x="555" y="369"/>
                    <a:pt x="555" y="369"/>
                  </a:cubicBezTo>
                  <a:cubicBezTo>
                    <a:pt x="546" y="365"/>
                    <a:pt x="546" y="365"/>
                    <a:pt x="546" y="365"/>
                  </a:cubicBezTo>
                  <a:cubicBezTo>
                    <a:pt x="540" y="388"/>
                    <a:pt x="540" y="388"/>
                    <a:pt x="540" y="388"/>
                  </a:cubicBezTo>
                  <a:cubicBezTo>
                    <a:pt x="505" y="405"/>
                    <a:pt x="505" y="405"/>
                    <a:pt x="505" y="405"/>
                  </a:cubicBezTo>
                  <a:cubicBezTo>
                    <a:pt x="508" y="427"/>
                    <a:pt x="508" y="427"/>
                    <a:pt x="508" y="427"/>
                  </a:cubicBezTo>
                  <a:cubicBezTo>
                    <a:pt x="499" y="439"/>
                    <a:pt x="499" y="439"/>
                    <a:pt x="499" y="439"/>
                  </a:cubicBezTo>
                  <a:cubicBezTo>
                    <a:pt x="494" y="467"/>
                    <a:pt x="494" y="467"/>
                    <a:pt x="494" y="467"/>
                  </a:cubicBezTo>
                  <a:cubicBezTo>
                    <a:pt x="481" y="468"/>
                    <a:pt x="481" y="468"/>
                    <a:pt x="481" y="468"/>
                  </a:cubicBezTo>
                  <a:cubicBezTo>
                    <a:pt x="474" y="458"/>
                    <a:pt x="474" y="458"/>
                    <a:pt x="474" y="458"/>
                  </a:cubicBezTo>
                  <a:cubicBezTo>
                    <a:pt x="460" y="464"/>
                    <a:pt x="460" y="464"/>
                    <a:pt x="460" y="464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22" y="416"/>
                    <a:pt x="422" y="416"/>
                    <a:pt x="422" y="416"/>
                  </a:cubicBezTo>
                  <a:cubicBezTo>
                    <a:pt x="413" y="414"/>
                    <a:pt x="413" y="414"/>
                    <a:pt x="413" y="414"/>
                  </a:cubicBezTo>
                  <a:cubicBezTo>
                    <a:pt x="412" y="387"/>
                    <a:pt x="412" y="387"/>
                    <a:pt x="412" y="387"/>
                  </a:cubicBezTo>
                  <a:cubicBezTo>
                    <a:pt x="425" y="382"/>
                    <a:pt x="425" y="382"/>
                    <a:pt x="425" y="382"/>
                  </a:cubicBezTo>
                  <a:cubicBezTo>
                    <a:pt x="426" y="376"/>
                    <a:pt x="426" y="376"/>
                    <a:pt x="426" y="376"/>
                  </a:cubicBezTo>
                  <a:cubicBezTo>
                    <a:pt x="408" y="374"/>
                    <a:pt x="408" y="374"/>
                    <a:pt x="408" y="374"/>
                  </a:cubicBezTo>
                  <a:cubicBezTo>
                    <a:pt x="410" y="364"/>
                    <a:pt x="410" y="364"/>
                    <a:pt x="410" y="364"/>
                  </a:cubicBezTo>
                  <a:cubicBezTo>
                    <a:pt x="415" y="363"/>
                    <a:pt x="415" y="363"/>
                    <a:pt x="415" y="363"/>
                  </a:cubicBezTo>
                  <a:cubicBezTo>
                    <a:pt x="430" y="363"/>
                    <a:pt x="430" y="363"/>
                    <a:pt x="430" y="363"/>
                  </a:cubicBezTo>
                  <a:cubicBezTo>
                    <a:pt x="418" y="348"/>
                    <a:pt x="418" y="348"/>
                    <a:pt x="418" y="348"/>
                  </a:cubicBezTo>
                  <a:cubicBezTo>
                    <a:pt x="416" y="351"/>
                    <a:pt x="416" y="351"/>
                    <a:pt x="416" y="351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66" y="302"/>
                    <a:pt x="366" y="302"/>
                    <a:pt x="366" y="302"/>
                  </a:cubicBezTo>
                  <a:cubicBezTo>
                    <a:pt x="362" y="290"/>
                    <a:pt x="362" y="290"/>
                    <a:pt x="362" y="290"/>
                  </a:cubicBezTo>
                  <a:cubicBezTo>
                    <a:pt x="371" y="290"/>
                    <a:pt x="371" y="290"/>
                    <a:pt x="371" y="290"/>
                  </a:cubicBezTo>
                  <a:cubicBezTo>
                    <a:pt x="371" y="287"/>
                    <a:pt x="371" y="287"/>
                    <a:pt x="371" y="287"/>
                  </a:cubicBezTo>
                  <a:cubicBezTo>
                    <a:pt x="360" y="286"/>
                    <a:pt x="360" y="286"/>
                    <a:pt x="360" y="286"/>
                  </a:cubicBezTo>
                  <a:cubicBezTo>
                    <a:pt x="357" y="277"/>
                    <a:pt x="357" y="277"/>
                    <a:pt x="357" y="277"/>
                  </a:cubicBezTo>
                  <a:cubicBezTo>
                    <a:pt x="367" y="271"/>
                    <a:pt x="367" y="271"/>
                    <a:pt x="367" y="271"/>
                  </a:cubicBezTo>
                  <a:cubicBezTo>
                    <a:pt x="383" y="271"/>
                    <a:pt x="383" y="271"/>
                    <a:pt x="383" y="271"/>
                  </a:cubicBezTo>
                  <a:cubicBezTo>
                    <a:pt x="385" y="263"/>
                    <a:pt x="385" y="263"/>
                    <a:pt x="385" y="263"/>
                  </a:cubicBezTo>
                  <a:close/>
                  <a:moveTo>
                    <a:pt x="204" y="353"/>
                  </a:moveTo>
                  <a:cubicBezTo>
                    <a:pt x="198" y="363"/>
                    <a:pt x="198" y="363"/>
                    <a:pt x="198" y="363"/>
                  </a:cubicBezTo>
                  <a:cubicBezTo>
                    <a:pt x="203" y="375"/>
                    <a:pt x="203" y="375"/>
                    <a:pt x="203" y="375"/>
                  </a:cubicBezTo>
                  <a:cubicBezTo>
                    <a:pt x="213" y="374"/>
                    <a:pt x="213" y="374"/>
                    <a:pt x="213" y="374"/>
                  </a:cubicBezTo>
                  <a:cubicBezTo>
                    <a:pt x="208" y="367"/>
                    <a:pt x="208" y="367"/>
                    <a:pt x="208" y="367"/>
                  </a:cubicBezTo>
                  <a:cubicBezTo>
                    <a:pt x="220" y="368"/>
                    <a:pt x="220" y="368"/>
                    <a:pt x="220" y="368"/>
                  </a:cubicBezTo>
                  <a:cubicBezTo>
                    <a:pt x="229" y="355"/>
                    <a:pt x="229" y="355"/>
                    <a:pt x="229" y="355"/>
                  </a:cubicBezTo>
                  <a:cubicBezTo>
                    <a:pt x="204" y="353"/>
                    <a:pt x="204" y="353"/>
                    <a:pt x="204" y="353"/>
                  </a:cubicBezTo>
                  <a:close/>
                  <a:moveTo>
                    <a:pt x="198" y="413"/>
                  </a:moveTo>
                  <a:cubicBezTo>
                    <a:pt x="175" y="406"/>
                    <a:pt x="175" y="406"/>
                    <a:pt x="175" y="406"/>
                  </a:cubicBezTo>
                  <a:cubicBezTo>
                    <a:pt x="187" y="397"/>
                    <a:pt x="187" y="397"/>
                    <a:pt x="187" y="397"/>
                  </a:cubicBezTo>
                  <a:cubicBezTo>
                    <a:pt x="203" y="406"/>
                    <a:pt x="203" y="406"/>
                    <a:pt x="203" y="406"/>
                  </a:cubicBezTo>
                  <a:cubicBezTo>
                    <a:pt x="198" y="413"/>
                    <a:pt x="198" y="413"/>
                    <a:pt x="198" y="413"/>
                  </a:cubicBezTo>
                  <a:close/>
                  <a:moveTo>
                    <a:pt x="256" y="438"/>
                  </a:moveTo>
                  <a:cubicBezTo>
                    <a:pt x="248" y="457"/>
                    <a:pt x="248" y="457"/>
                    <a:pt x="248" y="457"/>
                  </a:cubicBezTo>
                  <a:cubicBezTo>
                    <a:pt x="259" y="463"/>
                    <a:pt x="259" y="463"/>
                    <a:pt x="259" y="463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81" y="459"/>
                    <a:pt x="281" y="459"/>
                    <a:pt x="281" y="459"/>
                  </a:cubicBezTo>
                  <a:cubicBezTo>
                    <a:pt x="288" y="458"/>
                    <a:pt x="288" y="458"/>
                    <a:pt x="288" y="458"/>
                  </a:cubicBezTo>
                  <a:cubicBezTo>
                    <a:pt x="273" y="448"/>
                    <a:pt x="273" y="448"/>
                    <a:pt x="273" y="448"/>
                  </a:cubicBezTo>
                  <a:cubicBezTo>
                    <a:pt x="256" y="438"/>
                    <a:pt x="256" y="438"/>
                    <a:pt x="256" y="438"/>
                  </a:cubicBezTo>
                  <a:close/>
                  <a:moveTo>
                    <a:pt x="249" y="356"/>
                  </a:moveTo>
                  <a:cubicBezTo>
                    <a:pt x="231" y="369"/>
                    <a:pt x="231" y="369"/>
                    <a:pt x="231" y="369"/>
                  </a:cubicBezTo>
                  <a:cubicBezTo>
                    <a:pt x="239" y="392"/>
                    <a:pt x="239" y="392"/>
                    <a:pt x="239" y="392"/>
                  </a:cubicBezTo>
                  <a:cubicBezTo>
                    <a:pt x="258" y="397"/>
                    <a:pt x="258" y="397"/>
                    <a:pt x="258" y="397"/>
                  </a:cubicBezTo>
                  <a:cubicBezTo>
                    <a:pt x="291" y="400"/>
                    <a:pt x="291" y="400"/>
                    <a:pt x="291" y="400"/>
                  </a:cubicBezTo>
                  <a:cubicBezTo>
                    <a:pt x="300" y="398"/>
                    <a:pt x="300" y="398"/>
                    <a:pt x="300" y="398"/>
                  </a:cubicBezTo>
                  <a:cubicBezTo>
                    <a:pt x="312" y="405"/>
                    <a:pt x="312" y="405"/>
                    <a:pt x="312" y="405"/>
                  </a:cubicBezTo>
                  <a:cubicBezTo>
                    <a:pt x="301" y="422"/>
                    <a:pt x="301" y="422"/>
                    <a:pt x="301" y="422"/>
                  </a:cubicBezTo>
                  <a:cubicBezTo>
                    <a:pt x="305" y="426"/>
                    <a:pt x="305" y="426"/>
                    <a:pt x="305" y="426"/>
                  </a:cubicBezTo>
                  <a:cubicBezTo>
                    <a:pt x="314" y="422"/>
                    <a:pt x="314" y="422"/>
                    <a:pt x="314" y="422"/>
                  </a:cubicBezTo>
                  <a:cubicBezTo>
                    <a:pt x="315" y="409"/>
                    <a:pt x="315" y="409"/>
                    <a:pt x="315" y="409"/>
                  </a:cubicBezTo>
                  <a:cubicBezTo>
                    <a:pt x="333" y="421"/>
                    <a:pt x="333" y="421"/>
                    <a:pt x="333" y="421"/>
                  </a:cubicBezTo>
                  <a:cubicBezTo>
                    <a:pt x="328" y="428"/>
                    <a:pt x="328" y="428"/>
                    <a:pt x="328" y="428"/>
                  </a:cubicBezTo>
                  <a:cubicBezTo>
                    <a:pt x="321" y="434"/>
                    <a:pt x="321" y="434"/>
                    <a:pt x="321" y="434"/>
                  </a:cubicBezTo>
                  <a:cubicBezTo>
                    <a:pt x="321" y="439"/>
                    <a:pt x="321" y="439"/>
                    <a:pt x="321" y="439"/>
                  </a:cubicBezTo>
                  <a:cubicBezTo>
                    <a:pt x="302" y="442"/>
                    <a:pt x="302" y="442"/>
                    <a:pt x="302" y="442"/>
                  </a:cubicBezTo>
                  <a:cubicBezTo>
                    <a:pt x="299" y="450"/>
                    <a:pt x="299" y="450"/>
                    <a:pt x="299" y="450"/>
                  </a:cubicBezTo>
                  <a:cubicBezTo>
                    <a:pt x="324" y="449"/>
                    <a:pt x="324" y="449"/>
                    <a:pt x="324" y="449"/>
                  </a:cubicBezTo>
                  <a:cubicBezTo>
                    <a:pt x="339" y="462"/>
                    <a:pt x="339" y="462"/>
                    <a:pt x="339" y="462"/>
                  </a:cubicBezTo>
                  <a:cubicBezTo>
                    <a:pt x="368" y="477"/>
                    <a:pt x="368" y="477"/>
                    <a:pt x="368" y="477"/>
                  </a:cubicBezTo>
                  <a:cubicBezTo>
                    <a:pt x="369" y="471"/>
                    <a:pt x="369" y="471"/>
                    <a:pt x="369" y="471"/>
                  </a:cubicBezTo>
                  <a:cubicBezTo>
                    <a:pt x="351" y="458"/>
                    <a:pt x="351" y="458"/>
                    <a:pt x="351" y="458"/>
                  </a:cubicBezTo>
                  <a:cubicBezTo>
                    <a:pt x="376" y="467"/>
                    <a:pt x="376" y="467"/>
                    <a:pt x="376" y="467"/>
                  </a:cubicBezTo>
                  <a:cubicBezTo>
                    <a:pt x="374" y="458"/>
                    <a:pt x="374" y="458"/>
                    <a:pt x="374" y="458"/>
                  </a:cubicBezTo>
                  <a:cubicBezTo>
                    <a:pt x="353" y="436"/>
                    <a:pt x="353" y="436"/>
                    <a:pt x="353" y="436"/>
                  </a:cubicBezTo>
                  <a:cubicBezTo>
                    <a:pt x="362" y="431"/>
                    <a:pt x="362" y="431"/>
                    <a:pt x="362" y="431"/>
                  </a:cubicBezTo>
                  <a:cubicBezTo>
                    <a:pt x="382" y="446"/>
                    <a:pt x="382" y="446"/>
                    <a:pt x="382" y="446"/>
                  </a:cubicBezTo>
                  <a:cubicBezTo>
                    <a:pt x="393" y="430"/>
                    <a:pt x="393" y="430"/>
                    <a:pt x="393" y="430"/>
                  </a:cubicBezTo>
                  <a:cubicBezTo>
                    <a:pt x="374" y="419"/>
                    <a:pt x="374" y="419"/>
                    <a:pt x="374" y="419"/>
                  </a:cubicBezTo>
                  <a:cubicBezTo>
                    <a:pt x="349" y="410"/>
                    <a:pt x="349" y="410"/>
                    <a:pt x="349" y="410"/>
                  </a:cubicBezTo>
                  <a:cubicBezTo>
                    <a:pt x="359" y="399"/>
                    <a:pt x="359" y="399"/>
                    <a:pt x="359" y="399"/>
                  </a:cubicBezTo>
                  <a:cubicBezTo>
                    <a:pt x="330" y="379"/>
                    <a:pt x="330" y="379"/>
                    <a:pt x="330" y="379"/>
                  </a:cubicBezTo>
                  <a:cubicBezTo>
                    <a:pt x="322" y="383"/>
                    <a:pt x="322" y="383"/>
                    <a:pt x="322" y="383"/>
                  </a:cubicBezTo>
                  <a:cubicBezTo>
                    <a:pt x="316" y="381"/>
                    <a:pt x="316" y="381"/>
                    <a:pt x="316" y="381"/>
                  </a:cubicBezTo>
                  <a:cubicBezTo>
                    <a:pt x="314" y="371"/>
                    <a:pt x="314" y="371"/>
                    <a:pt x="314" y="371"/>
                  </a:cubicBezTo>
                  <a:cubicBezTo>
                    <a:pt x="296" y="370"/>
                    <a:pt x="296" y="370"/>
                    <a:pt x="296" y="370"/>
                  </a:cubicBezTo>
                  <a:cubicBezTo>
                    <a:pt x="294" y="378"/>
                    <a:pt x="294" y="378"/>
                    <a:pt x="294" y="378"/>
                  </a:cubicBezTo>
                  <a:cubicBezTo>
                    <a:pt x="283" y="376"/>
                    <a:pt x="283" y="376"/>
                    <a:pt x="283" y="376"/>
                  </a:cubicBezTo>
                  <a:cubicBezTo>
                    <a:pt x="286" y="367"/>
                    <a:pt x="286" y="367"/>
                    <a:pt x="286" y="367"/>
                  </a:cubicBezTo>
                  <a:cubicBezTo>
                    <a:pt x="276" y="357"/>
                    <a:pt x="276" y="357"/>
                    <a:pt x="276" y="357"/>
                  </a:cubicBezTo>
                  <a:cubicBezTo>
                    <a:pt x="262" y="363"/>
                    <a:pt x="262" y="363"/>
                    <a:pt x="262" y="363"/>
                  </a:cubicBezTo>
                  <a:cubicBezTo>
                    <a:pt x="260" y="385"/>
                    <a:pt x="260" y="385"/>
                    <a:pt x="260" y="385"/>
                  </a:cubicBezTo>
                  <a:cubicBezTo>
                    <a:pt x="256" y="385"/>
                    <a:pt x="256" y="385"/>
                    <a:pt x="256" y="385"/>
                  </a:cubicBezTo>
                  <a:cubicBezTo>
                    <a:pt x="250" y="368"/>
                    <a:pt x="250" y="368"/>
                    <a:pt x="250" y="368"/>
                  </a:cubicBezTo>
                  <a:cubicBezTo>
                    <a:pt x="257" y="355"/>
                    <a:pt x="257" y="355"/>
                    <a:pt x="257" y="355"/>
                  </a:cubicBezTo>
                  <a:cubicBezTo>
                    <a:pt x="249" y="356"/>
                    <a:pt x="249" y="356"/>
                    <a:pt x="249" y="356"/>
                  </a:cubicBezTo>
                  <a:close/>
                  <a:moveTo>
                    <a:pt x="317" y="771"/>
                  </a:moveTo>
                  <a:cubicBezTo>
                    <a:pt x="326" y="770"/>
                    <a:pt x="326" y="770"/>
                    <a:pt x="326" y="770"/>
                  </a:cubicBezTo>
                  <a:cubicBezTo>
                    <a:pt x="327" y="764"/>
                    <a:pt x="327" y="764"/>
                    <a:pt x="327" y="764"/>
                  </a:cubicBezTo>
                  <a:cubicBezTo>
                    <a:pt x="340" y="765"/>
                    <a:pt x="340" y="765"/>
                    <a:pt x="340" y="765"/>
                  </a:cubicBezTo>
                  <a:cubicBezTo>
                    <a:pt x="352" y="769"/>
                    <a:pt x="352" y="769"/>
                    <a:pt x="352" y="769"/>
                  </a:cubicBezTo>
                  <a:cubicBezTo>
                    <a:pt x="338" y="778"/>
                    <a:pt x="338" y="778"/>
                    <a:pt x="338" y="778"/>
                  </a:cubicBezTo>
                  <a:cubicBezTo>
                    <a:pt x="331" y="774"/>
                    <a:pt x="331" y="774"/>
                    <a:pt x="331" y="774"/>
                  </a:cubicBezTo>
                  <a:cubicBezTo>
                    <a:pt x="319" y="774"/>
                    <a:pt x="319" y="774"/>
                    <a:pt x="319" y="774"/>
                  </a:cubicBezTo>
                  <a:cubicBezTo>
                    <a:pt x="317" y="771"/>
                    <a:pt x="317" y="771"/>
                    <a:pt x="317" y="771"/>
                  </a:cubicBezTo>
                  <a:close/>
                  <a:moveTo>
                    <a:pt x="358" y="771"/>
                  </a:moveTo>
                  <a:cubicBezTo>
                    <a:pt x="359" y="775"/>
                    <a:pt x="359" y="775"/>
                    <a:pt x="359" y="775"/>
                  </a:cubicBezTo>
                  <a:cubicBezTo>
                    <a:pt x="367" y="775"/>
                    <a:pt x="367" y="775"/>
                    <a:pt x="367" y="775"/>
                  </a:cubicBezTo>
                  <a:cubicBezTo>
                    <a:pt x="367" y="771"/>
                    <a:pt x="367" y="771"/>
                    <a:pt x="367" y="771"/>
                  </a:cubicBezTo>
                  <a:cubicBezTo>
                    <a:pt x="358" y="771"/>
                    <a:pt x="358" y="771"/>
                    <a:pt x="358" y="771"/>
                  </a:cubicBezTo>
                  <a:close/>
                  <a:moveTo>
                    <a:pt x="297" y="771"/>
                  </a:moveTo>
                  <a:cubicBezTo>
                    <a:pt x="296" y="774"/>
                    <a:pt x="296" y="774"/>
                    <a:pt x="296" y="774"/>
                  </a:cubicBezTo>
                  <a:cubicBezTo>
                    <a:pt x="304" y="777"/>
                    <a:pt x="304" y="777"/>
                    <a:pt x="304" y="777"/>
                  </a:cubicBezTo>
                  <a:cubicBezTo>
                    <a:pt x="308" y="776"/>
                    <a:pt x="308" y="776"/>
                    <a:pt x="308" y="776"/>
                  </a:cubicBezTo>
                  <a:cubicBezTo>
                    <a:pt x="307" y="773"/>
                    <a:pt x="307" y="773"/>
                    <a:pt x="307" y="773"/>
                  </a:cubicBezTo>
                  <a:cubicBezTo>
                    <a:pt x="297" y="771"/>
                    <a:pt x="297" y="771"/>
                    <a:pt x="297" y="771"/>
                  </a:cubicBezTo>
                  <a:close/>
                  <a:moveTo>
                    <a:pt x="260" y="753"/>
                  </a:moveTo>
                  <a:cubicBezTo>
                    <a:pt x="258" y="747"/>
                    <a:pt x="258" y="747"/>
                    <a:pt x="258" y="747"/>
                  </a:cubicBezTo>
                  <a:cubicBezTo>
                    <a:pt x="282" y="745"/>
                    <a:pt x="282" y="745"/>
                    <a:pt x="282" y="745"/>
                  </a:cubicBezTo>
                  <a:cubicBezTo>
                    <a:pt x="324" y="763"/>
                    <a:pt x="324" y="763"/>
                    <a:pt x="324" y="763"/>
                  </a:cubicBezTo>
                  <a:cubicBezTo>
                    <a:pt x="317" y="766"/>
                    <a:pt x="317" y="766"/>
                    <a:pt x="317" y="766"/>
                  </a:cubicBezTo>
                  <a:cubicBezTo>
                    <a:pt x="298" y="761"/>
                    <a:pt x="298" y="761"/>
                    <a:pt x="298" y="761"/>
                  </a:cubicBezTo>
                  <a:cubicBezTo>
                    <a:pt x="277" y="749"/>
                    <a:pt x="277" y="749"/>
                    <a:pt x="277" y="749"/>
                  </a:cubicBezTo>
                  <a:cubicBezTo>
                    <a:pt x="260" y="753"/>
                    <a:pt x="260" y="753"/>
                    <a:pt x="260" y="753"/>
                  </a:cubicBezTo>
                  <a:close/>
                  <a:moveTo>
                    <a:pt x="915" y="544"/>
                  </a:moveTo>
                  <a:cubicBezTo>
                    <a:pt x="888" y="554"/>
                    <a:pt x="888" y="554"/>
                    <a:pt x="888" y="554"/>
                  </a:cubicBezTo>
                  <a:cubicBezTo>
                    <a:pt x="895" y="561"/>
                    <a:pt x="895" y="561"/>
                    <a:pt x="895" y="561"/>
                  </a:cubicBezTo>
                  <a:cubicBezTo>
                    <a:pt x="891" y="566"/>
                    <a:pt x="891" y="566"/>
                    <a:pt x="891" y="566"/>
                  </a:cubicBezTo>
                  <a:cubicBezTo>
                    <a:pt x="879" y="567"/>
                    <a:pt x="879" y="567"/>
                    <a:pt x="879" y="567"/>
                  </a:cubicBezTo>
                  <a:cubicBezTo>
                    <a:pt x="877" y="561"/>
                    <a:pt x="877" y="561"/>
                    <a:pt x="877" y="561"/>
                  </a:cubicBezTo>
                  <a:cubicBezTo>
                    <a:pt x="882" y="554"/>
                    <a:pt x="882" y="554"/>
                    <a:pt x="882" y="554"/>
                  </a:cubicBezTo>
                  <a:cubicBezTo>
                    <a:pt x="869" y="552"/>
                    <a:pt x="869" y="552"/>
                    <a:pt x="869" y="552"/>
                  </a:cubicBezTo>
                  <a:cubicBezTo>
                    <a:pt x="860" y="562"/>
                    <a:pt x="860" y="562"/>
                    <a:pt x="860" y="562"/>
                  </a:cubicBezTo>
                  <a:cubicBezTo>
                    <a:pt x="849" y="580"/>
                    <a:pt x="849" y="580"/>
                    <a:pt x="849" y="580"/>
                  </a:cubicBezTo>
                  <a:cubicBezTo>
                    <a:pt x="863" y="588"/>
                    <a:pt x="863" y="588"/>
                    <a:pt x="863" y="588"/>
                  </a:cubicBezTo>
                  <a:cubicBezTo>
                    <a:pt x="877" y="588"/>
                    <a:pt x="877" y="588"/>
                    <a:pt x="877" y="588"/>
                  </a:cubicBezTo>
                  <a:cubicBezTo>
                    <a:pt x="881" y="583"/>
                    <a:pt x="881" y="583"/>
                    <a:pt x="881" y="583"/>
                  </a:cubicBezTo>
                  <a:cubicBezTo>
                    <a:pt x="893" y="583"/>
                    <a:pt x="893" y="583"/>
                    <a:pt x="893" y="583"/>
                  </a:cubicBezTo>
                  <a:cubicBezTo>
                    <a:pt x="911" y="591"/>
                    <a:pt x="911" y="591"/>
                    <a:pt x="911" y="591"/>
                  </a:cubicBezTo>
                  <a:cubicBezTo>
                    <a:pt x="928" y="588"/>
                    <a:pt x="928" y="588"/>
                    <a:pt x="928" y="588"/>
                  </a:cubicBezTo>
                  <a:cubicBezTo>
                    <a:pt x="926" y="577"/>
                    <a:pt x="926" y="577"/>
                    <a:pt x="926" y="577"/>
                  </a:cubicBezTo>
                  <a:cubicBezTo>
                    <a:pt x="904" y="563"/>
                    <a:pt x="904" y="563"/>
                    <a:pt x="904" y="563"/>
                  </a:cubicBezTo>
                  <a:cubicBezTo>
                    <a:pt x="915" y="544"/>
                    <a:pt x="915" y="544"/>
                    <a:pt x="915" y="544"/>
                  </a:cubicBezTo>
                  <a:close/>
                  <a:moveTo>
                    <a:pt x="983" y="546"/>
                  </a:moveTo>
                  <a:cubicBezTo>
                    <a:pt x="957" y="561"/>
                    <a:pt x="957" y="561"/>
                    <a:pt x="957" y="561"/>
                  </a:cubicBezTo>
                  <a:cubicBezTo>
                    <a:pt x="960" y="578"/>
                    <a:pt x="960" y="578"/>
                    <a:pt x="960" y="578"/>
                  </a:cubicBezTo>
                  <a:cubicBezTo>
                    <a:pt x="975" y="591"/>
                    <a:pt x="975" y="591"/>
                    <a:pt x="975" y="591"/>
                  </a:cubicBezTo>
                  <a:cubicBezTo>
                    <a:pt x="969" y="613"/>
                    <a:pt x="969" y="613"/>
                    <a:pt x="969" y="613"/>
                  </a:cubicBezTo>
                  <a:cubicBezTo>
                    <a:pt x="985" y="621"/>
                    <a:pt x="985" y="621"/>
                    <a:pt x="985" y="621"/>
                  </a:cubicBezTo>
                  <a:cubicBezTo>
                    <a:pt x="1000" y="617"/>
                    <a:pt x="1000" y="617"/>
                    <a:pt x="1000" y="617"/>
                  </a:cubicBezTo>
                  <a:cubicBezTo>
                    <a:pt x="997" y="601"/>
                    <a:pt x="997" y="601"/>
                    <a:pt x="997" y="601"/>
                  </a:cubicBezTo>
                  <a:cubicBezTo>
                    <a:pt x="990" y="596"/>
                    <a:pt x="990" y="596"/>
                    <a:pt x="990" y="596"/>
                  </a:cubicBezTo>
                  <a:cubicBezTo>
                    <a:pt x="990" y="591"/>
                    <a:pt x="990" y="591"/>
                    <a:pt x="990" y="591"/>
                  </a:cubicBezTo>
                  <a:cubicBezTo>
                    <a:pt x="1003" y="592"/>
                    <a:pt x="1003" y="592"/>
                    <a:pt x="1003" y="592"/>
                  </a:cubicBezTo>
                  <a:cubicBezTo>
                    <a:pt x="994" y="582"/>
                    <a:pt x="994" y="582"/>
                    <a:pt x="994" y="582"/>
                  </a:cubicBezTo>
                  <a:cubicBezTo>
                    <a:pt x="980" y="568"/>
                    <a:pt x="980" y="568"/>
                    <a:pt x="980" y="568"/>
                  </a:cubicBezTo>
                  <a:cubicBezTo>
                    <a:pt x="982" y="559"/>
                    <a:pt x="982" y="559"/>
                    <a:pt x="982" y="559"/>
                  </a:cubicBezTo>
                  <a:cubicBezTo>
                    <a:pt x="992" y="559"/>
                    <a:pt x="992" y="559"/>
                    <a:pt x="992" y="559"/>
                  </a:cubicBezTo>
                  <a:cubicBezTo>
                    <a:pt x="994" y="547"/>
                    <a:pt x="994" y="547"/>
                    <a:pt x="994" y="547"/>
                  </a:cubicBezTo>
                  <a:cubicBezTo>
                    <a:pt x="983" y="546"/>
                    <a:pt x="983" y="546"/>
                    <a:pt x="983" y="546"/>
                  </a:cubicBezTo>
                  <a:close/>
                  <a:moveTo>
                    <a:pt x="562" y="391"/>
                  </a:moveTo>
                  <a:cubicBezTo>
                    <a:pt x="553" y="400"/>
                    <a:pt x="553" y="400"/>
                    <a:pt x="553" y="400"/>
                  </a:cubicBezTo>
                  <a:cubicBezTo>
                    <a:pt x="570" y="404"/>
                    <a:pt x="570" y="404"/>
                    <a:pt x="570" y="404"/>
                  </a:cubicBezTo>
                  <a:cubicBezTo>
                    <a:pt x="565" y="410"/>
                    <a:pt x="565" y="410"/>
                    <a:pt x="565" y="410"/>
                  </a:cubicBezTo>
                  <a:cubicBezTo>
                    <a:pt x="562" y="416"/>
                    <a:pt x="562" y="416"/>
                    <a:pt x="562" y="416"/>
                  </a:cubicBezTo>
                  <a:cubicBezTo>
                    <a:pt x="589" y="420"/>
                    <a:pt x="589" y="420"/>
                    <a:pt x="589" y="420"/>
                  </a:cubicBezTo>
                  <a:cubicBezTo>
                    <a:pt x="613" y="408"/>
                    <a:pt x="613" y="408"/>
                    <a:pt x="613" y="408"/>
                  </a:cubicBezTo>
                  <a:cubicBezTo>
                    <a:pt x="614" y="399"/>
                    <a:pt x="614" y="399"/>
                    <a:pt x="614" y="399"/>
                  </a:cubicBezTo>
                  <a:cubicBezTo>
                    <a:pt x="599" y="392"/>
                    <a:pt x="599" y="392"/>
                    <a:pt x="599" y="392"/>
                  </a:cubicBezTo>
                  <a:cubicBezTo>
                    <a:pt x="581" y="397"/>
                    <a:pt x="581" y="397"/>
                    <a:pt x="581" y="397"/>
                  </a:cubicBezTo>
                  <a:cubicBezTo>
                    <a:pt x="571" y="400"/>
                    <a:pt x="571" y="400"/>
                    <a:pt x="571" y="400"/>
                  </a:cubicBezTo>
                  <a:cubicBezTo>
                    <a:pt x="571" y="395"/>
                    <a:pt x="571" y="395"/>
                    <a:pt x="571" y="395"/>
                  </a:cubicBezTo>
                  <a:cubicBezTo>
                    <a:pt x="562" y="391"/>
                    <a:pt x="562" y="391"/>
                    <a:pt x="562" y="391"/>
                  </a:cubicBezTo>
                  <a:close/>
                  <a:moveTo>
                    <a:pt x="803" y="232"/>
                  </a:moveTo>
                  <a:cubicBezTo>
                    <a:pt x="796" y="245"/>
                    <a:pt x="796" y="245"/>
                    <a:pt x="796" y="245"/>
                  </a:cubicBezTo>
                  <a:cubicBezTo>
                    <a:pt x="816" y="245"/>
                    <a:pt x="816" y="245"/>
                    <a:pt x="816" y="245"/>
                  </a:cubicBezTo>
                  <a:cubicBezTo>
                    <a:pt x="812" y="250"/>
                    <a:pt x="812" y="250"/>
                    <a:pt x="812" y="250"/>
                  </a:cubicBezTo>
                  <a:cubicBezTo>
                    <a:pt x="830" y="252"/>
                    <a:pt x="830" y="252"/>
                    <a:pt x="830" y="252"/>
                  </a:cubicBezTo>
                  <a:cubicBezTo>
                    <a:pt x="844" y="243"/>
                    <a:pt x="844" y="243"/>
                    <a:pt x="844" y="243"/>
                  </a:cubicBezTo>
                  <a:cubicBezTo>
                    <a:pt x="822" y="237"/>
                    <a:pt x="822" y="237"/>
                    <a:pt x="822" y="237"/>
                  </a:cubicBezTo>
                  <a:cubicBezTo>
                    <a:pt x="814" y="238"/>
                    <a:pt x="814" y="238"/>
                    <a:pt x="814" y="238"/>
                  </a:cubicBezTo>
                  <a:cubicBezTo>
                    <a:pt x="803" y="232"/>
                    <a:pt x="803" y="232"/>
                    <a:pt x="803" y="232"/>
                  </a:cubicBezTo>
                  <a:close/>
                  <a:moveTo>
                    <a:pt x="785" y="243"/>
                  </a:moveTo>
                  <a:cubicBezTo>
                    <a:pt x="809" y="258"/>
                    <a:pt x="809" y="258"/>
                    <a:pt x="809" y="258"/>
                  </a:cubicBezTo>
                  <a:cubicBezTo>
                    <a:pt x="798" y="266"/>
                    <a:pt x="798" y="266"/>
                    <a:pt x="798" y="266"/>
                  </a:cubicBezTo>
                  <a:cubicBezTo>
                    <a:pt x="789" y="284"/>
                    <a:pt x="789" y="284"/>
                    <a:pt x="789" y="284"/>
                  </a:cubicBezTo>
                  <a:cubicBezTo>
                    <a:pt x="773" y="269"/>
                    <a:pt x="773" y="269"/>
                    <a:pt x="773" y="269"/>
                  </a:cubicBezTo>
                  <a:cubicBezTo>
                    <a:pt x="786" y="263"/>
                    <a:pt x="786" y="263"/>
                    <a:pt x="786" y="263"/>
                  </a:cubicBezTo>
                  <a:cubicBezTo>
                    <a:pt x="779" y="258"/>
                    <a:pt x="779" y="258"/>
                    <a:pt x="779" y="258"/>
                  </a:cubicBezTo>
                  <a:cubicBezTo>
                    <a:pt x="766" y="264"/>
                    <a:pt x="766" y="264"/>
                    <a:pt x="766" y="264"/>
                  </a:cubicBezTo>
                  <a:cubicBezTo>
                    <a:pt x="752" y="247"/>
                    <a:pt x="752" y="247"/>
                    <a:pt x="752" y="247"/>
                  </a:cubicBezTo>
                  <a:cubicBezTo>
                    <a:pt x="768" y="246"/>
                    <a:pt x="768" y="246"/>
                    <a:pt x="768" y="246"/>
                  </a:cubicBezTo>
                  <a:cubicBezTo>
                    <a:pt x="775" y="253"/>
                    <a:pt x="775" y="253"/>
                    <a:pt x="775" y="253"/>
                  </a:cubicBezTo>
                  <a:cubicBezTo>
                    <a:pt x="783" y="252"/>
                    <a:pt x="783" y="252"/>
                    <a:pt x="783" y="252"/>
                  </a:cubicBezTo>
                  <a:cubicBezTo>
                    <a:pt x="785" y="243"/>
                    <a:pt x="785" y="243"/>
                    <a:pt x="785" y="243"/>
                  </a:cubicBezTo>
                  <a:close/>
                  <a:moveTo>
                    <a:pt x="1014" y="318"/>
                  </a:moveTo>
                  <a:cubicBezTo>
                    <a:pt x="1000" y="315"/>
                    <a:pt x="1000" y="315"/>
                    <a:pt x="1000" y="315"/>
                  </a:cubicBezTo>
                  <a:cubicBezTo>
                    <a:pt x="1018" y="297"/>
                    <a:pt x="1018" y="297"/>
                    <a:pt x="1018" y="297"/>
                  </a:cubicBezTo>
                  <a:cubicBezTo>
                    <a:pt x="1043" y="287"/>
                    <a:pt x="1043" y="287"/>
                    <a:pt x="1043" y="287"/>
                  </a:cubicBezTo>
                  <a:cubicBezTo>
                    <a:pt x="1080" y="280"/>
                    <a:pt x="1080" y="280"/>
                    <a:pt x="1080" y="280"/>
                  </a:cubicBezTo>
                  <a:cubicBezTo>
                    <a:pt x="1083" y="285"/>
                    <a:pt x="1083" y="285"/>
                    <a:pt x="1083" y="285"/>
                  </a:cubicBezTo>
                  <a:cubicBezTo>
                    <a:pt x="1072" y="291"/>
                    <a:pt x="1072" y="291"/>
                    <a:pt x="1072" y="291"/>
                  </a:cubicBezTo>
                  <a:cubicBezTo>
                    <a:pt x="1031" y="301"/>
                    <a:pt x="1031" y="301"/>
                    <a:pt x="1031" y="301"/>
                  </a:cubicBezTo>
                  <a:cubicBezTo>
                    <a:pt x="1014" y="318"/>
                    <a:pt x="1014" y="318"/>
                    <a:pt x="1014" y="318"/>
                  </a:cubicBezTo>
                  <a:close/>
                  <a:moveTo>
                    <a:pt x="1016" y="350"/>
                  </a:moveTo>
                  <a:cubicBezTo>
                    <a:pt x="1000" y="349"/>
                    <a:pt x="1000" y="349"/>
                    <a:pt x="1000" y="349"/>
                  </a:cubicBezTo>
                  <a:cubicBezTo>
                    <a:pt x="983" y="336"/>
                    <a:pt x="983" y="336"/>
                    <a:pt x="983" y="336"/>
                  </a:cubicBezTo>
                  <a:cubicBezTo>
                    <a:pt x="995" y="323"/>
                    <a:pt x="995" y="323"/>
                    <a:pt x="995" y="323"/>
                  </a:cubicBezTo>
                  <a:cubicBezTo>
                    <a:pt x="1012" y="324"/>
                    <a:pt x="1012" y="324"/>
                    <a:pt x="1012" y="324"/>
                  </a:cubicBezTo>
                  <a:cubicBezTo>
                    <a:pt x="1007" y="332"/>
                    <a:pt x="1007" y="332"/>
                    <a:pt x="1007" y="332"/>
                  </a:cubicBezTo>
                  <a:cubicBezTo>
                    <a:pt x="1016" y="350"/>
                    <a:pt x="1016" y="350"/>
                    <a:pt x="1016" y="350"/>
                  </a:cubicBezTo>
                  <a:close/>
                  <a:moveTo>
                    <a:pt x="663" y="458"/>
                  </a:moveTo>
                  <a:cubicBezTo>
                    <a:pt x="658" y="477"/>
                    <a:pt x="658" y="477"/>
                    <a:pt x="658" y="477"/>
                  </a:cubicBezTo>
                  <a:cubicBezTo>
                    <a:pt x="666" y="483"/>
                    <a:pt x="666" y="483"/>
                    <a:pt x="666" y="483"/>
                  </a:cubicBezTo>
                  <a:cubicBezTo>
                    <a:pt x="666" y="491"/>
                    <a:pt x="666" y="491"/>
                    <a:pt x="666" y="491"/>
                  </a:cubicBezTo>
                  <a:cubicBezTo>
                    <a:pt x="672" y="492"/>
                    <a:pt x="672" y="492"/>
                    <a:pt x="672" y="492"/>
                  </a:cubicBezTo>
                  <a:cubicBezTo>
                    <a:pt x="677" y="501"/>
                    <a:pt x="677" y="501"/>
                    <a:pt x="677" y="501"/>
                  </a:cubicBezTo>
                  <a:cubicBezTo>
                    <a:pt x="668" y="505"/>
                    <a:pt x="668" y="505"/>
                    <a:pt x="668" y="505"/>
                  </a:cubicBezTo>
                  <a:cubicBezTo>
                    <a:pt x="663" y="513"/>
                    <a:pt x="663" y="513"/>
                    <a:pt x="663" y="513"/>
                  </a:cubicBezTo>
                  <a:cubicBezTo>
                    <a:pt x="676" y="517"/>
                    <a:pt x="676" y="517"/>
                    <a:pt x="676" y="517"/>
                  </a:cubicBezTo>
                  <a:cubicBezTo>
                    <a:pt x="660" y="527"/>
                    <a:pt x="660" y="527"/>
                    <a:pt x="660" y="527"/>
                  </a:cubicBezTo>
                  <a:cubicBezTo>
                    <a:pt x="665" y="528"/>
                    <a:pt x="665" y="528"/>
                    <a:pt x="665" y="528"/>
                  </a:cubicBezTo>
                  <a:cubicBezTo>
                    <a:pt x="679" y="522"/>
                    <a:pt x="679" y="522"/>
                    <a:pt x="679" y="522"/>
                  </a:cubicBezTo>
                  <a:cubicBezTo>
                    <a:pt x="694" y="523"/>
                    <a:pt x="694" y="523"/>
                    <a:pt x="694" y="523"/>
                  </a:cubicBezTo>
                  <a:cubicBezTo>
                    <a:pt x="701" y="518"/>
                    <a:pt x="701" y="518"/>
                    <a:pt x="701" y="518"/>
                  </a:cubicBezTo>
                  <a:cubicBezTo>
                    <a:pt x="696" y="516"/>
                    <a:pt x="696" y="516"/>
                    <a:pt x="696" y="516"/>
                  </a:cubicBezTo>
                  <a:cubicBezTo>
                    <a:pt x="702" y="510"/>
                    <a:pt x="702" y="510"/>
                    <a:pt x="702" y="510"/>
                  </a:cubicBezTo>
                  <a:cubicBezTo>
                    <a:pt x="700" y="505"/>
                    <a:pt x="700" y="505"/>
                    <a:pt x="700" y="505"/>
                  </a:cubicBezTo>
                  <a:cubicBezTo>
                    <a:pt x="692" y="505"/>
                    <a:pt x="692" y="505"/>
                    <a:pt x="692" y="505"/>
                  </a:cubicBezTo>
                  <a:cubicBezTo>
                    <a:pt x="687" y="492"/>
                    <a:pt x="687" y="492"/>
                    <a:pt x="687" y="492"/>
                  </a:cubicBezTo>
                  <a:cubicBezTo>
                    <a:pt x="684" y="491"/>
                    <a:pt x="684" y="491"/>
                    <a:pt x="684" y="491"/>
                  </a:cubicBezTo>
                  <a:cubicBezTo>
                    <a:pt x="684" y="485"/>
                    <a:pt x="684" y="485"/>
                    <a:pt x="684" y="485"/>
                  </a:cubicBezTo>
                  <a:cubicBezTo>
                    <a:pt x="677" y="479"/>
                    <a:pt x="677" y="479"/>
                    <a:pt x="677" y="479"/>
                  </a:cubicBezTo>
                  <a:cubicBezTo>
                    <a:pt x="682" y="472"/>
                    <a:pt x="682" y="472"/>
                    <a:pt x="682" y="472"/>
                  </a:cubicBezTo>
                  <a:cubicBezTo>
                    <a:pt x="681" y="468"/>
                    <a:pt x="681" y="468"/>
                    <a:pt x="681" y="468"/>
                  </a:cubicBezTo>
                  <a:cubicBezTo>
                    <a:pt x="670" y="468"/>
                    <a:pt x="670" y="468"/>
                    <a:pt x="670" y="468"/>
                  </a:cubicBezTo>
                  <a:cubicBezTo>
                    <a:pt x="677" y="463"/>
                    <a:pt x="677" y="463"/>
                    <a:pt x="677" y="463"/>
                  </a:cubicBezTo>
                  <a:cubicBezTo>
                    <a:pt x="676" y="460"/>
                    <a:pt x="676" y="460"/>
                    <a:pt x="676" y="460"/>
                  </a:cubicBezTo>
                  <a:cubicBezTo>
                    <a:pt x="663" y="458"/>
                    <a:pt x="663" y="458"/>
                    <a:pt x="663" y="458"/>
                  </a:cubicBezTo>
                  <a:close/>
                  <a:moveTo>
                    <a:pt x="656" y="489"/>
                  </a:moveTo>
                  <a:cubicBezTo>
                    <a:pt x="647" y="487"/>
                    <a:pt x="647" y="487"/>
                    <a:pt x="647" y="487"/>
                  </a:cubicBezTo>
                  <a:cubicBezTo>
                    <a:pt x="643" y="494"/>
                    <a:pt x="643" y="494"/>
                    <a:pt x="643" y="494"/>
                  </a:cubicBezTo>
                  <a:cubicBezTo>
                    <a:pt x="635" y="495"/>
                    <a:pt x="635" y="495"/>
                    <a:pt x="635" y="495"/>
                  </a:cubicBezTo>
                  <a:cubicBezTo>
                    <a:pt x="636" y="502"/>
                    <a:pt x="636" y="502"/>
                    <a:pt x="636" y="502"/>
                  </a:cubicBezTo>
                  <a:cubicBezTo>
                    <a:pt x="641" y="504"/>
                    <a:pt x="641" y="504"/>
                    <a:pt x="641" y="504"/>
                  </a:cubicBezTo>
                  <a:cubicBezTo>
                    <a:pt x="638" y="509"/>
                    <a:pt x="638" y="509"/>
                    <a:pt x="638" y="509"/>
                  </a:cubicBezTo>
                  <a:cubicBezTo>
                    <a:pt x="634" y="513"/>
                    <a:pt x="634" y="513"/>
                    <a:pt x="634" y="513"/>
                  </a:cubicBezTo>
                  <a:cubicBezTo>
                    <a:pt x="643" y="517"/>
                    <a:pt x="643" y="517"/>
                    <a:pt x="643" y="517"/>
                  </a:cubicBezTo>
                  <a:cubicBezTo>
                    <a:pt x="652" y="511"/>
                    <a:pt x="652" y="511"/>
                    <a:pt x="652" y="511"/>
                  </a:cubicBezTo>
                  <a:cubicBezTo>
                    <a:pt x="658" y="512"/>
                    <a:pt x="658" y="512"/>
                    <a:pt x="658" y="512"/>
                  </a:cubicBezTo>
                  <a:cubicBezTo>
                    <a:pt x="658" y="497"/>
                    <a:pt x="658" y="497"/>
                    <a:pt x="658" y="497"/>
                  </a:cubicBezTo>
                  <a:cubicBezTo>
                    <a:pt x="660" y="494"/>
                    <a:pt x="660" y="494"/>
                    <a:pt x="660" y="494"/>
                  </a:cubicBezTo>
                  <a:cubicBezTo>
                    <a:pt x="656" y="489"/>
                    <a:pt x="656" y="489"/>
                    <a:pt x="656" y="489"/>
                  </a:cubicBezTo>
                  <a:close/>
                  <a:moveTo>
                    <a:pt x="739" y="591"/>
                  </a:moveTo>
                  <a:cubicBezTo>
                    <a:pt x="740" y="596"/>
                    <a:pt x="740" y="596"/>
                    <a:pt x="740" y="596"/>
                  </a:cubicBezTo>
                  <a:cubicBezTo>
                    <a:pt x="741" y="605"/>
                    <a:pt x="741" y="605"/>
                    <a:pt x="741" y="605"/>
                  </a:cubicBezTo>
                  <a:cubicBezTo>
                    <a:pt x="747" y="602"/>
                    <a:pt x="747" y="602"/>
                    <a:pt x="747" y="602"/>
                  </a:cubicBezTo>
                  <a:cubicBezTo>
                    <a:pt x="749" y="592"/>
                    <a:pt x="749" y="592"/>
                    <a:pt x="749" y="592"/>
                  </a:cubicBezTo>
                  <a:cubicBezTo>
                    <a:pt x="745" y="589"/>
                    <a:pt x="745" y="589"/>
                    <a:pt x="745" y="589"/>
                  </a:cubicBezTo>
                  <a:cubicBezTo>
                    <a:pt x="739" y="591"/>
                    <a:pt x="739" y="591"/>
                    <a:pt x="739" y="591"/>
                  </a:cubicBezTo>
                  <a:close/>
                  <a:moveTo>
                    <a:pt x="744" y="588"/>
                  </a:moveTo>
                  <a:cubicBezTo>
                    <a:pt x="740" y="583"/>
                    <a:pt x="740" y="583"/>
                    <a:pt x="740" y="583"/>
                  </a:cubicBezTo>
                  <a:cubicBezTo>
                    <a:pt x="746" y="577"/>
                    <a:pt x="746" y="577"/>
                    <a:pt x="746" y="577"/>
                  </a:cubicBezTo>
                  <a:cubicBezTo>
                    <a:pt x="748" y="580"/>
                    <a:pt x="748" y="580"/>
                    <a:pt x="748" y="580"/>
                  </a:cubicBezTo>
                  <a:cubicBezTo>
                    <a:pt x="747" y="586"/>
                    <a:pt x="747" y="586"/>
                    <a:pt x="747" y="586"/>
                  </a:cubicBezTo>
                  <a:cubicBezTo>
                    <a:pt x="744" y="588"/>
                    <a:pt x="744" y="588"/>
                    <a:pt x="744" y="588"/>
                  </a:cubicBezTo>
                  <a:close/>
                  <a:moveTo>
                    <a:pt x="779" y="610"/>
                  </a:moveTo>
                  <a:cubicBezTo>
                    <a:pt x="779" y="617"/>
                    <a:pt x="779" y="617"/>
                    <a:pt x="779" y="617"/>
                  </a:cubicBezTo>
                  <a:cubicBezTo>
                    <a:pt x="776" y="619"/>
                    <a:pt x="776" y="619"/>
                    <a:pt x="776" y="619"/>
                  </a:cubicBezTo>
                  <a:cubicBezTo>
                    <a:pt x="763" y="614"/>
                    <a:pt x="763" y="614"/>
                    <a:pt x="763" y="614"/>
                  </a:cubicBezTo>
                  <a:cubicBezTo>
                    <a:pt x="763" y="611"/>
                    <a:pt x="763" y="611"/>
                    <a:pt x="763" y="611"/>
                  </a:cubicBezTo>
                  <a:cubicBezTo>
                    <a:pt x="768" y="608"/>
                    <a:pt x="768" y="608"/>
                    <a:pt x="768" y="608"/>
                  </a:cubicBezTo>
                  <a:cubicBezTo>
                    <a:pt x="773" y="610"/>
                    <a:pt x="773" y="610"/>
                    <a:pt x="773" y="610"/>
                  </a:cubicBezTo>
                  <a:cubicBezTo>
                    <a:pt x="779" y="610"/>
                    <a:pt x="779" y="610"/>
                    <a:pt x="779" y="610"/>
                  </a:cubicBezTo>
                  <a:close/>
                  <a:moveTo>
                    <a:pt x="825" y="625"/>
                  </a:moveTo>
                  <a:cubicBezTo>
                    <a:pt x="826" y="629"/>
                    <a:pt x="826" y="629"/>
                    <a:pt x="826" y="629"/>
                  </a:cubicBezTo>
                  <a:cubicBezTo>
                    <a:pt x="833" y="632"/>
                    <a:pt x="833" y="632"/>
                    <a:pt x="833" y="632"/>
                  </a:cubicBezTo>
                  <a:cubicBezTo>
                    <a:pt x="842" y="630"/>
                    <a:pt x="842" y="630"/>
                    <a:pt x="842" y="630"/>
                  </a:cubicBezTo>
                  <a:cubicBezTo>
                    <a:pt x="842" y="627"/>
                    <a:pt x="842" y="627"/>
                    <a:pt x="842" y="627"/>
                  </a:cubicBezTo>
                  <a:cubicBezTo>
                    <a:pt x="825" y="625"/>
                    <a:pt x="825" y="625"/>
                    <a:pt x="825" y="625"/>
                  </a:cubicBezTo>
                  <a:close/>
                  <a:moveTo>
                    <a:pt x="885" y="627"/>
                  </a:moveTo>
                  <a:cubicBezTo>
                    <a:pt x="877" y="627"/>
                    <a:pt x="877" y="627"/>
                    <a:pt x="877" y="627"/>
                  </a:cubicBezTo>
                  <a:cubicBezTo>
                    <a:pt x="874" y="631"/>
                    <a:pt x="874" y="631"/>
                    <a:pt x="874" y="631"/>
                  </a:cubicBezTo>
                  <a:cubicBezTo>
                    <a:pt x="880" y="634"/>
                    <a:pt x="880" y="634"/>
                    <a:pt x="880" y="634"/>
                  </a:cubicBezTo>
                  <a:cubicBezTo>
                    <a:pt x="885" y="631"/>
                    <a:pt x="885" y="631"/>
                    <a:pt x="885" y="631"/>
                  </a:cubicBezTo>
                  <a:cubicBezTo>
                    <a:pt x="885" y="627"/>
                    <a:pt x="885" y="627"/>
                    <a:pt x="885" y="627"/>
                  </a:cubicBezTo>
                  <a:close/>
                  <a:moveTo>
                    <a:pt x="1147" y="782"/>
                  </a:moveTo>
                  <a:cubicBezTo>
                    <a:pt x="1144" y="786"/>
                    <a:pt x="1144" y="786"/>
                    <a:pt x="1144" y="786"/>
                  </a:cubicBezTo>
                  <a:cubicBezTo>
                    <a:pt x="1145" y="798"/>
                    <a:pt x="1145" y="798"/>
                    <a:pt x="1145" y="798"/>
                  </a:cubicBezTo>
                  <a:cubicBezTo>
                    <a:pt x="1149" y="803"/>
                    <a:pt x="1149" y="803"/>
                    <a:pt x="1149" y="803"/>
                  </a:cubicBezTo>
                  <a:cubicBezTo>
                    <a:pt x="1155" y="800"/>
                    <a:pt x="1155" y="800"/>
                    <a:pt x="1155" y="800"/>
                  </a:cubicBezTo>
                  <a:cubicBezTo>
                    <a:pt x="1155" y="794"/>
                    <a:pt x="1155" y="794"/>
                    <a:pt x="1155" y="794"/>
                  </a:cubicBezTo>
                  <a:cubicBezTo>
                    <a:pt x="1147" y="782"/>
                    <a:pt x="1147" y="782"/>
                    <a:pt x="1147" y="782"/>
                  </a:cubicBezTo>
                  <a:close/>
                  <a:moveTo>
                    <a:pt x="973" y="905"/>
                  </a:moveTo>
                  <a:cubicBezTo>
                    <a:pt x="945" y="927"/>
                    <a:pt x="945" y="927"/>
                    <a:pt x="945" y="927"/>
                  </a:cubicBezTo>
                  <a:cubicBezTo>
                    <a:pt x="940" y="938"/>
                    <a:pt x="940" y="938"/>
                    <a:pt x="940" y="938"/>
                  </a:cubicBezTo>
                  <a:cubicBezTo>
                    <a:pt x="946" y="951"/>
                    <a:pt x="946" y="951"/>
                    <a:pt x="946" y="951"/>
                  </a:cubicBezTo>
                  <a:cubicBezTo>
                    <a:pt x="938" y="963"/>
                    <a:pt x="938" y="963"/>
                    <a:pt x="938" y="963"/>
                  </a:cubicBezTo>
                  <a:cubicBezTo>
                    <a:pt x="948" y="987"/>
                    <a:pt x="948" y="987"/>
                    <a:pt x="948" y="987"/>
                  </a:cubicBezTo>
                  <a:cubicBezTo>
                    <a:pt x="960" y="980"/>
                    <a:pt x="960" y="980"/>
                    <a:pt x="960" y="980"/>
                  </a:cubicBezTo>
                  <a:cubicBezTo>
                    <a:pt x="978" y="924"/>
                    <a:pt x="978" y="924"/>
                    <a:pt x="978" y="924"/>
                  </a:cubicBezTo>
                  <a:cubicBezTo>
                    <a:pt x="973" y="905"/>
                    <a:pt x="973" y="905"/>
                    <a:pt x="973" y="9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326015" y="6234935"/>
            <a:ext cx="370824" cy="803051"/>
            <a:chOff x="7326969" y="6189948"/>
            <a:chExt cx="370872" cy="802865"/>
          </a:xfrm>
        </p:grpSpPr>
        <p:grpSp>
          <p:nvGrpSpPr>
            <p:cNvPr id="53" name="组合 52"/>
            <p:cNvGrpSpPr/>
            <p:nvPr/>
          </p:nvGrpSpPr>
          <p:grpSpPr>
            <a:xfrm>
              <a:off x="7326969" y="6189948"/>
              <a:ext cx="370872" cy="802865"/>
              <a:chOff x="9943977" y="4495504"/>
              <a:chExt cx="370872" cy="802865"/>
            </a:xfrm>
          </p:grpSpPr>
          <p:sp>
            <p:nvSpPr>
              <p:cNvPr id="19" name="AutoShape 49"/>
              <p:cNvSpPr>
                <a:spLocks noChangeAspect="1" noChangeArrowheads="1" noTextEdit="1"/>
              </p:cNvSpPr>
              <p:nvPr/>
            </p:nvSpPr>
            <p:spPr bwMode="auto">
              <a:xfrm>
                <a:off x="9946789" y="4495504"/>
                <a:ext cx="367763" cy="367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51"/>
              <p:cNvSpPr/>
              <p:nvPr/>
            </p:nvSpPr>
            <p:spPr bwMode="auto">
              <a:xfrm>
                <a:off x="9947086" y="4495504"/>
                <a:ext cx="367763" cy="368208"/>
              </a:xfrm>
              <a:custGeom>
                <a:avLst/>
                <a:gdLst>
                  <a:gd name="T0" fmla="*/ 513 w 1047"/>
                  <a:gd name="T1" fmla="*/ 292 h 1048"/>
                  <a:gd name="T2" fmla="*/ 616 w 1047"/>
                  <a:gd name="T3" fmla="*/ 324 h 1048"/>
                  <a:gd name="T4" fmla="*/ 578 w 1047"/>
                  <a:gd name="T5" fmla="*/ 361 h 1048"/>
                  <a:gd name="T6" fmla="*/ 513 w 1047"/>
                  <a:gd name="T7" fmla="*/ 343 h 1048"/>
                  <a:gd name="T8" fmla="*/ 513 w 1047"/>
                  <a:gd name="T9" fmla="*/ 445 h 1048"/>
                  <a:gd name="T10" fmla="*/ 550 w 1047"/>
                  <a:gd name="T11" fmla="*/ 461 h 1048"/>
                  <a:gd name="T12" fmla="*/ 778 w 1047"/>
                  <a:gd name="T13" fmla="*/ 233 h 1048"/>
                  <a:gd name="T14" fmla="*/ 766 w 1047"/>
                  <a:gd name="T15" fmla="*/ 131 h 1048"/>
                  <a:gd name="T16" fmla="*/ 897 w 1047"/>
                  <a:gd name="T17" fmla="*/ 0 h 1048"/>
                  <a:gd name="T18" fmla="*/ 912 w 1047"/>
                  <a:gd name="T19" fmla="*/ 134 h 1048"/>
                  <a:gd name="T20" fmla="*/ 1047 w 1047"/>
                  <a:gd name="T21" fmla="*/ 150 h 1048"/>
                  <a:gd name="T22" fmla="*/ 916 w 1047"/>
                  <a:gd name="T23" fmla="*/ 280 h 1048"/>
                  <a:gd name="T24" fmla="*/ 814 w 1047"/>
                  <a:gd name="T25" fmla="*/ 268 h 1048"/>
                  <a:gd name="T26" fmla="*/ 586 w 1047"/>
                  <a:gd name="T27" fmla="*/ 496 h 1048"/>
                  <a:gd name="T28" fmla="*/ 603 w 1047"/>
                  <a:gd name="T29" fmla="*/ 535 h 1048"/>
                  <a:gd name="T30" fmla="*/ 705 w 1047"/>
                  <a:gd name="T31" fmla="*/ 535 h 1048"/>
                  <a:gd name="T32" fmla="*/ 686 w 1047"/>
                  <a:gd name="T33" fmla="*/ 468 h 1048"/>
                  <a:gd name="T34" fmla="*/ 723 w 1047"/>
                  <a:gd name="T35" fmla="*/ 430 h 1048"/>
                  <a:gd name="T36" fmla="*/ 756 w 1047"/>
                  <a:gd name="T37" fmla="*/ 535 h 1048"/>
                  <a:gd name="T38" fmla="*/ 857 w 1047"/>
                  <a:gd name="T39" fmla="*/ 535 h 1048"/>
                  <a:gd name="T40" fmla="*/ 797 w 1047"/>
                  <a:gd name="T41" fmla="*/ 357 h 1048"/>
                  <a:gd name="T42" fmla="*/ 832 w 1047"/>
                  <a:gd name="T43" fmla="*/ 321 h 1048"/>
                  <a:gd name="T44" fmla="*/ 834 w 1047"/>
                  <a:gd name="T45" fmla="*/ 322 h 1048"/>
                  <a:gd name="T46" fmla="*/ 907 w 1047"/>
                  <a:gd name="T47" fmla="*/ 535 h 1048"/>
                  <a:gd name="T48" fmla="*/ 975 w 1047"/>
                  <a:gd name="T49" fmla="*/ 535 h 1048"/>
                  <a:gd name="T50" fmla="*/ 975 w 1047"/>
                  <a:gd name="T51" fmla="*/ 585 h 1048"/>
                  <a:gd name="T52" fmla="*/ 907 w 1047"/>
                  <a:gd name="T53" fmla="*/ 585 h 1048"/>
                  <a:gd name="T54" fmla="*/ 513 w 1047"/>
                  <a:gd name="T55" fmla="*/ 980 h 1048"/>
                  <a:gd name="T56" fmla="*/ 513 w 1047"/>
                  <a:gd name="T57" fmla="*/ 1048 h 1048"/>
                  <a:gd name="T58" fmla="*/ 462 w 1047"/>
                  <a:gd name="T59" fmla="*/ 1048 h 1048"/>
                  <a:gd name="T60" fmla="*/ 462 w 1047"/>
                  <a:gd name="T61" fmla="*/ 980 h 1048"/>
                  <a:gd name="T62" fmla="*/ 68 w 1047"/>
                  <a:gd name="T63" fmla="*/ 585 h 1048"/>
                  <a:gd name="T64" fmla="*/ 0 w 1047"/>
                  <a:gd name="T65" fmla="*/ 585 h 1048"/>
                  <a:gd name="T66" fmla="*/ 0 w 1047"/>
                  <a:gd name="T67" fmla="*/ 535 h 1048"/>
                  <a:gd name="T68" fmla="*/ 68 w 1047"/>
                  <a:gd name="T69" fmla="*/ 535 h 1048"/>
                  <a:gd name="T70" fmla="*/ 462 w 1047"/>
                  <a:gd name="T71" fmla="*/ 140 h 1048"/>
                  <a:gd name="T72" fmla="*/ 462 w 1047"/>
                  <a:gd name="T73" fmla="*/ 73 h 1048"/>
                  <a:gd name="T74" fmla="*/ 513 w 1047"/>
                  <a:gd name="T75" fmla="*/ 73 h 1048"/>
                  <a:gd name="T76" fmla="*/ 513 w 1047"/>
                  <a:gd name="T77" fmla="*/ 140 h 1048"/>
                  <a:gd name="T78" fmla="*/ 725 w 1047"/>
                  <a:gd name="T79" fmla="*/ 213 h 1048"/>
                  <a:gd name="T80" fmla="*/ 725 w 1047"/>
                  <a:gd name="T81" fmla="*/ 214 h 1048"/>
                  <a:gd name="T82" fmla="*/ 689 w 1047"/>
                  <a:gd name="T83" fmla="*/ 250 h 1048"/>
                  <a:gd name="T84" fmla="*/ 513 w 1047"/>
                  <a:gd name="T85" fmla="*/ 191 h 1048"/>
                  <a:gd name="T86" fmla="*/ 513 w 1047"/>
                  <a:gd name="T87" fmla="*/ 292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7" h="1048">
                    <a:moveTo>
                      <a:pt x="513" y="292"/>
                    </a:moveTo>
                    <a:cubicBezTo>
                      <a:pt x="550" y="296"/>
                      <a:pt x="585" y="307"/>
                      <a:pt x="616" y="324"/>
                    </a:cubicBezTo>
                    <a:cubicBezTo>
                      <a:pt x="578" y="361"/>
                      <a:pt x="578" y="361"/>
                      <a:pt x="578" y="361"/>
                    </a:cubicBezTo>
                    <a:cubicBezTo>
                      <a:pt x="558" y="352"/>
                      <a:pt x="536" y="346"/>
                      <a:pt x="513" y="343"/>
                    </a:cubicBezTo>
                    <a:cubicBezTo>
                      <a:pt x="513" y="445"/>
                      <a:pt x="513" y="445"/>
                      <a:pt x="513" y="445"/>
                    </a:cubicBezTo>
                    <a:cubicBezTo>
                      <a:pt x="526" y="448"/>
                      <a:pt x="539" y="453"/>
                      <a:pt x="550" y="461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66" y="131"/>
                      <a:pt x="766" y="131"/>
                      <a:pt x="766" y="131"/>
                    </a:cubicBezTo>
                    <a:cubicBezTo>
                      <a:pt x="897" y="0"/>
                      <a:pt x="897" y="0"/>
                      <a:pt x="897" y="0"/>
                    </a:cubicBezTo>
                    <a:cubicBezTo>
                      <a:pt x="912" y="134"/>
                      <a:pt x="912" y="134"/>
                      <a:pt x="912" y="134"/>
                    </a:cubicBezTo>
                    <a:cubicBezTo>
                      <a:pt x="1047" y="150"/>
                      <a:pt x="1047" y="150"/>
                      <a:pt x="1047" y="150"/>
                    </a:cubicBezTo>
                    <a:cubicBezTo>
                      <a:pt x="916" y="280"/>
                      <a:pt x="916" y="280"/>
                      <a:pt x="916" y="280"/>
                    </a:cubicBezTo>
                    <a:cubicBezTo>
                      <a:pt x="814" y="268"/>
                      <a:pt x="814" y="268"/>
                      <a:pt x="814" y="268"/>
                    </a:cubicBezTo>
                    <a:cubicBezTo>
                      <a:pt x="586" y="496"/>
                      <a:pt x="586" y="496"/>
                      <a:pt x="586" y="496"/>
                    </a:cubicBezTo>
                    <a:cubicBezTo>
                      <a:pt x="594" y="508"/>
                      <a:pt x="599" y="521"/>
                      <a:pt x="603" y="535"/>
                    </a:cubicBezTo>
                    <a:cubicBezTo>
                      <a:pt x="705" y="535"/>
                      <a:pt x="705" y="535"/>
                      <a:pt x="705" y="535"/>
                    </a:cubicBezTo>
                    <a:cubicBezTo>
                      <a:pt x="702" y="511"/>
                      <a:pt x="696" y="489"/>
                      <a:pt x="686" y="468"/>
                    </a:cubicBezTo>
                    <a:cubicBezTo>
                      <a:pt x="723" y="430"/>
                      <a:pt x="723" y="430"/>
                      <a:pt x="723" y="430"/>
                    </a:cubicBezTo>
                    <a:cubicBezTo>
                      <a:pt x="741" y="462"/>
                      <a:pt x="752" y="497"/>
                      <a:pt x="756" y="535"/>
                    </a:cubicBezTo>
                    <a:cubicBezTo>
                      <a:pt x="857" y="535"/>
                      <a:pt x="857" y="535"/>
                      <a:pt x="857" y="535"/>
                    </a:cubicBezTo>
                    <a:cubicBezTo>
                      <a:pt x="852" y="470"/>
                      <a:pt x="831" y="409"/>
                      <a:pt x="797" y="357"/>
                    </a:cubicBezTo>
                    <a:cubicBezTo>
                      <a:pt x="832" y="321"/>
                      <a:pt x="832" y="321"/>
                      <a:pt x="832" y="321"/>
                    </a:cubicBezTo>
                    <a:cubicBezTo>
                      <a:pt x="834" y="322"/>
                      <a:pt x="834" y="322"/>
                      <a:pt x="834" y="322"/>
                    </a:cubicBezTo>
                    <a:cubicBezTo>
                      <a:pt x="876" y="383"/>
                      <a:pt x="903" y="456"/>
                      <a:pt x="907" y="535"/>
                    </a:cubicBezTo>
                    <a:cubicBezTo>
                      <a:pt x="975" y="535"/>
                      <a:pt x="975" y="535"/>
                      <a:pt x="975" y="535"/>
                    </a:cubicBezTo>
                    <a:cubicBezTo>
                      <a:pt x="975" y="585"/>
                      <a:pt x="975" y="585"/>
                      <a:pt x="975" y="585"/>
                    </a:cubicBezTo>
                    <a:cubicBezTo>
                      <a:pt x="907" y="585"/>
                      <a:pt x="907" y="585"/>
                      <a:pt x="907" y="585"/>
                    </a:cubicBezTo>
                    <a:cubicBezTo>
                      <a:pt x="895" y="797"/>
                      <a:pt x="724" y="967"/>
                      <a:pt x="513" y="980"/>
                    </a:cubicBezTo>
                    <a:cubicBezTo>
                      <a:pt x="513" y="1048"/>
                      <a:pt x="513" y="1048"/>
                      <a:pt x="513" y="1048"/>
                    </a:cubicBezTo>
                    <a:cubicBezTo>
                      <a:pt x="462" y="1048"/>
                      <a:pt x="462" y="1048"/>
                      <a:pt x="462" y="1048"/>
                    </a:cubicBezTo>
                    <a:cubicBezTo>
                      <a:pt x="462" y="980"/>
                      <a:pt x="462" y="980"/>
                      <a:pt x="462" y="980"/>
                    </a:cubicBezTo>
                    <a:cubicBezTo>
                      <a:pt x="251" y="967"/>
                      <a:pt x="80" y="797"/>
                      <a:pt x="68" y="585"/>
                    </a:cubicBezTo>
                    <a:cubicBezTo>
                      <a:pt x="0" y="585"/>
                      <a:pt x="0" y="585"/>
                      <a:pt x="0" y="585"/>
                    </a:cubicBezTo>
                    <a:cubicBezTo>
                      <a:pt x="0" y="535"/>
                      <a:pt x="0" y="535"/>
                      <a:pt x="0" y="535"/>
                    </a:cubicBezTo>
                    <a:cubicBezTo>
                      <a:pt x="68" y="535"/>
                      <a:pt x="68" y="535"/>
                      <a:pt x="68" y="535"/>
                    </a:cubicBezTo>
                    <a:cubicBezTo>
                      <a:pt x="80" y="323"/>
                      <a:pt x="251" y="153"/>
                      <a:pt x="462" y="140"/>
                    </a:cubicBezTo>
                    <a:cubicBezTo>
                      <a:pt x="462" y="73"/>
                      <a:pt x="462" y="73"/>
                      <a:pt x="462" y="73"/>
                    </a:cubicBezTo>
                    <a:cubicBezTo>
                      <a:pt x="513" y="73"/>
                      <a:pt x="513" y="73"/>
                      <a:pt x="513" y="73"/>
                    </a:cubicBezTo>
                    <a:cubicBezTo>
                      <a:pt x="513" y="140"/>
                      <a:pt x="513" y="140"/>
                      <a:pt x="513" y="140"/>
                    </a:cubicBezTo>
                    <a:cubicBezTo>
                      <a:pt x="591" y="145"/>
                      <a:pt x="664" y="171"/>
                      <a:pt x="725" y="213"/>
                    </a:cubicBezTo>
                    <a:cubicBezTo>
                      <a:pt x="725" y="214"/>
                      <a:pt x="725" y="214"/>
                      <a:pt x="725" y="214"/>
                    </a:cubicBezTo>
                    <a:cubicBezTo>
                      <a:pt x="689" y="250"/>
                      <a:pt x="689" y="250"/>
                      <a:pt x="689" y="250"/>
                    </a:cubicBezTo>
                    <a:cubicBezTo>
                      <a:pt x="638" y="217"/>
                      <a:pt x="578" y="195"/>
                      <a:pt x="513" y="191"/>
                    </a:cubicBezTo>
                    <a:cubicBezTo>
                      <a:pt x="513" y="292"/>
                      <a:pt x="513" y="292"/>
                      <a:pt x="513" y="29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52"/>
              <p:cNvSpPr/>
              <p:nvPr/>
            </p:nvSpPr>
            <p:spPr bwMode="auto">
              <a:xfrm>
                <a:off x="10127409" y="4701036"/>
                <a:ext cx="67325" cy="67472"/>
              </a:xfrm>
              <a:custGeom>
                <a:avLst/>
                <a:gdLst>
                  <a:gd name="T0" fmla="*/ 90 w 192"/>
                  <a:gd name="T1" fmla="*/ 0 h 192"/>
                  <a:gd name="T2" fmla="*/ 0 w 192"/>
                  <a:gd name="T3" fmla="*/ 90 h 192"/>
                  <a:gd name="T4" fmla="*/ 0 w 192"/>
                  <a:gd name="T5" fmla="*/ 192 h 192"/>
                  <a:gd name="T6" fmla="*/ 192 w 192"/>
                  <a:gd name="T7" fmla="*/ 0 h 192"/>
                  <a:gd name="T8" fmla="*/ 90 w 192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90" y="0"/>
                    </a:moveTo>
                    <a:cubicBezTo>
                      <a:pt x="80" y="45"/>
                      <a:pt x="44" y="80"/>
                      <a:pt x="0" y="90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100" y="181"/>
                      <a:pt x="180" y="101"/>
                      <a:pt x="192" y="0"/>
                    </a:cubicBezTo>
                    <a:cubicBezTo>
                      <a:pt x="90" y="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53"/>
              <p:cNvSpPr/>
              <p:nvPr/>
            </p:nvSpPr>
            <p:spPr bwMode="auto">
              <a:xfrm>
                <a:off x="10041993" y="4701036"/>
                <a:ext cx="67472" cy="67472"/>
              </a:xfrm>
              <a:custGeom>
                <a:avLst/>
                <a:gdLst>
                  <a:gd name="T0" fmla="*/ 192 w 192"/>
                  <a:gd name="T1" fmla="*/ 90 h 192"/>
                  <a:gd name="T2" fmla="*/ 103 w 192"/>
                  <a:gd name="T3" fmla="*/ 0 h 192"/>
                  <a:gd name="T4" fmla="*/ 0 w 192"/>
                  <a:gd name="T5" fmla="*/ 0 h 192"/>
                  <a:gd name="T6" fmla="*/ 192 w 192"/>
                  <a:gd name="T7" fmla="*/ 192 h 192"/>
                  <a:gd name="T8" fmla="*/ 192 w 192"/>
                  <a:gd name="T9" fmla="*/ 9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192" y="90"/>
                    </a:moveTo>
                    <a:cubicBezTo>
                      <a:pt x="148" y="80"/>
                      <a:pt x="113" y="45"/>
                      <a:pt x="10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01"/>
                      <a:pt x="92" y="181"/>
                      <a:pt x="192" y="192"/>
                    </a:cubicBezTo>
                    <a:cubicBezTo>
                      <a:pt x="192" y="90"/>
                      <a:pt x="192" y="90"/>
                      <a:pt x="192" y="9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54"/>
              <p:cNvSpPr/>
              <p:nvPr/>
            </p:nvSpPr>
            <p:spPr bwMode="auto">
              <a:xfrm>
                <a:off x="10041993" y="4616065"/>
                <a:ext cx="67472" cy="67472"/>
              </a:xfrm>
              <a:custGeom>
                <a:avLst/>
                <a:gdLst>
                  <a:gd name="T0" fmla="*/ 103 w 192"/>
                  <a:gd name="T1" fmla="*/ 192 h 192"/>
                  <a:gd name="T2" fmla="*/ 192 w 192"/>
                  <a:gd name="T3" fmla="*/ 102 h 192"/>
                  <a:gd name="T4" fmla="*/ 192 w 192"/>
                  <a:gd name="T5" fmla="*/ 0 h 192"/>
                  <a:gd name="T6" fmla="*/ 0 w 192"/>
                  <a:gd name="T7" fmla="*/ 192 h 192"/>
                  <a:gd name="T8" fmla="*/ 103 w 192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103" y="192"/>
                    </a:moveTo>
                    <a:cubicBezTo>
                      <a:pt x="112" y="147"/>
                      <a:pt x="148" y="112"/>
                      <a:pt x="192" y="102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92" y="12"/>
                      <a:pt x="12" y="92"/>
                      <a:pt x="0" y="192"/>
                    </a:cubicBezTo>
                    <a:cubicBezTo>
                      <a:pt x="103" y="192"/>
                      <a:pt x="103" y="192"/>
                      <a:pt x="103" y="192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55"/>
              <p:cNvSpPr/>
              <p:nvPr/>
            </p:nvSpPr>
            <p:spPr bwMode="auto">
              <a:xfrm>
                <a:off x="9988608" y="4562680"/>
                <a:ext cx="120857" cy="120857"/>
              </a:xfrm>
              <a:custGeom>
                <a:avLst/>
                <a:gdLst>
                  <a:gd name="T0" fmla="*/ 344 w 344"/>
                  <a:gd name="T1" fmla="*/ 0 h 344"/>
                  <a:gd name="T2" fmla="*/ 0 w 344"/>
                  <a:gd name="T3" fmla="*/ 344 h 344"/>
                  <a:gd name="T4" fmla="*/ 102 w 344"/>
                  <a:gd name="T5" fmla="*/ 344 h 344"/>
                  <a:gd name="T6" fmla="*/ 344 w 344"/>
                  <a:gd name="T7" fmla="*/ 101 h 344"/>
                  <a:gd name="T8" fmla="*/ 344 w 344"/>
                  <a:gd name="T9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344" y="0"/>
                    </a:moveTo>
                    <a:cubicBezTo>
                      <a:pt x="161" y="12"/>
                      <a:pt x="13" y="160"/>
                      <a:pt x="0" y="344"/>
                    </a:cubicBezTo>
                    <a:cubicBezTo>
                      <a:pt x="102" y="344"/>
                      <a:pt x="102" y="344"/>
                      <a:pt x="102" y="344"/>
                    </a:cubicBezTo>
                    <a:cubicBezTo>
                      <a:pt x="114" y="216"/>
                      <a:pt x="216" y="113"/>
                      <a:pt x="344" y="101"/>
                    </a:cubicBezTo>
                    <a:cubicBezTo>
                      <a:pt x="344" y="0"/>
                      <a:pt x="344" y="0"/>
                      <a:pt x="344" y="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56"/>
              <p:cNvSpPr/>
              <p:nvPr/>
            </p:nvSpPr>
            <p:spPr bwMode="auto">
              <a:xfrm>
                <a:off x="9988608" y="4701036"/>
                <a:ext cx="120857" cy="120857"/>
              </a:xfrm>
              <a:custGeom>
                <a:avLst/>
                <a:gdLst>
                  <a:gd name="T0" fmla="*/ 344 w 344"/>
                  <a:gd name="T1" fmla="*/ 344 h 344"/>
                  <a:gd name="T2" fmla="*/ 344 w 344"/>
                  <a:gd name="T3" fmla="*/ 243 h 344"/>
                  <a:gd name="T4" fmla="*/ 102 w 344"/>
                  <a:gd name="T5" fmla="*/ 0 h 344"/>
                  <a:gd name="T6" fmla="*/ 0 w 344"/>
                  <a:gd name="T7" fmla="*/ 0 h 344"/>
                  <a:gd name="T8" fmla="*/ 344 w 344"/>
                  <a:gd name="T9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344" y="344"/>
                    </a:moveTo>
                    <a:cubicBezTo>
                      <a:pt x="344" y="243"/>
                      <a:pt x="344" y="243"/>
                      <a:pt x="344" y="243"/>
                    </a:cubicBezTo>
                    <a:cubicBezTo>
                      <a:pt x="216" y="231"/>
                      <a:pt x="114" y="129"/>
                      <a:pt x="10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184"/>
                      <a:pt x="161" y="332"/>
                      <a:pt x="344" y="344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57"/>
              <p:cNvSpPr/>
              <p:nvPr/>
            </p:nvSpPr>
            <p:spPr bwMode="auto">
              <a:xfrm>
                <a:off x="10127409" y="4701036"/>
                <a:ext cx="120709" cy="120857"/>
              </a:xfrm>
              <a:custGeom>
                <a:avLst/>
                <a:gdLst>
                  <a:gd name="T0" fmla="*/ 0 w 344"/>
                  <a:gd name="T1" fmla="*/ 243 h 344"/>
                  <a:gd name="T2" fmla="*/ 0 w 344"/>
                  <a:gd name="T3" fmla="*/ 344 h 344"/>
                  <a:gd name="T4" fmla="*/ 344 w 344"/>
                  <a:gd name="T5" fmla="*/ 0 h 344"/>
                  <a:gd name="T6" fmla="*/ 243 w 344"/>
                  <a:gd name="T7" fmla="*/ 0 h 344"/>
                  <a:gd name="T8" fmla="*/ 0 w 344"/>
                  <a:gd name="T9" fmla="*/ 24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0" y="243"/>
                    </a:moveTo>
                    <a:cubicBezTo>
                      <a:pt x="0" y="344"/>
                      <a:pt x="0" y="344"/>
                      <a:pt x="0" y="344"/>
                    </a:cubicBezTo>
                    <a:cubicBezTo>
                      <a:pt x="184" y="332"/>
                      <a:pt x="331" y="184"/>
                      <a:pt x="344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30" y="129"/>
                      <a:pt x="128" y="231"/>
                      <a:pt x="0" y="243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51"/>
              <p:cNvSpPr/>
              <p:nvPr/>
            </p:nvSpPr>
            <p:spPr bwMode="auto">
              <a:xfrm>
                <a:off x="9943977" y="4930161"/>
                <a:ext cx="367763" cy="368208"/>
              </a:xfrm>
              <a:custGeom>
                <a:avLst/>
                <a:gdLst>
                  <a:gd name="T0" fmla="*/ 513 w 1047"/>
                  <a:gd name="T1" fmla="*/ 292 h 1048"/>
                  <a:gd name="T2" fmla="*/ 616 w 1047"/>
                  <a:gd name="T3" fmla="*/ 324 h 1048"/>
                  <a:gd name="T4" fmla="*/ 578 w 1047"/>
                  <a:gd name="T5" fmla="*/ 361 h 1048"/>
                  <a:gd name="T6" fmla="*/ 513 w 1047"/>
                  <a:gd name="T7" fmla="*/ 343 h 1048"/>
                  <a:gd name="T8" fmla="*/ 513 w 1047"/>
                  <a:gd name="T9" fmla="*/ 445 h 1048"/>
                  <a:gd name="T10" fmla="*/ 550 w 1047"/>
                  <a:gd name="T11" fmla="*/ 461 h 1048"/>
                  <a:gd name="T12" fmla="*/ 778 w 1047"/>
                  <a:gd name="T13" fmla="*/ 233 h 1048"/>
                  <a:gd name="T14" fmla="*/ 766 w 1047"/>
                  <a:gd name="T15" fmla="*/ 131 h 1048"/>
                  <a:gd name="T16" fmla="*/ 897 w 1047"/>
                  <a:gd name="T17" fmla="*/ 0 h 1048"/>
                  <a:gd name="T18" fmla="*/ 912 w 1047"/>
                  <a:gd name="T19" fmla="*/ 134 h 1048"/>
                  <a:gd name="T20" fmla="*/ 1047 w 1047"/>
                  <a:gd name="T21" fmla="*/ 150 h 1048"/>
                  <a:gd name="T22" fmla="*/ 916 w 1047"/>
                  <a:gd name="T23" fmla="*/ 280 h 1048"/>
                  <a:gd name="T24" fmla="*/ 814 w 1047"/>
                  <a:gd name="T25" fmla="*/ 268 h 1048"/>
                  <a:gd name="T26" fmla="*/ 586 w 1047"/>
                  <a:gd name="T27" fmla="*/ 496 h 1048"/>
                  <a:gd name="T28" fmla="*/ 603 w 1047"/>
                  <a:gd name="T29" fmla="*/ 535 h 1048"/>
                  <a:gd name="T30" fmla="*/ 705 w 1047"/>
                  <a:gd name="T31" fmla="*/ 535 h 1048"/>
                  <a:gd name="T32" fmla="*/ 686 w 1047"/>
                  <a:gd name="T33" fmla="*/ 468 h 1048"/>
                  <a:gd name="T34" fmla="*/ 723 w 1047"/>
                  <a:gd name="T35" fmla="*/ 430 h 1048"/>
                  <a:gd name="T36" fmla="*/ 756 w 1047"/>
                  <a:gd name="T37" fmla="*/ 535 h 1048"/>
                  <a:gd name="T38" fmla="*/ 857 w 1047"/>
                  <a:gd name="T39" fmla="*/ 535 h 1048"/>
                  <a:gd name="T40" fmla="*/ 797 w 1047"/>
                  <a:gd name="T41" fmla="*/ 357 h 1048"/>
                  <a:gd name="T42" fmla="*/ 832 w 1047"/>
                  <a:gd name="T43" fmla="*/ 321 h 1048"/>
                  <a:gd name="T44" fmla="*/ 834 w 1047"/>
                  <a:gd name="T45" fmla="*/ 322 h 1048"/>
                  <a:gd name="T46" fmla="*/ 907 w 1047"/>
                  <a:gd name="T47" fmla="*/ 535 h 1048"/>
                  <a:gd name="T48" fmla="*/ 975 w 1047"/>
                  <a:gd name="T49" fmla="*/ 535 h 1048"/>
                  <a:gd name="T50" fmla="*/ 975 w 1047"/>
                  <a:gd name="T51" fmla="*/ 585 h 1048"/>
                  <a:gd name="T52" fmla="*/ 907 w 1047"/>
                  <a:gd name="T53" fmla="*/ 585 h 1048"/>
                  <a:gd name="T54" fmla="*/ 513 w 1047"/>
                  <a:gd name="T55" fmla="*/ 980 h 1048"/>
                  <a:gd name="T56" fmla="*/ 513 w 1047"/>
                  <a:gd name="T57" fmla="*/ 1048 h 1048"/>
                  <a:gd name="T58" fmla="*/ 462 w 1047"/>
                  <a:gd name="T59" fmla="*/ 1048 h 1048"/>
                  <a:gd name="T60" fmla="*/ 462 w 1047"/>
                  <a:gd name="T61" fmla="*/ 980 h 1048"/>
                  <a:gd name="T62" fmla="*/ 68 w 1047"/>
                  <a:gd name="T63" fmla="*/ 585 h 1048"/>
                  <a:gd name="T64" fmla="*/ 0 w 1047"/>
                  <a:gd name="T65" fmla="*/ 585 h 1048"/>
                  <a:gd name="T66" fmla="*/ 0 w 1047"/>
                  <a:gd name="T67" fmla="*/ 535 h 1048"/>
                  <a:gd name="T68" fmla="*/ 68 w 1047"/>
                  <a:gd name="T69" fmla="*/ 535 h 1048"/>
                  <a:gd name="T70" fmla="*/ 462 w 1047"/>
                  <a:gd name="T71" fmla="*/ 140 h 1048"/>
                  <a:gd name="T72" fmla="*/ 462 w 1047"/>
                  <a:gd name="T73" fmla="*/ 73 h 1048"/>
                  <a:gd name="T74" fmla="*/ 513 w 1047"/>
                  <a:gd name="T75" fmla="*/ 73 h 1048"/>
                  <a:gd name="T76" fmla="*/ 513 w 1047"/>
                  <a:gd name="T77" fmla="*/ 140 h 1048"/>
                  <a:gd name="T78" fmla="*/ 725 w 1047"/>
                  <a:gd name="T79" fmla="*/ 213 h 1048"/>
                  <a:gd name="T80" fmla="*/ 725 w 1047"/>
                  <a:gd name="T81" fmla="*/ 214 h 1048"/>
                  <a:gd name="T82" fmla="*/ 689 w 1047"/>
                  <a:gd name="T83" fmla="*/ 250 h 1048"/>
                  <a:gd name="T84" fmla="*/ 513 w 1047"/>
                  <a:gd name="T85" fmla="*/ 191 h 1048"/>
                  <a:gd name="T86" fmla="*/ 513 w 1047"/>
                  <a:gd name="T87" fmla="*/ 292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7" h="1048">
                    <a:moveTo>
                      <a:pt x="513" y="292"/>
                    </a:moveTo>
                    <a:cubicBezTo>
                      <a:pt x="550" y="296"/>
                      <a:pt x="585" y="307"/>
                      <a:pt x="616" y="324"/>
                    </a:cubicBezTo>
                    <a:cubicBezTo>
                      <a:pt x="578" y="361"/>
                      <a:pt x="578" y="361"/>
                      <a:pt x="578" y="361"/>
                    </a:cubicBezTo>
                    <a:cubicBezTo>
                      <a:pt x="558" y="352"/>
                      <a:pt x="536" y="346"/>
                      <a:pt x="513" y="343"/>
                    </a:cubicBezTo>
                    <a:cubicBezTo>
                      <a:pt x="513" y="445"/>
                      <a:pt x="513" y="445"/>
                      <a:pt x="513" y="445"/>
                    </a:cubicBezTo>
                    <a:cubicBezTo>
                      <a:pt x="526" y="448"/>
                      <a:pt x="539" y="453"/>
                      <a:pt x="550" y="461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66" y="131"/>
                      <a:pt x="766" y="131"/>
                      <a:pt x="766" y="131"/>
                    </a:cubicBezTo>
                    <a:cubicBezTo>
                      <a:pt x="897" y="0"/>
                      <a:pt x="897" y="0"/>
                      <a:pt x="897" y="0"/>
                    </a:cubicBezTo>
                    <a:cubicBezTo>
                      <a:pt x="912" y="134"/>
                      <a:pt x="912" y="134"/>
                      <a:pt x="912" y="134"/>
                    </a:cubicBezTo>
                    <a:cubicBezTo>
                      <a:pt x="1047" y="150"/>
                      <a:pt x="1047" y="150"/>
                      <a:pt x="1047" y="150"/>
                    </a:cubicBezTo>
                    <a:cubicBezTo>
                      <a:pt x="916" y="280"/>
                      <a:pt x="916" y="280"/>
                      <a:pt x="916" y="280"/>
                    </a:cubicBezTo>
                    <a:cubicBezTo>
                      <a:pt x="814" y="268"/>
                      <a:pt x="814" y="268"/>
                      <a:pt x="814" y="268"/>
                    </a:cubicBezTo>
                    <a:cubicBezTo>
                      <a:pt x="586" y="496"/>
                      <a:pt x="586" y="496"/>
                      <a:pt x="586" y="496"/>
                    </a:cubicBezTo>
                    <a:cubicBezTo>
                      <a:pt x="594" y="508"/>
                      <a:pt x="599" y="521"/>
                      <a:pt x="603" y="535"/>
                    </a:cubicBezTo>
                    <a:cubicBezTo>
                      <a:pt x="705" y="535"/>
                      <a:pt x="705" y="535"/>
                      <a:pt x="705" y="535"/>
                    </a:cubicBezTo>
                    <a:cubicBezTo>
                      <a:pt x="702" y="511"/>
                      <a:pt x="696" y="489"/>
                      <a:pt x="686" y="468"/>
                    </a:cubicBezTo>
                    <a:cubicBezTo>
                      <a:pt x="723" y="430"/>
                      <a:pt x="723" y="430"/>
                      <a:pt x="723" y="430"/>
                    </a:cubicBezTo>
                    <a:cubicBezTo>
                      <a:pt x="741" y="462"/>
                      <a:pt x="752" y="497"/>
                      <a:pt x="756" y="535"/>
                    </a:cubicBezTo>
                    <a:cubicBezTo>
                      <a:pt x="857" y="535"/>
                      <a:pt x="857" y="535"/>
                      <a:pt x="857" y="535"/>
                    </a:cubicBezTo>
                    <a:cubicBezTo>
                      <a:pt x="852" y="470"/>
                      <a:pt x="831" y="409"/>
                      <a:pt x="797" y="357"/>
                    </a:cubicBezTo>
                    <a:cubicBezTo>
                      <a:pt x="832" y="321"/>
                      <a:pt x="832" y="321"/>
                      <a:pt x="832" y="321"/>
                    </a:cubicBezTo>
                    <a:cubicBezTo>
                      <a:pt x="834" y="322"/>
                      <a:pt x="834" y="322"/>
                      <a:pt x="834" y="322"/>
                    </a:cubicBezTo>
                    <a:cubicBezTo>
                      <a:pt x="876" y="383"/>
                      <a:pt x="903" y="456"/>
                      <a:pt x="907" y="535"/>
                    </a:cubicBezTo>
                    <a:cubicBezTo>
                      <a:pt x="975" y="535"/>
                      <a:pt x="975" y="535"/>
                      <a:pt x="975" y="535"/>
                    </a:cubicBezTo>
                    <a:cubicBezTo>
                      <a:pt x="975" y="585"/>
                      <a:pt x="975" y="585"/>
                      <a:pt x="975" y="585"/>
                    </a:cubicBezTo>
                    <a:cubicBezTo>
                      <a:pt x="907" y="585"/>
                      <a:pt x="907" y="585"/>
                      <a:pt x="907" y="585"/>
                    </a:cubicBezTo>
                    <a:cubicBezTo>
                      <a:pt x="895" y="797"/>
                      <a:pt x="724" y="967"/>
                      <a:pt x="513" y="980"/>
                    </a:cubicBezTo>
                    <a:cubicBezTo>
                      <a:pt x="513" y="1048"/>
                      <a:pt x="513" y="1048"/>
                      <a:pt x="513" y="1048"/>
                    </a:cubicBezTo>
                    <a:cubicBezTo>
                      <a:pt x="462" y="1048"/>
                      <a:pt x="462" y="1048"/>
                      <a:pt x="462" y="1048"/>
                    </a:cubicBezTo>
                    <a:cubicBezTo>
                      <a:pt x="462" y="980"/>
                      <a:pt x="462" y="980"/>
                      <a:pt x="462" y="980"/>
                    </a:cubicBezTo>
                    <a:cubicBezTo>
                      <a:pt x="251" y="967"/>
                      <a:pt x="80" y="797"/>
                      <a:pt x="68" y="585"/>
                    </a:cubicBezTo>
                    <a:cubicBezTo>
                      <a:pt x="0" y="585"/>
                      <a:pt x="0" y="585"/>
                      <a:pt x="0" y="585"/>
                    </a:cubicBezTo>
                    <a:cubicBezTo>
                      <a:pt x="0" y="535"/>
                      <a:pt x="0" y="535"/>
                      <a:pt x="0" y="535"/>
                    </a:cubicBezTo>
                    <a:cubicBezTo>
                      <a:pt x="68" y="535"/>
                      <a:pt x="68" y="535"/>
                      <a:pt x="68" y="535"/>
                    </a:cubicBezTo>
                    <a:cubicBezTo>
                      <a:pt x="80" y="323"/>
                      <a:pt x="251" y="153"/>
                      <a:pt x="462" y="140"/>
                    </a:cubicBezTo>
                    <a:cubicBezTo>
                      <a:pt x="462" y="73"/>
                      <a:pt x="462" y="73"/>
                      <a:pt x="462" y="73"/>
                    </a:cubicBezTo>
                    <a:cubicBezTo>
                      <a:pt x="513" y="73"/>
                      <a:pt x="513" y="73"/>
                      <a:pt x="513" y="73"/>
                    </a:cubicBezTo>
                    <a:cubicBezTo>
                      <a:pt x="513" y="140"/>
                      <a:pt x="513" y="140"/>
                      <a:pt x="513" y="140"/>
                    </a:cubicBezTo>
                    <a:cubicBezTo>
                      <a:pt x="591" y="145"/>
                      <a:pt x="664" y="171"/>
                      <a:pt x="725" y="213"/>
                    </a:cubicBezTo>
                    <a:cubicBezTo>
                      <a:pt x="725" y="214"/>
                      <a:pt x="725" y="214"/>
                      <a:pt x="725" y="214"/>
                    </a:cubicBezTo>
                    <a:cubicBezTo>
                      <a:pt x="689" y="250"/>
                      <a:pt x="689" y="250"/>
                      <a:pt x="689" y="250"/>
                    </a:cubicBezTo>
                    <a:cubicBezTo>
                      <a:pt x="638" y="217"/>
                      <a:pt x="578" y="195"/>
                      <a:pt x="513" y="191"/>
                    </a:cubicBezTo>
                    <a:cubicBezTo>
                      <a:pt x="513" y="292"/>
                      <a:pt x="513" y="292"/>
                      <a:pt x="513" y="292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7328534" y="6212480"/>
              <a:ext cx="338285" cy="435853"/>
              <a:chOff x="6402239" y="6212480"/>
              <a:chExt cx="338285" cy="435853"/>
            </a:xfrm>
          </p:grpSpPr>
          <p:sp>
            <p:nvSpPr>
              <p:cNvPr id="81" name="AutoShape 16"/>
              <p:cNvSpPr>
                <a:spLocks noChangeAspect="1" noChangeArrowheads="1" noTextEdit="1"/>
              </p:cNvSpPr>
              <p:nvPr/>
            </p:nvSpPr>
            <p:spPr bwMode="auto">
              <a:xfrm rot="5400000">
                <a:off x="6402836" y="6212180"/>
                <a:ext cx="337091" cy="338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8" name="组合 77"/>
              <p:cNvGrpSpPr/>
              <p:nvPr/>
            </p:nvGrpSpPr>
            <p:grpSpPr>
              <a:xfrm>
                <a:off x="6403532" y="6212480"/>
                <a:ext cx="330937" cy="435853"/>
                <a:chOff x="9805187" y="5154871"/>
                <a:chExt cx="677932" cy="892853"/>
              </a:xfrm>
            </p:grpSpPr>
            <p:sp>
              <p:nvSpPr>
                <p:cNvPr id="79" name="Freeform 8"/>
                <p:cNvSpPr/>
                <p:nvPr/>
              </p:nvSpPr>
              <p:spPr bwMode="auto">
                <a:xfrm>
                  <a:off x="10058241" y="5910494"/>
                  <a:ext cx="172979" cy="137230"/>
                </a:xfrm>
                <a:custGeom>
                  <a:avLst/>
                  <a:gdLst>
                    <a:gd name="T0" fmla="*/ 19 w 19"/>
                    <a:gd name="T1" fmla="*/ 0 h 15"/>
                    <a:gd name="T2" fmla="*/ 9 w 19"/>
                    <a:gd name="T3" fmla="*/ 15 h 15"/>
                    <a:gd name="T4" fmla="*/ 0 w 19"/>
                    <a:gd name="T5" fmla="*/ 0 h 15"/>
                    <a:gd name="T6" fmla="*/ 9 w 19"/>
                    <a:gd name="T7" fmla="*/ 1 h 15"/>
                    <a:gd name="T8" fmla="*/ 19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9" y="0"/>
                      </a:move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1"/>
                      </a:cubicBezTo>
                      <a:cubicBezTo>
                        <a:pt x="13" y="1"/>
                        <a:pt x="16" y="1"/>
                        <a:pt x="1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805187" y="5154871"/>
                  <a:ext cx="677932" cy="6996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12" name="组合 11"/>
          <p:cNvGrpSpPr/>
          <p:nvPr/>
        </p:nvGrpSpPr>
        <p:grpSpPr>
          <a:xfrm>
            <a:off x="6401405" y="6257371"/>
            <a:ext cx="341256" cy="778421"/>
            <a:chOff x="6402239" y="6255921"/>
            <a:chExt cx="341300" cy="778241"/>
          </a:xfrm>
        </p:grpSpPr>
        <p:grpSp>
          <p:nvGrpSpPr>
            <p:cNvPr id="75" name="组合 74"/>
            <p:cNvGrpSpPr/>
            <p:nvPr/>
          </p:nvGrpSpPr>
          <p:grpSpPr>
            <a:xfrm>
              <a:off x="6402239" y="6255921"/>
              <a:ext cx="338285" cy="435954"/>
              <a:chOff x="6402239" y="6212379"/>
              <a:chExt cx="338285" cy="435954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6402239" y="6212379"/>
                <a:ext cx="338285" cy="337888"/>
                <a:chOff x="13314441" y="1463135"/>
                <a:chExt cx="672022" cy="671232"/>
              </a:xfrm>
            </p:grpSpPr>
            <p:sp>
              <p:nvSpPr>
                <p:cNvPr id="37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 rot="5400000">
                  <a:off x="13315627" y="1462740"/>
                  <a:ext cx="669649" cy="6720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" name="Freeform 18"/>
                <p:cNvSpPr/>
                <p:nvPr/>
              </p:nvSpPr>
              <p:spPr bwMode="auto">
                <a:xfrm rot="5400000">
                  <a:off x="13753627" y="1650907"/>
                  <a:ext cx="302805" cy="161285"/>
                </a:xfrm>
                <a:custGeom>
                  <a:avLst/>
                  <a:gdLst>
                    <a:gd name="T0" fmla="*/ 222 w 308"/>
                    <a:gd name="T1" fmla="*/ 0 h 164"/>
                    <a:gd name="T2" fmla="*/ 308 w 308"/>
                    <a:gd name="T3" fmla="*/ 11 h 164"/>
                    <a:gd name="T4" fmla="*/ 123 w 308"/>
                    <a:gd name="T5" fmla="*/ 164 h 164"/>
                    <a:gd name="T6" fmla="*/ 0 w 308"/>
                    <a:gd name="T7" fmla="*/ 83 h 164"/>
                    <a:gd name="T8" fmla="*/ 222 w 30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8" h="164">
                      <a:moveTo>
                        <a:pt x="222" y="0"/>
                      </a:moveTo>
                      <a:cubicBezTo>
                        <a:pt x="252" y="0"/>
                        <a:pt x="280" y="4"/>
                        <a:pt x="308" y="11"/>
                      </a:cubicBezTo>
                      <a:cubicBezTo>
                        <a:pt x="244" y="46"/>
                        <a:pt x="182" y="98"/>
                        <a:pt x="123" y="164"/>
                      </a:cubicBezTo>
                      <a:cubicBezTo>
                        <a:pt x="73" y="145"/>
                        <a:pt x="30" y="116"/>
                        <a:pt x="0" y="83"/>
                      </a:cubicBezTo>
                      <a:cubicBezTo>
                        <a:pt x="60" y="31"/>
                        <a:pt x="137" y="0"/>
                        <a:pt x="2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Freeform 19"/>
                <p:cNvSpPr/>
                <p:nvPr/>
              </p:nvSpPr>
              <p:spPr bwMode="auto">
                <a:xfrm rot="5400000">
                  <a:off x="13754813" y="1776219"/>
                  <a:ext cx="253787" cy="169982"/>
                </a:xfrm>
                <a:custGeom>
                  <a:avLst/>
                  <a:gdLst>
                    <a:gd name="T0" fmla="*/ 178 w 258"/>
                    <a:gd name="T1" fmla="*/ 0 h 173"/>
                    <a:gd name="T2" fmla="*/ 258 w 258"/>
                    <a:gd name="T3" fmla="*/ 41 h 173"/>
                    <a:gd name="T4" fmla="*/ 138 w 258"/>
                    <a:gd name="T5" fmla="*/ 173 h 173"/>
                    <a:gd name="T6" fmla="*/ 113 w 258"/>
                    <a:gd name="T7" fmla="*/ 173 h 173"/>
                    <a:gd name="T8" fmla="*/ 0 w 258"/>
                    <a:gd name="T9" fmla="*/ 157 h 173"/>
                    <a:gd name="T10" fmla="*/ 178 w 258"/>
                    <a:gd name="T11" fmla="*/ 0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8" h="173">
                      <a:moveTo>
                        <a:pt x="178" y="0"/>
                      </a:moveTo>
                      <a:cubicBezTo>
                        <a:pt x="207" y="10"/>
                        <a:pt x="234" y="24"/>
                        <a:pt x="258" y="41"/>
                      </a:cubicBezTo>
                      <a:cubicBezTo>
                        <a:pt x="215" y="73"/>
                        <a:pt x="174" y="118"/>
                        <a:pt x="138" y="173"/>
                      </a:cubicBezTo>
                      <a:cubicBezTo>
                        <a:pt x="130" y="173"/>
                        <a:pt x="121" y="173"/>
                        <a:pt x="113" y="173"/>
                      </a:cubicBezTo>
                      <a:cubicBezTo>
                        <a:pt x="74" y="173"/>
                        <a:pt x="36" y="168"/>
                        <a:pt x="0" y="157"/>
                      </a:cubicBezTo>
                      <a:cubicBezTo>
                        <a:pt x="57" y="89"/>
                        <a:pt x="118" y="35"/>
                        <a:pt x="17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Freeform 20"/>
                <p:cNvSpPr/>
                <p:nvPr/>
              </p:nvSpPr>
              <p:spPr bwMode="auto">
                <a:xfrm rot="5400000">
                  <a:off x="13778136" y="1924458"/>
                  <a:ext cx="153379" cy="108314"/>
                </a:xfrm>
                <a:custGeom>
                  <a:avLst/>
                  <a:gdLst>
                    <a:gd name="T0" fmla="*/ 112 w 156"/>
                    <a:gd name="T1" fmla="*/ 0 h 110"/>
                    <a:gd name="T2" fmla="*/ 156 w 156"/>
                    <a:gd name="T3" fmla="*/ 43 h 110"/>
                    <a:gd name="T4" fmla="*/ 0 w 156"/>
                    <a:gd name="T5" fmla="*/ 110 h 110"/>
                    <a:gd name="T6" fmla="*/ 112 w 156"/>
                    <a:gd name="T7" fmla="*/ 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6" h="110">
                      <a:moveTo>
                        <a:pt x="112" y="0"/>
                      </a:moveTo>
                      <a:cubicBezTo>
                        <a:pt x="128" y="13"/>
                        <a:pt x="143" y="27"/>
                        <a:pt x="156" y="43"/>
                      </a:cubicBezTo>
                      <a:cubicBezTo>
                        <a:pt x="115" y="76"/>
                        <a:pt x="61" y="101"/>
                        <a:pt x="0" y="110"/>
                      </a:cubicBezTo>
                      <a:cubicBezTo>
                        <a:pt x="34" y="63"/>
                        <a:pt x="72" y="26"/>
                        <a:pt x="11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21"/>
                <p:cNvSpPr/>
                <p:nvPr/>
              </p:nvSpPr>
              <p:spPr bwMode="auto">
                <a:xfrm rot="5400000">
                  <a:off x="13479284" y="1748152"/>
                  <a:ext cx="334429" cy="379495"/>
                </a:xfrm>
                <a:custGeom>
                  <a:avLst/>
                  <a:gdLst>
                    <a:gd name="T0" fmla="*/ 312 w 340"/>
                    <a:gd name="T1" fmla="*/ 0 h 386"/>
                    <a:gd name="T2" fmla="*/ 340 w 340"/>
                    <a:gd name="T3" fmla="*/ 50 h 386"/>
                    <a:gd name="T4" fmla="*/ 275 w 340"/>
                    <a:gd name="T5" fmla="*/ 218 h 386"/>
                    <a:gd name="T6" fmla="*/ 104 w 340"/>
                    <a:gd name="T7" fmla="*/ 386 h 386"/>
                    <a:gd name="T8" fmla="*/ 0 w 340"/>
                    <a:gd name="T9" fmla="*/ 347 h 386"/>
                    <a:gd name="T10" fmla="*/ 5 w 340"/>
                    <a:gd name="T11" fmla="*/ 323 h 386"/>
                    <a:gd name="T12" fmla="*/ 109 w 340"/>
                    <a:gd name="T13" fmla="*/ 71 h 386"/>
                    <a:gd name="T14" fmla="*/ 312 w 340"/>
                    <a:gd name="T15" fmla="*/ 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0" h="386">
                      <a:moveTo>
                        <a:pt x="312" y="0"/>
                      </a:moveTo>
                      <a:cubicBezTo>
                        <a:pt x="323" y="16"/>
                        <a:pt x="332" y="33"/>
                        <a:pt x="340" y="50"/>
                      </a:cubicBezTo>
                      <a:cubicBezTo>
                        <a:pt x="330" y="109"/>
                        <a:pt x="308" y="166"/>
                        <a:pt x="275" y="218"/>
                      </a:cubicBezTo>
                      <a:cubicBezTo>
                        <a:pt x="232" y="286"/>
                        <a:pt x="173" y="344"/>
                        <a:pt x="104" y="386"/>
                      </a:cubicBezTo>
                      <a:cubicBezTo>
                        <a:pt x="68" y="376"/>
                        <a:pt x="33" y="363"/>
                        <a:pt x="0" y="347"/>
                      </a:cubicBezTo>
                      <a:cubicBezTo>
                        <a:pt x="2" y="339"/>
                        <a:pt x="4" y="331"/>
                        <a:pt x="5" y="323"/>
                      </a:cubicBezTo>
                      <a:cubicBezTo>
                        <a:pt x="27" y="228"/>
                        <a:pt x="64" y="141"/>
                        <a:pt x="109" y="71"/>
                      </a:cubicBezTo>
                      <a:cubicBezTo>
                        <a:pt x="188" y="65"/>
                        <a:pt x="259" y="39"/>
                        <a:pt x="31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Freeform 22"/>
                <p:cNvSpPr/>
                <p:nvPr/>
              </p:nvSpPr>
              <p:spPr bwMode="auto">
                <a:xfrm rot="5400000">
                  <a:off x="13522372" y="1588052"/>
                  <a:ext cx="244299" cy="280668"/>
                </a:xfrm>
                <a:custGeom>
                  <a:avLst/>
                  <a:gdLst>
                    <a:gd name="T0" fmla="*/ 149 w 248"/>
                    <a:gd name="T1" fmla="*/ 286 h 286"/>
                    <a:gd name="T2" fmla="*/ 0 w 248"/>
                    <a:gd name="T3" fmla="*/ 169 h 286"/>
                    <a:gd name="T4" fmla="*/ 109 w 248"/>
                    <a:gd name="T5" fmla="*/ 0 h 286"/>
                    <a:gd name="T6" fmla="*/ 243 w 248"/>
                    <a:gd name="T7" fmla="*/ 20 h 286"/>
                    <a:gd name="T8" fmla="*/ 248 w 248"/>
                    <a:gd name="T9" fmla="*/ 20 h 286"/>
                    <a:gd name="T10" fmla="*/ 154 w 248"/>
                    <a:gd name="T11" fmla="*/ 265 h 286"/>
                    <a:gd name="T12" fmla="*/ 149 w 248"/>
                    <a:gd name="T13" fmla="*/ 286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8" h="286">
                      <a:moveTo>
                        <a:pt x="149" y="286"/>
                      </a:moveTo>
                      <a:cubicBezTo>
                        <a:pt x="93" y="256"/>
                        <a:pt x="42" y="216"/>
                        <a:pt x="0" y="169"/>
                      </a:cubicBezTo>
                      <a:cubicBezTo>
                        <a:pt x="33" y="107"/>
                        <a:pt x="70" y="50"/>
                        <a:pt x="109" y="0"/>
                      </a:cubicBezTo>
                      <a:cubicBezTo>
                        <a:pt x="150" y="13"/>
                        <a:pt x="195" y="20"/>
                        <a:pt x="243" y="20"/>
                      </a:cubicBezTo>
                      <a:cubicBezTo>
                        <a:pt x="244" y="20"/>
                        <a:pt x="246" y="20"/>
                        <a:pt x="248" y="20"/>
                      </a:cubicBezTo>
                      <a:cubicBezTo>
                        <a:pt x="207" y="90"/>
                        <a:pt x="174" y="173"/>
                        <a:pt x="154" y="265"/>
                      </a:cubicBezTo>
                      <a:cubicBezTo>
                        <a:pt x="152" y="272"/>
                        <a:pt x="151" y="279"/>
                        <a:pt x="149" y="286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" name="Freeform 23"/>
                <p:cNvSpPr/>
                <p:nvPr/>
              </p:nvSpPr>
              <p:spPr bwMode="auto">
                <a:xfrm rot="5400000">
                  <a:off x="13680890" y="1473809"/>
                  <a:ext cx="176307" cy="234022"/>
                </a:xfrm>
                <a:custGeom>
                  <a:avLst/>
                  <a:gdLst>
                    <a:gd name="T0" fmla="*/ 78 w 180"/>
                    <a:gd name="T1" fmla="*/ 238 h 238"/>
                    <a:gd name="T2" fmla="*/ 55 w 180"/>
                    <a:gd name="T3" fmla="*/ 204 h 238"/>
                    <a:gd name="T4" fmla="*/ 0 w 180"/>
                    <a:gd name="T5" fmla="*/ 80 h 238"/>
                    <a:gd name="T6" fmla="*/ 59 w 180"/>
                    <a:gd name="T7" fmla="*/ 0 h 238"/>
                    <a:gd name="T8" fmla="*/ 180 w 180"/>
                    <a:gd name="T9" fmla="*/ 90 h 238"/>
                    <a:gd name="T10" fmla="*/ 78 w 180"/>
                    <a:gd name="T11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0" h="238">
                      <a:moveTo>
                        <a:pt x="78" y="238"/>
                      </a:moveTo>
                      <a:cubicBezTo>
                        <a:pt x="70" y="227"/>
                        <a:pt x="62" y="216"/>
                        <a:pt x="55" y="204"/>
                      </a:cubicBezTo>
                      <a:cubicBezTo>
                        <a:pt x="30" y="165"/>
                        <a:pt x="12" y="124"/>
                        <a:pt x="0" y="80"/>
                      </a:cubicBezTo>
                      <a:cubicBezTo>
                        <a:pt x="16" y="51"/>
                        <a:pt x="36" y="23"/>
                        <a:pt x="59" y="0"/>
                      </a:cubicBezTo>
                      <a:cubicBezTo>
                        <a:pt x="88" y="37"/>
                        <a:pt x="130" y="68"/>
                        <a:pt x="180" y="90"/>
                      </a:cubicBezTo>
                      <a:cubicBezTo>
                        <a:pt x="144" y="134"/>
                        <a:pt x="109" y="184"/>
                        <a:pt x="78" y="238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" name="Freeform 24"/>
                <p:cNvSpPr/>
                <p:nvPr/>
              </p:nvSpPr>
              <p:spPr bwMode="auto">
                <a:xfrm rot="5400000">
                  <a:off x="13467029" y="1892439"/>
                  <a:ext cx="211094" cy="272762"/>
                </a:xfrm>
                <a:custGeom>
                  <a:avLst/>
                  <a:gdLst>
                    <a:gd name="T0" fmla="*/ 209 w 215"/>
                    <a:gd name="T1" fmla="*/ 0 h 278"/>
                    <a:gd name="T2" fmla="*/ 215 w 215"/>
                    <a:gd name="T3" fmla="*/ 60 h 278"/>
                    <a:gd name="T4" fmla="*/ 139 w 215"/>
                    <a:gd name="T5" fmla="*/ 274 h 278"/>
                    <a:gd name="T6" fmla="*/ 0 w 215"/>
                    <a:gd name="T7" fmla="*/ 268 h 278"/>
                    <a:gd name="T8" fmla="*/ 156 w 215"/>
                    <a:gd name="T9" fmla="*/ 112 h 278"/>
                    <a:gd name="T10" fmla="*/ 209 w 215"/>
                    <a:gd name="T11" fmla="*/ 0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" h="278">
                      <a:moveTo>
                        <a:pt x="209" y="0"/>
                      </a:moveTo>
                      <a:cubicBezTo>
                        <a:pt x="213" y="19"/>
                        <a:pt x="215" y="40"/>
                        <a:pt x="215" y="60"/>
                      </a:cubicBezTo>
                      <a:cubicBezTo>
                        <a:pt x="215" y="141"/>
                        <a:pt x="186" y="215"/>
                        <a:pt x="139" y="274"/>
                      </a:cubicBezTo>
                      <a:cubicBezTo>
                        <a:pt x="92" y="278"/>
                        <a:pt x="45" y="276"/>
                        <a:pt x="0" y="268"/>
                      </a:cubicBezTo>
                      <a:cubicBezTo>
                        <a:pt x="62" y="228"/>
                        <a:pt x="116" y="176"/>
                        <a:pt x="156" y="112"/>
                      </a:cubicBezTo>
                      <a:cubicBezTo>
                        <a:pt x="179" y="76"/>
                        <a:pt x="196" y="39"/>
                        <a:pt x="20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" name="Freeform 25"/>
                <p:cNvSpPr/>
                <p:nvPr/>
              </p:nvSpPr>
              <p:spPr bwMode="auto">
                <a:xfrm rot="5400000">
                  <a:off x="13226288" y="1843025"/>
                  <a:ext cx="289364" cy="113058"/>
                </a:xfrm>
                <a:custGeom>
                  <a:avLst/>
                  <a:gdLst>
                    <a:gd name="T0" fmla="*/ 294 w 294"/>
                    <a:gd name="T1" fmla="*/ 6 h 115"/>
                    <a:gd name="T2" fmla="*/ 44 w 294"/>
                    <a:gd name="T3" fmla="*/ 115 h 115"/>
                    <a:gd name="T4" fmla="*/ 1 w 294"/>
                    <a:gd name="T5" fmla="*/ 112 h 115"/>
                    <a:gd name="T6" fmla="*/ 1 w 294"/>
                    <a:gd name="T7" fmla="*/ 54 h 115"/>
                    <a:gd name="T8" fmla="*/ 140 w 294"/>
                    <a:gd name="T9" fmla="*/ 0 h 115"/>
                    <a:gd name="T10" fmla="*/ 294 w 294"/>
                    <a:gd name="T11" fmla="*/ 6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4" h="115">
                      <a:moveTo>
                        <a:pt x="294" y="6"/>
                      </a:moveTo>
                      <a:cubicBezTo>
                        <a:pt x="231" y="73"/>
                        <a:pt x="142" y="115"/>
                        <a:pt x="44" y="115"/>
                      </a:cubicBezTo>
                      <a:cubicBezTo>
                        <a:pt x="29" y="115"/>
                        <a:pt x="15" y="114"/>
                        <a:pt x="1" y="112"/>
                      </a:cubicBezTo>
                      <a:cubicBezTo>
                        <a:pt x="0" y="93"/>
                        <a:pt x="0" y="73"/>
                        <a:pt x="1" y="54"/>
                      </a:cubicBezTo>
                      <a:cubicBezTo>
                        <a:pt x="50" y="41"/>
                        <a:pt x="97" y="23"/>
                        <a:pt x="140" y="0"/>
                      </a:cubicBezTo>
                      <a:cubicBezTo>
                        <a:pt x="190" y="7"/>
                        <a:pt x="242" y="10"/>
                        <a:pt x="294" y="6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" name="Freeform 26"/>
                <p:cNvSpPr/>
                <p:nvPr/>
              </p:nvSpPr>
              <p:spPr bwMode="auto">
                <a:xfrm rot="5400000">
                  <a:off x="13295862" y="1661976"/>
                  <a:ext cx="100408" cy="49018"/>
                </a:xfrm>
                <a:custGeom>
                  <a:avLst/>
                  <a:gdLst>
                    <a:gd name="T0" fmla="*/ 101 w 102"/>
                    <a:gd name="T1" fmla="*/ 50 h 50"/>
                    <a:gd name="T2" fmla="*/ 0 w 102"/>
                    <a:gd name="T3" fmla="*/ 13 h 50"/>
                    <a:gd name="T4" fmla="*/ 102 w 102"/>
                    <a:gd name="T5" fmla="*/ 0 h 50"/>
                    <a:gd name="T6" fmla="*/ 101 w 102"/>
                    <a:gd name="T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2" h="50">
                      <a:moveTo>
                        <a:pt x="101" y="50"/>
                      </a:moveTo>
                      <a:cubicBezTo>
                        <a:pt x="65" y="44"/>
                        <a:pt x="31" y="31"/>
                        <a:pt x="0" y="13"/>
                      </a:cubicBezTo>
                      <a:cubicBezTo>
                        <a:pt x="34" y="12"/>
                        <a:pt x="69" y="7"/>
                        <a:pt x="102" y="0"/>
                      </a:cubicBezTo>
                      <a:cubicBezTo>
                        <a:pt x="101" y="17"/>
                        <a:pt x="101" y="34"/>
                        <a:pt x="101" y="5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" name="Freeform 27"/>
                <p:cNvSpPr/>
                <p:nvPr/>
              </p:nvSpPr>
              <p:spPr bwMode="auto">
                <a:xfrm rot="5400000">
                  <a:off x="13368993" y="1536663"/>
                  <a:ext cx="217419" cy="203188"/>
                </a:xfrm>
                <a:custGeom>
                  <a:avLst/>
                  <a:gdLst>
                    <a:gd name="T0" fmla="*/ 76 w 221"/>
                    <a:gd name="T1" fmla="*/ 207 h 207"/>
                    <a:gd name="T2" fmla="*/ 0 w 221"/>
                    <a:gd name="T3" fmla="*/ 133 h 207"/>
                    <a:gd name="T4" fmla="*/ 58 w 221"/>
                    <a:gd name="T5" fmla="*/ 0 h 207"/>
                    <a:gd name="T6" fmla="*/ 221 w 221"/>
                    <a:gd name="T7" fmla="*/ 111 h 207"/>
                    <a:gd name="T8" fmla="*/ 212 w 221"/>
                    <a:gd name="T9" fmla="*/ 185 h 207"/>
                    <a:gd name="T10" fmla="*/ 76 w 221"/>
                    <a:gd name="T11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1" h="207">
                      <a:moveTo>
                        <a:pt x="76" y="207"/>
                      </a:moveTo>
                      <a:cubicBezTo>
                        <a:pt x="47" y="186"/>
                        <a:pt x="22" y="161"/>
                        <a:pt x="0" y="133"/>
                      </a:cubicBezTo>
                      <a:cubicBezTo>
                        <a:pt x="18" y="87"/>
                        <a:pt x="37" y="42"/>
                        <a:pt x="58" y="0"/>
                      </a:cubicBezTo>
                      <a:cubicBezTo>
                        <a:pt x="105" y="47"/>
                        <a:pt x="160" y="84"/>
                        <a:pt x="221" y="111"/>
                      </a:cubicBezTo>
                      <a:cubicBezTo>
                        <a:pt x="217" y="136"/>
                        <a:pt x="214" y="161"/>
                        <a:pt x="212" y="185"/>
                      </a:cubicBezTo>
                      <a:cubicBezTo>
                        <a:pt x="168" y="198"/>
                        <a:pt x="123" y="205"/>
                        <a:pt x="76" y="207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" name="Freeform 28"/>
                <p:cNvSpPr/>
                <p:nvPr/>
              </p:nvSpPr>
              <p:spPr bwMode="auto">
                <a:xfrm rot="5400000">
                  <a:off x="13392316" y="1769499"/>
                  <a:ext cx="82224" cy="59296"/>
                </a:xfrm>
                <a:custGeom>
                  <a:avLst/>
                  <a:gdLst>
                    <a:gd name="T0" fmla="*/ 7 w 84"/>
                    <a:gd name="T1" fmla="*/ 0 h 60"/>
                    <a:gd name="T2" fmla="*/ 84 w 84"/>
                    <a:gd name="T3" fmla="*/ 25 h 60"/>
                    <a:gd name="T4" fmla="*/ 0 w 84"/>
                    <a:gd name="T5" fmla="*/ 60 h 60"/>
                    <a:gd name="T6" fmla="*/ 7 w 84"/>
                    <a:gd name="T7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4" h="60">
                      <a:moveTo>
                        <a:pt x="7" y="0"/>
                      </a:moveTo>
                      <a:cubicBezTo>
                        <a:pt x="32" y="10"/>
                        <a:pt x="58" y="18"/>
                        <a:pt x="84" y="25"/>
                      </a:cubicBezTo>
                      <a:cubicBezTo>
                        <a:pt x="57" y="39"/>
                        <a:pt x="29" y="50"/>
                        <a:pt x="0" y="60"/>
                      </a:cubicBezTo>
                      <a:cubicBezTo>
                        <a:pt x="2" y="40"/>
                        <a:pt x="4" y="20"/>
                        <a:pt x="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" name="Freeform 29"/>
                <p:cNvSpPr/>
                <p:nvPr/>
              </p:nvSpPr>
              <p:spPr bwMode="auto">
                <a:xfrm rot="5400000">
                  <a:off x="13573762" y="1382493"/>
                  <a:ext cx="94083" cy="255368"/>
                </a:xfrm>
                <a:custGeom>
                  <a:avLst/>
                  <a:gdLst>
                    <a:gd name="T0" fmla="*/ 40 w 96"/>
                    <a:gd name="T1" fmla="*/ 260 h 260"/>
                    <a:gd name="T2" fmla="*/ 0 w 96"/>
                    <a:gd name="T3" fmla="*/ 100 h 260"/>
                    <a:gd name="T4" fmla="*/ 15 w 96"/>
                    <a:gd name="T5" fmla="*/ 0 h 260"/>
                    <a:gd name="T6" fmla="*/ 59 w 96"/>
                    <a:gd name="T7" fmla="*/ 87 h 260"/>
                    <a:gd name="T8" fmla="*/ 96 w 96"/>
                    <a:gd name="T9" fmla="*/ 139 h 260"/>
                    <a:gd name="T10" fmla="*/ 40 w 96"/>
                    <a:gd name="T11" fmla="*/ 260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" h="260">
                      <a:moveTo>
                        <a:pt x="40" y="260"/>
                      </a:moveTo>
                      <a:cubicBezTo>
                        <a:pt x="14" y="213"/>
                        <a:pt x="0" y="158"/>
                        <a:pt x="0" y="100"/>
                      </a:cubicBezTo>
                      <a:cubicBezTo>
                        <a:pt x="0" y="66"/>
                        <a:pt x="5" y="32"/>
                        <a:pt x="15" y="0"/>
                      </a:cubicBezTo>
                      <a:cubicBezTo>
                        <a:pt x="26" y="30"/>
                        <a:pt x="41" y="59"/>
                        <a:pt x="59" y="87"/>
                      </a:cubicBezTo>
                      <a:cubicBezTo>
                        <a:pt x="70" y="105"/>
                        <a:pt x="83" y="122"/>
                        <a:pt x="96" y="139"/>
                      </a:cubicBezTo>
                      <a:cubicBezTo>
                        <a:pt x="76" y="177"/>
                        <a:pt x="57" y="218"/>
                        <a:pt x="40" y="26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6403532" y="6212480"/>
                <a:ext cx="330937" cy="435853"/>
                <a:chOff x="9805187" y="5154871"/>
                <a:chExt cx="677932" cy="892853"/>
              </a:xfrm>
            </p:grpSpPr>
            <p:sp>
              <p:nvSpPr>
                <p:cNvPr id="73" name="Freeform 8"/>
                <p:cNvSpPr/>
                <p:nvPr/>
              </p:nvSpPr>
              <p:spPr bwMode="auto">
                <a:xfrm>
                  <a:off x="10058241" y="5910494"/>
                  <a:ext cx="172979" cy="137230"/>
                </a:xfrm>
                <a:custGeom>
                  <a:avLst/>
                  <a:gdLst>
                    <a:gd name="T0" fmla="*/ 19 w 19"/>
                    <a:gd name="T1" fmla="*/ 0 h 15"/>
                    <a:gd name="T2" fmla="*/ 9 w 19"/>
                    <a:gd name="T3" fmla="*/ 15 h 15"/>
                    <a:gd name="T4" fmla="*/ 0 w 19"/>
                    <a:gd name="T5" fmla="*/ 0 h 15"/>
                    <a:gd name="T6" fmla="*/ 9 w 19"/>
                    <a:gd name="T7" fmla="*/ 1 h 15"/>
                    <a:gd name="T8" fmla="*/ 19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9" y="0"/>
                      </a:move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1"/>
                      </a:cubicBezTo>
                      <a:cubicBezTo>
                        <a:pt x="13" y="1"/>
                        <a:pt x="16" y="1"/>
                        <a:pt x="1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805187" y="5154871"/>
                  <a:ext cx="677932" cy="6996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62" name="组合 61"/>
            <p:cNvGrpSpPr/>
            <p:nvPr/>
          </p:nvGrpSpPr>
          <p:grpSpPr>
            <a:xfrm>
              <a:off x="6405254" y="6692522"/>
              <a:ext cx="338285" cy="341640"/>
              <a:chOff x="6402239" y="6212379"/>
              <a:chExt cx="338285" cy="341640"/>
            </a:xfrm>
            <a:noFill/>
          </p:grpSpPr>
          <p:grpSp>
            <p:nvGrpSpPr>
              <p:cNvPr id="66" name="组合 65"/>
              <p:cNvGrpSpPr/>
              <p:nvPr/>
            </p:nvGrpSpPr>
            <p:grpSpPr>
              <a:xfrm>
                <a:off x="6402239" y="6212379"/>
                <a:ext cx="338285" cy="337888"/>
                <a:chOff x="13314441" y="1463135"/>
                <a:chExt cx="672022" cy="671232"/>
              </a:xfrm>
              <a:grpFill/>
            </p:grpSpPr>
            <p:sp>
              <p:nvSpPr>
                <p:cNvPr id="77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 rot="5400000">
                  <a:off x="13315627" y="1462740"/>
                  <a:ext cx="669649" cy="67202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18"/>
                <p:cNvSpPr/>
                <p:nvPr/>
              </p:nvSpPr>
              <p:spPr bwMode="auto">
                <a:xfrm rot="5400000">
                  <a:off x="13753627" y="1650907"/>
                  <a:ext cx="302805" cy="161285"/>
                </a:xfrm>
                <a:custGeom>
                  <a:avLst/>
                  <a:gdLst>
                    <a:gd name="T0" fmla="*/ 222 w 308"/>
                    <a:gd name="T1" fmla="*/ 0 h 164"/>
                    <a:gd name="T2" fmla="*/ 308 w 308"/>
                    <a:gd name="T3" fmla="*/ 11 h 164"/>
                    <a:gd name="T4" fmla="*/ 123 w 308"/>
                    <a:gd name="T5" fmla="*/ 164 h 164"/>
                    <a:gd name="T6" fmla="*/ 0 w 308"/>
                    <a:gd name="T7" fmla="*/ 83 h 164"/>
                    <a:gd name="T8" fmla="*/ 222 w 30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8" h="164">
                      <a:moveTo>
                        <a:pt x="222" y="0"/>
                      </a:moveTo>
                      <a:cubicBezTo>
                        <a:pt x="252" y="0"/>
                        <a:pt x="280" y="4"/>
                        <a:pt x="308" y="11"/>
                      </a:cubicBezTo>
                      <a:cubicBezTo>
                        <a:pt x="244" y="46"/>
                        <a:pt x="182" y="98"/>
                        <a:pt x="123" y="164"/>
                      </a:cubicBezTo>
                      <a:cubicBezTo>
                        <a:pt x="73" y="145"/>
                        <a:pt x="30" y="116"/>
                        <a:pt x="0" y="83"/>
                      </a:cubicBezTo>
                      <a:cubicBezTo>
                        <a:pt x="60" y="31"/>
                        <a:pt x="137" y="0"/>
                        <a:pt x="2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19"/>
                <p:cNvSpPr/>
                <p:nvPr/>
              </p:nvSpPr>
              <p:spPr bwMode="auto">
                <a:xfrm rot="5400000">
                  <a:off x="13754813" y="1776219"/>
                  <a:ext cx="253787" cy="169982"/>
                </a:xfrm>
                <a:custGeom>
                  <a:avLst/>
                  <a:gdLst>
                    <a:gd name="T0" fmla="*/ 178 w 258"/>
                    <a:gd name="T1" fmla="*/ 0 h 173"/>
                    <a:gd name="T2" fmla="*/ 258 w 258"/>
                    <a:gd name="T3" fmla="*/ 41 h 173"/>
                    <a:gd name="T4" fmla="*/ 138 w 258"/>
                    <a:gd name="T5" fmla="*/ 173 h 173"/>
                    <a:gd name="T6" fmla="*/ 113 w 258"/>
                    <a:gd name="T7" fmla="*/ 173 h 173"/>
                    <a:gd name="T8" fmla="*/ 0 w 258"/>
                    <a:gd name="T9" fmla="*/ 157 h 173"/>
                    <a:gd name="T10" fmla="*/ 178 w 258"/>
                    <a:gd name="T11" fmla="*/ 0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8" h="173">
                      <a:moveTo>
                        <a:pt x="178" y="0"/>
                      </a:moveTo>
                      <a:cubicBezTo>
                        <a:pt x="207" y="10"/>
                        <a:pt x="234" y="24"/>
                        <a:pt x="258" y="41"/>
                      </a:cubicBezTo>
                      <a:cubicBezTo>
                        <a:pt x="215" y="73"/>
                        <a:pt x="174" y="118"/>
                        <a:pt x="138" y="173"/>
                      </a:cubicBezTo>
                      <a:cubicBezTo>
                        <a:pt x="130" y="173"/>
                        <a:pt x="121" y="173"/>
                        <a:pt x="113" y="173"/>
                      </a:cubicBezTo>
                      <a:cubicBezTo>
                        <a:pt x="74" y="173"/>
                        <a:pt x="36" y="168"/>
                        <a:pt x="0" y="157"/>
                      </a:cubicBezTo>
                      <a:cubicBezTo>
                        <a:pt x="57" y="89"/>
                        <a:pt x="118" y="35"/>
                        <a:pt x="1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20"/>
                <p:cNvSpPr/>
                <p:nvPr/>
              </p:nvSpPr>
              <p:spPr bwMode="auto">
                <a:xfrm rot="5400000">
                  <a:off x="13778136" y="1924458"/>
                  <a:ext cx="153379" cy="108314"/>
                </a:xfrm>
                <a:custGeom>
                  <a:avLst/>
                  <a:gdLst>
                    <a:gd name="T0" fmla="*/ 112 w 156"/>
                    <a:gd name="T1" fmla="*/ 0 h 110"/>
                    <a:gd name="T2" fmla="*/ 156 w 156"/>
                    <a:gd name="T3" fmla="*/ 43 h 110"/>
                    <a:gd name="T4" fmla="*/ 0 w 156"/>
                    <a:gd name="T5" fmla="*/ 110 h 110"/>
                    <a:gd name="T6" fmla="*/ 112 w 156"/>
                    <a:gd name="T7" fmla="*/ 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6" h="110">
                      <a:moveTo>
                        <a:pt x="112" y="0"/>
                      </a:moveTo>
                      <a:cubicBezTo>
                        <a:pt x="128" y="13"/>
                        <a:pt x="143" y="27"/>
                        <a:pt x="156" y="43"/>
                      </a:cubicBezTo>
                      <a:cubicBezTo>
                        <a:pt x="115" y="76"/>
                        <a:pt x="61" y="101"/>
                        <a:pt x="0" y="110"/>
                      </a:cubicBezTo>
                      <a:cubicBezTo>
                        <a:pt x="34" y="63"/>
                        <a:pt x="72" y="26"/>
                        <a:pt x="1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Freeform 21"/>
                <p:cNvSpPr/>
                <p:nvPr/>
              </p:nvSpPr>
              <p:spPr bwMode="auto">
                <a:xfrm rot="5400000">
                  <a:off x="13479284" y="1748152"/>
                  <a:ext cx="334429" cy="379495"/>
                </a:xfrm>
                <a:custGeom>
                  <a:avLst/>
                  <a:gdLst>
                    <a:gd name="T0" fmla="*/ 312 w 340"/>
                    <a:gd name="T1" fmla="*/ 0 h 386"/>
                    <a:gd name="T2" fmla="*/ 340 w 340"/>
                    <a:gd name="T3" fmla="*/ 50 h 386"/>
                    <a:gd name="T4" fmla="*/ 275 w 340"/>
                    <a:gd name="T5" fmla="*/ 218 h 386"/>
                    <a:gd name="T6" fmla="*/ 104 w 340"/>
                    <a:gd name="T7" fmla="*/ 386 h 386"/>
                    <a:gd name="T8" fmla="*/ 0 w 340"/>
                    <a:gd name="T9" fmla="*/ 347 h 386"/>
                    <a:gd name="T10" fmla="*/ 5 w 340"/>
                    <a:gd name="T11" fmla="*/ 323 h 386"/>
                    <a:gd name="T12" fmla="*/ 109 w 340"/>
                    <a:gd name="T13" fmla="*/ 71 h 386"/>
                    <a:gd name="T14" fmla="*/ 312 w 340"/>
                    <a:gd name="T15" fmla="*/ 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0" h="386">
                      <a:moveTo>
                        <a:pt x="312" y="0"/>
                      </a:moveTo>
                      <a:cubicBezTo>
                        <a:pt x="323" y="16"/>
                        <a:pt x="332" y="33"/>
                        <a:pt x="340" y="50"/>
                      </a:cubicBezTo>
                      <a:cubicBezTo>
                        <a:pt x="330" y="109"/>
                        <a:pt x="308" y="166"/>
                        <a:pt x="275" y="218"/>
                      </a:cubicBezTo>
                      <a:cubicBezTo>
                        <a:pt x="232" y="286"/>
                        <a:pt x="173" y="344"/>
                        <a:pt x="104" y="386"/>
                      </a:cubicBezTo>
                      <a:cubicBezTo>
                        <a:pt x="68" y="376"/>
                        <a:pt x="33" y="363"/>
                        <a:pt x="0" y="347"/>
                      </a:cubicBezTo>
                      <a:cubicBezTo>
                        <a:pt x="2" y="339"/>
                        <a:pt x="4" y="331"/>
                        <a:pt x="5" y="323"/>
                      </a:cubicBezTo>
                      <a:cubicBezTo>
                        <a:pt x="27" y="228"/>
                        <a:pt x="64" y="141"/>
                        <a:pt x="109" y="71"/>
                      </a:cubicBezTo>
                      <a:cubicBezTo>
                        <a:pt x="188" y="65"/>
                        <a:pt x="259" y="39"/>
                        <a:pt x="3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22"/>
                <p:cNvSpPr/>
                <p:nvPr/>
              </p:nvSpPr>
              <p:spPr bwMode="auto">
                <a:xfrm rot="5400000">
                  <a:off x="13522372" y="1588052"/>
                  <a:ext cx="244299" cy="280668"/>
                </a:xfrm>
                <a:custGeom>
                  <a:avLst/>
                  <a:gdLst>
                    <a:gd name="T0" fmla="*/ 149 w 248"/>
                    <a:gd name="T1" fmla="*/ 286 h 286"/>
                    <a:gd name="T2" fmla="*/ 0 w 248"/>
                    <a:gd name="T3" fmla="*/ 169 h 286"/>
                    <a:gd name="T4" fmla="*/ 109 w 248"/>
                    <a:gd name="T5" fmla="*/ 0 h 286"/>
                    <a:gd name="T6" fmla="*/ 243 w 248"/>
                    <a:gd name="T7" fmla="*/ 20 h 286"/>
                    <a:gd name="T8" fmla="*/ 248 w 248"/>
                    <a:gd name="T9" fmla="*/ 20 h 286"/>
                    <a:gd name="T10" fmla="*/ 154 w 248"/>
                    <a:gd name="T11" fmla="*/ 265 h 286"/>
                    <a:gd name="T12" fmla="*/ 149 w 248"/>
                    <a:gd name="T13" fmla="*/ 286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8" h="286">
                      <a:moveTo>
                        <a:pt x="149" y="286"/>
                      </a:moveTo>
                      <a:cubicBezTo>
                        <a:pt x="93" y="256"/>
                        <a:pt x="42" y="216"/>
                        <a:pt x="0" y="169"/>
                      </a:cubicBezTo>
                      <a:cubicBezTo>
                        <a:pt x="33" y="107"/>
                        <a:pt x="70" y="50"/>
                        <a:pt x="109" y="0"/>
                      </a:cubicBezTo>
                      <a:cubicBezTo>
                        <a:pt x="150" y="13"/>
                        <a:pt x="195" y="20"/>
                        <a:pt x="243" y="20"/>
                      </a:cubicBezTo>
                      <a:cubicBezTo>
                        <a:pt x="244" y="20"/>
                        <a:pt x="246" y="20"/>
                        <a:pt x="248" y="20"/>
                      </a:cubicBezTo>
                      <a:cubicBezTo>
                        <a:pt x="207" y="90"/>
                        <a:pt x="174" y="173"/>
                        <a:pt x="154" y="265"/>
                      </a:cubicBezTo>
                      <a:cubicBezTo>
                        <a:pt x="152" y="272"/>
                        <a:pt x="151" y="279"/>
                        <a:pt x="149" y="2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Freeform 23"/>
                <p:cNvSpPr/>
                <p:nvPr/>
              </p:nvSpPr>
              <p:spPr bwMode="auto">
                <a:xfrm rot="5400000">
                  <a:off x="13680890" y="1473809"/>
                  <a:ext cx="176307" cy="234022"/>
                </a:xfrm>
                <a:custGeom>
                  <a:avLst/>
                  <a:gdLst>
                    <a:gd name="T0" fmla="*/ 78 w 180"/>
                    <a:gd name="T1" fmla="*/ 238 h 238"/>
                    <a:gd name="T2" fmla="*/ 55 w 180"/>
                    <a:gd name="T3" fmla="*/ 204 h 238"/>
                    <a:gd name="T4" fmla="*/ 0 w 180"/>
                    <a:gd name="T5" fmla="*/ 80 h 238"/>
                    <a:gd name="T6" fmla="*/ 59 w 180"/>
                    <a:gd name="T7" fmla="*/ 0 h 238"/>
                    <a:gd name="T8" fmla="*/ 180 w 180"/>
                    <a:gd name="T9" fmla="*/ 90 h 238"/>
                    <a:gd name="T10" fmla="*/ 78 w 180"/>
                    <a:gd name="T11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0" h="238">
                      <a:moveTo>
                        <a:pt x="78" y="238"/>
                      </a:moveTo>
                      <a:cubicBezTo>
                        <a:pt x="70" y="227"/>
                        <a:pt x="62" y="216"/>
                        <a:pt x="55" y="204"/>
                      </a:cubicBezTo>
                      <a:cubicBezTo>
                        <a:pt x="30" y="165"/>
                        <a:pt x="12" y="124"/>
                        <a:pt x="0" y="80"/>
                      </a:cubicBezTo>
                      <a:cubicBezTo>
                        <a:pt x="16" y="51"/>
                        <a:pt x="36" y="23"/>
                        <a:pt x="59" y="0"/>
                      </a:cubicBezTo>
                      <a:cubicBezTo>
                        <a:pt x="88" y="37"/>
                        <a:pt x="130" y="68"/>
                        <a:pt x="180" y="90"/>
                      </a:cubicBezTo>
                      <a:cubicBezTo>
                        <a:pt x="144" y="134"/>
                        <a:pt x="109" y="184"/>
                        <a:pt x="78" y="2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24"/>
                <p:cNvSpPr/>
                <p:nvPr/>
              </p:nvSpPr>
              <p:spPr bwMode="auto">
                <a:xfrm rot="5400000">
                  <a:off x="13467029" y="1892439"/>
                  <a:ext cx="211094" cy="272762"/>
                </a:xfrm>
                <a:custGeom>
                  <a:avLst/>
                  <a:gdLst>
                    <a:gd name="T0" fmla="*/ 209 w 215"/>
                    <a:gd name="T1" fmla="*/ 0 h 278"/>
                    <a:gd name="T2" fmla="*/ 215 w 215"/>
                    <a:gd name="T3" fmla="*/ 60 h 278"/>
                    <a:gd name="T4" fmla="*/ 139 w 215"/>
                    <a:gd name="T5" fmla="*/ 274 h 278"/>
                    <a:gd name="T6" fmla="*/ 0 w 215"/>
                    <a:gd name="T7" fmla="*/ 268 h 278"/>
                    <a:gd name="T8" fmla="*/ 156 w 215"/>
                    <a:gd name="T9" fmla="*/ 112 h 278"/>
                    <a:gd name="T10" fmla="*/ 209 w 215"/>
                    <a:gd name="T11" fmla="*/ 0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" h="278">
                      <a:moveTo>
                        <a:pt x="209" y="0"/>
                      </a:moveTo>
                      <a:cubicBezTo>
                        <a:pt x="213" y="19"/>
                        <a:pt x="215" y="40"/>
                        <a:pt x="215" y="60"/>
                      </a:cubicBezTo>
                      <a:cubicBezTo>
                        <a:pt x="215" y="141"/>
                        <a:pt x="186" y="215"/>
                        <a:pt x="139" y="274"/>
                      </a:cubicBezTo>
                      <a:cubicBezTo>
                        <a:pt x="92" y="278"/>
                        <a:pt x="45" y="276"/>
                        <a:pt x="0" y="268"/>
                      </a:cubicBezTo>
                      <a:cubicBezTo>
                        <a:pt x="62" y="228"/>
                        <a:pt x="116" y="176"/>
                        <a:pt x="156" y="112"/>
                      </a:cubicBezTo>
                      <a:cubicBezTo>
                        <a:pt x="179" y="76"/>
                        <a:pt x="196" y="39"/>
                        <a:pt x="2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25"/>
                <p:cNvSpPr/>
                <p:nvPr/>
              </p:nvSpPr>
              <p:spPr bwMode="auto">
                <a:xfrm rot="5400000">
                  <a:off x="13226288" y="1843025"/>
                  <a:ext cx="289364" cy="113058"/>
                </a:xfrm>
                <a:custGeom>
                  <a:avLst/>
                  <a:gdLst>
                    <a:gd name="T0" fmla="*/ 294 w 294"/>
                    <a:gd name="T1" fmla="*/ 6 h 115"/>
                    <a:gd name="T2" fmla="*/ 44 w 294"/>
                    <a:gd name="T3" fmla="*/ 115 h 115"/>
                    <a:gd name="T4" fmla="*/ 1 w 294"/>
                    <a:gd name="T5" fmla="*/ 112 h 115"/>
                    <a:gd name="T6" fmla="*/ 1 w 294"/>
                    <a:gd name="T7" fmla="*/ 54 h 115"/>
                    <a:gd name="T8" fmla="*/ 140 w 294"/>
                    <a:gd name="T9" fmla="*/ 0 h 115"/>
                    <a:gd name="T10" fmla="*/ 294 w 294"/>
                    <a:gd name="T11" fmla="*/ 6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4" h="115">
                      <a:moveTo>
                        <a:pt x="294" y="6"/>
                      </a:moveTo>
                      <a:cubicBezTo>
                        <a:pt x="231" y="73"/>
                        <a:pt x="142" y="115"/>
                        <a:pt x="44" y="115"/>
                      </a:cubicBezTo>
                      <a:cubicBezTo>
                        <a:pt x="29" y="115"/>
                        <a:pt x="15" y="114"/>
                        <a:pt x="1" y="112"/>
                      </a:cubicBezTo>
                      <a:cubicBezTo>
                        <a:pt x="0" y="93"/>
                        <a:pt x="0" y="73"/>
                        <a:pt x="1" y="54"/>
                      </a:cubicBezTo>
                      <a:cubicBezTo>
                        <a:pt x="50" y="41"/>
                        <a:pt x="97" y="23"/>
                        <a:pt x="140" y="0"/>
                      </a:cubicBezTo>
                      <a:cubicBezTo>
                        <a:pt x="190" y="7"/>
                        <a:pt x="242" y="10"/>
                        <a:pt x="29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26"/>
                <p:cNvSpPr/>
                <p:nvPr/>
              </p:nvSpPr>
              <p:spPr bwMode="auto">
                <a:xfrm rot="5400000">
                  <a:off x="13295862" y="1661976"/>
                  <a:ext cx="100408" cy="49018"/>
                </a:xfrm>
                <a:custGeom>
                  <a:avLst/>
                  <a:gdLst>
                    <a:gd name="T0" fmla="*/ 101 w 102"/>
                    <a:gd name="T1" fmla="*/ 50 h 50"/>
                    <a:gd name="T2" fmla="*/ 0 w 102"/>
                    <a:gd name="T3" fmla="*/ 13 h 50"/>
                    <a:gd name="T4" fmla="*/ 102 w 102"/>
                    <a:gd name="T5" fmla="*/ 0 h 50"/>
                    <a:gd name="T6" fmla="*/ 101 w 102"/>
                    <a:gd name="T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2" h="50">
                      <a:moveTo>
                        <a:pt x="101" y="50"/>
                      </a:moveTo>
                      <a:cubicBezTo>
                        <a:pt x="65" y="44"/>
                        <a:pt x="31" y="31"/>
                        <a:pt x="0" y="13"/>
                      </a:cubicBezTo>
                      <a:cubicBezTo>
                        <a:pt x="34" y="12"/>
                        <a:pt x="69" y="7"/>
                        <a:pt x="102" y="0"/>
                      </a:cubicBezTo>
                      <a:cubicBezTo>
                        <a:pt x="101" y="17"/>
                        <a:pt x="101" y="34"/>
                        <a:pt x="101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27"/>
                <p:cNvSpPr/>
                <p:nvPr/>
              </p:nvSpPr>
              <p:spPr bwMode="auto">
                <a:xfrm rot="5400000">
                  <a:off x="13368993" y="1536663"/>
                  <a:ext cx="217419" cy="203188"/>
                </a:xfrm>
                <a:custGeom>
                  <a:avLst/>
                  <a:gdLst>
                    <a:gd name="T0" fmla="*/ 76 w 221"/>
                    <a:gd name="T1" fmla="*/ 207 h 207"/>
                    <a:gd name="T2" fmla="*/ 0 w 221"/>
                    <a:gd name="T3" fmla="*/ 133 h 207"/>
                    <a:gd name="T4" fmla="*/ 58 w 221"/>
                    <a:gd name="T5" fmla="*/ 0 h 207"/>
                    <a:gd name="T6" fmla="*/ 221 w 221"/>
                    <a:gd name="T7" fmla="*/ 111 h 207"/>
                    <a:gd name="T8" fmla="*/ 212 w 221"/>
                    <a:gd name="T9" fmla="*/ 185 h 207"/>
                    <a:gd name="T10" fmla="*/ 76 w 221"/>
                    <a:gd name="T11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1" h="207">
                      <a:moveTo>
                        <a:pt x="76" y="207"/>
                      </a:moveTo>
                      <a:cubicBezTo>
                        <a:pt x="47" y="186"/>
                        <a:pt x="22" y="161"/>
                        <a:pt x="0" y="133"/>
                      </a:cubicBezTo>
                      <a:cubicBezTo>
                        <a:pt x="18" y="87"/>
                        <a:pt x="37" y="42"/>
                        <a:pt x="58" y="0"/>
                      </a:cubicBezTo>
                      <a:cubicBezTo>
                        <a:pt x="105" y="47"/>
                        <a:pt x="160" y="84"/>
                        <a:pt x="221" y="111"/>
                      </a:cubicBezTo>
                      <a:cubicBezTo>
                        <a:pt x="217" y="136"/>
                        <a:pt x="214" y="161"/>
                        <a:pt x="212" y="185"/>
                      </a:cubicBezTo>
                      <a:cubicBezTo>
                        <a:pt x="168" y="198"/>
                        <a:pt x="123" y="205"/>
                        <a:pt x="76" y="2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28"/>
                <p:cNvSpPr/>
                <p:nvPr/>
              </p:nvSpPr>
              <p:spPr bwMode="auto">
                <a:xfrm rot="5400000">
                  <a:off x="13392316" y="1769499"/>
                  <a:ext cx="82224" cy="59296"/>
                </a:xfrm>
                <a:custGeom>
                  <a:avLst/>
                  <a:gdLst>
                    <a:gd name="T0" fmla="*/ 7 w 84"/>
                    <a:gd name="T1" fmla="*/ 0 h 60"/>
                    <a:gd name="T2" fmla="*/ 84 w 84"/>
                    <a:gd name="T3" fmla="*/ 25 h 60"/>
                    <a:gd name="T4" fmla="*/ 0 w 84"/>
                    <a:gd name="T5" fmla="*/ 60 h 60"/>
                    <a:gd name="T6" fmla="*/ 7 w 84"/>
                    <a:gd name="T7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4" h="60">
                      <a:moveTo>
                        <a:pt x="7" y="0"/>
                      </a:moveTo>
                      <a:cubicBezTo>
                        <a:pt x="32" y="10"/>
                        <a:pt x="58" y="18"/>
                        <a:pt x="84" y="25"/>
                      </a:cubicBezTo>
                      <a:cubicBezTo>
                        <a:pt x="57" y="39"/>
                        <a:pt x="29" y="50"/>
                        <a:pt x="0" y="60"/>
                      </a:cubicBezTo>
                      <a:cubicBezTo>
                        <a:pt x="2" y="40"/>
                        <a:pt x="4" y="2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29"/>
                <p:cNvSpPr/>
                <p:nvPr/>
              </p:nvSpPr>
              <p:spPr bwMode="auto">
                <a:xfrm rot="5400000">
                  <a:off x="13573762" y="1382493"/>
                  <a:ext cx="94083" cy="255368"/>
                </a:xfrm>
                <a:custGeom>
                  <a:avLst/>
                  <a:gdLst>
                    <a:gd name="T0" fmla="*/ 40 w 96"/>
                    <a:gd name="T1" fmla="*/ 260 h 260"/>
                    <a:gd name="T2" fmla="*/ 0 w 96"/>
                    <a:gd name="T3" fmla="*/ 100 h 260"/>
                    <a:gd name="T4" fmla="*/ 15 w 96"/>
                    <a:gd name="T5" fmla="*/ 0 h 260"/>
                    <a:gd name="T6" fmla="*/ 59 w 96"/>
                    <a:gd name="T7" fmla="*/ 87 h 260"/>
                    <a:gd name="T8" fmla="*/ 96 w 96"/>
                    <a:gd name="T9" fmla="*/ 139 h 260"/>
                    <a:gd name="T10" fmla="*/ 40 w 96"/>
                    <a:gd name="T11" fmla="*/ 260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" h="260">
                      <a:moveTo>
                        <a:pt x="40" y="260"/>
                      </a:moveTo>
                      <a:cubicBezTo>
                        <a:pt x="14" y="213"/>
                        <a:pt x="0" y="158"/>
                        <a:pt x="0" y="100"/>
                      </a:cubicBezTo>
                      <a:cubicBezTo>
                        <a:pt x="0" y="66"/>
                        <a:pt x="5" y="32"/>
                        <a:pt x="15" y="0"/>
                      </a:cubicBezTo>
                      <a:cubicBezTo>
                        <a:pt x="26" y="30"/>
                        <a:pt x="41" y="59"/>
                        <a:pt x="59" y="87"/>
                      </a:cubicBezTo>
                      <a:cubicBezTo>
                        <a:pt x="70" y="105"/>
                        <a:pt x="83" y="122"/>
                        <a:pt x="96" y="139"/>
                      </a:cubicBezTo>
                      <a:cubicBezTo>
                        <a:pt x="76" y="177"/>
                        <a:pt x="57" y="218"/>
                        <a:pt x="40" y="2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71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6403532" y="6212480"/>
                <a:ext cx="330937" cy="3415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" y="-304871"/>
            <a:ext cx="12190413" cy="7164459"/>
            <a:chOff x="0" y="-19050"/>
            <a:chExt cx="12192000" cy="71628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94" b="13569"/>
            <a:stretch>
              <a:fillRect/>
            </a:stretch>
          </p:blipFill>
          <p:spPr>
            <a:xfrm>
              <a:off x="0" y="-19050"/>
              <a:ext cx="12192000" cy="638175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0" y="6134100"/>
              <a:ext cx="12192000" cy="1009650"/>
            </a:xfrm>
            <a:prstGeom prst="rect">
              <a:avLst/>
            </a:prstGeom>
            <a:solidFill>
              <a:srgbClr val="2F2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354226" y="6784256"/>
            <a:ext cx="1739674" cy="97348"/>
            <a:chOff x="4356100" y="6733932"/>
            <a:chExt cx="1739900" cy="160353"/>
          </a:xfrm>
        </p:grpSpPr>
        <p:sp>
          <p:nvSpPr>
            <p:cNvPr id="9" name="矩形 8"/>
            <p:cNvSpPr/>
            <p:nvPr/>
          </p:nvSpPr>
          <p:spPr>
            <a:xfrm>
              <a:off x="5156200" y="6733932"/>
              <a:ext cx="939800" cy="160353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356100" y="6733932"/>
              <a:ext cx="800100" cy="160343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095207" y="6780120"/>
            <a:ext cx="1878416" cy="101475"/>
            <a:chOff x="3309258" y="6723210"/>
            <a:chExt cx="1878661" cy="167153"/>
          </a:xfrm>
        </p:grpSpPr>
        <p:sp>
          <p:nvSpPr>
            <p:cNvPr id="12" name="矩形 11"/>
            <p:cNvSpPr/>
            <p:nvPr/>
          </p:nvSpPr>
          <p:spPr>
            <a:xfrm>
              <a:off x="4259399" y="6729535"/>
              <a:ext cx="928520" cy="158617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309258" y="6723210"/>
              <a:ext cx="952499" cy="167153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044811" y="4929492"/>
            <a:ext cx="4149806" cy="1306835"/>
            <a:chOff x="4045338" y="4928350"/>
            <a:chExt cx="4150346" cy="1306532"/>
          </a:xfrm>
        </p:grpSpPr>
        <p:sp>
          <p:nvSpPr>
            <p:cNvPr id="58" name="TextBox 9"/>
            <p:cNvSpPr txBox="1"/>
            <p:nvPr/>
          </p:nvSpPr>
          <p:spPr bwMode="auto">
            <a:xfrm>
              <a:off x="5346888" y="4928350"/>
              <a:ext cx="154724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b="1" spc="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添加标题</a:t>
              </a:r>
              <a:endPara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2" name="TextBox 8"/>
            <p:cNvSpPr txBox="1">
              <a:spLocks noChangeArrowheads="1"/>
            </p:cNvSpPr>
            <p:nvPr/>
          </p:nvSpPr>
          <p:spPr bwMode="auto">
            <a:xfrm>
              <a:off x="4045338" y="5584113"/>
              <a:ext cx="4150346" cy="415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3" name="TextBox 2"/>
            <p:cNvSpPr txBox="1">
              <a:spLocks noChangeArrowheads="1"/>
            </p:cNvSpPr>
            <p:nvPr/>
          </p:nvSpPr>
          <p:spPr bwMode="auto">
            <a:xfrm>
              <a:off x="4388441" y="5417018"/>
              <a:ext cx="321493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3765">
                <a:spcBef>
                  <a:spcPts val="800"/>
                </a:spcBef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坚持精益求精、拒绝平庸的做事精神</a:t>
              </a:r>
              <a:endPara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4" name="TextBox 8"/>
            <p:cNvSpPr txBox="1">
              <a:spLocks noChangeArrowheads="1"/>
            </p:cNvSpPr>
            <p:nvPr/>
          </p:nvSpPr>
          <p:spPr bwMode="auto">
            <a:xfrm>
              <a:off x="5435228" y="5819384"/>
              <a:ext cx="1337047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坚持精益求精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684746" y="3610626"/>
            <a:ext cx="818310" cy="1075271"/>
            <a:chOff x="7165986" y="3748112"/>
            <a:chExt cx="818417" cy="1075022"/>
          </a:xfrm>
        </p:grpSpPr>
        <p:sp>
          <p:nvSpPr>
            <p:cNvPr id="29" name="Freeform 47"/>
            <p:cNvSpPr>
              <a:spLocks noEditPoints="1"/>
            </p:cNvSpPr>
            <p:nvPr/>
          </p:nvSpPr>
          <p:spPr bwMode="auto">
            <a:xfrm>
              <a:off x="7165986" y="3748112"/>
              <a:ext cx="818412" cy="836814"/>
            </a:xfrm>
            <a:custGeom>
              <a:avLst/>
              <a:gdLst>
                <a:gd name="T0" fmla="*/ 437 w 1342"/>
                <a:gd name="T1" fmla="*/ 572 h 1343"/>
                <a:gd name="T2" fmla="*/ 1108 w 1342"/>
                <a:gd name="T3" fmla="*/ 379 h 1343"/>
                <a:gd name="T4" fmla="*/ 938 w 1342"/>
                <a:gd name="T5" fmla="*/ 393 h 1343"/>
                <a:gd name="T6" fmla="*/ 755 w 1342"/>
                <a:gd name="T7" fmla="*/ 411 h 1343"/>
                <a:gd name="T8" fmla="*/ 829 w 1342"/>
                <a:gd name="T9" fmla="*/ 447 h 1343"/>
                <a:gd name="T10" fmla="*/ 685 w 1342"/>
                <a:gd name="T11" fmla="*/ 553 h 1343"/>
                <a:gd name="T12" fmla="*/ 745 w 1342"/>
                <a:gd name="T13" fmla="*/ 565 h 1343"/>
                <a:gd name="T14" fmla="*/ 790 w 1342"/>
                <a:gd name="T15" fmla="*/ 591 h 1343"/>
                <a:gd name="T16" fmla="*/ 858 w 1342"/>
                <a:gd name="T17" fmla="*/ 589 h 1343"/>
                <a:gd name="T18" fmla="*/ 808 w 1342"/>
                <a:gd name="T19" fmla="*/ 650 h 1343"/>
                <a:gd name="T20" fmla="*/ 718 w 1342"/>
                <a:gd name="T21" fmla="*/ 798 h 1343"/>
                <a:gd name="T22" fmla="*/ 975 w 1342"/>
                <a:gd name="T23" fmla="*/ 769 h 1343"/>
                <a:gd name="T24" fmla="*/ 986 w 1342"/>
                <a:gd name="T25" fmla="*/ 695 h 1343"/>
                <a:gd name="T26" fmla="*/ 671 w 1342"/>
                <a:gd name="T27" fmla="*/ 1245 h 1343"/>
                <a:gd name="T28" fmla="*/ 514 w 1342"/>
                <a:gd name="T29" fmla="*/ 938 h 1343"/>
                <a:gd name="T30" fmla="*/ 321 w 1342"/>
                <a:gd name="T31" fmla="*/ 837 h 1343"/>
                <a:gd name="T32" fmla="*/ 218 w 1342"/>
                <a:gd name="T33" fmla="*/ 772 h 1343"/>
                <a:gd name="T34" fmla="*/ 312 w 1342"/>
                <a:gd name="T35" fmla="*/ 669 h 1343"/>
                <a:gd name="T36" fmla="*/ 340 w 1342"/>
                <a:gd name="T37" fmla="*/ 589 h 1343"/>
                <a:gd name="T38" fmla="*/ 304 w 1342"/>
                <a:gd name="T39" fmla="*/ 493 h 1343"/>
                <a:gd name="T40" fmla="*/ 241 w 1342"/>
                <a:gd name="T41" fmla="*/ 453 h 1343"/>
                <a:gd name="T42" fmla="*/ 232 w 1342"/>
                <a:gd name="T43" fmla="*/ 413 h 1343"/>
                <a:gd name="T44" fmla="*/ 186 w 1342"/>
                <a:gd name="T45" fmla="*/ 365 h 1343"/>
                <a:gd name="T46" fmla="*/ 250 w 1342"/>
                <a:gd name="T47" fmla="*/ 282 h 1343"/>
                <a:gd name="T48" fmla="*/ 300 w 1342"/>
                <a:gd name="T49" fmla="*/ 321 h 1343"/>
                <a:gd name="T50" fmla="*/ 373 w 1342"/>
                <a:gd name="T51" fmla="*/ 245 h 1343"/>
                <a:gd name="T52" fmla="*/ 296 w 1342"/>
                <a:gd name="T53" fmla="*/ 1105 h 1343"/>
                <a:gd name="T54" fmla="*/ 251 w 1342"/>
                <a:gd name="T55" fmla="*/ 814 h 1343"/>
                <a:gd name="T56" fmla="*/ 258 w 1342"/>
                <a:gd name="T57" fmla="*/ 273 h 1343"/>
                <a:gd name="T58" fmla="*/ 404 w 1342"/>
                <a:gd name="T59" fmla="*/ 242 h 1343"/>
                <a:gd name="T60" fmla="*/ 481 w 1342"/>
                <a:gd name="T61" fmla="*/ 228 h 1343"/>
                <a:gd name="T62" fmla="*/ 518 w 1342"/>
                <a:gd name="T63" fmla="*/ 254 h 1343"/>
                <a:gd name="T64" fmla="*/ 585 w 1342"/>
                <a:gd name="T65" fmla="*/ 332 h 1343"/>
                <a:gd name="T66" fmla="*/ 577 w 1342"/>
                <a:gd name="T67" fmla="*/ 353 h 1343"/>
                <a:gd name="T68" fmla="*/ 422 w 1342"/>
                <a:gd name="T69" fmla="*/ 416 h 1343"/>
                <a:gd name="T70" fmla="*/ 366 w 1342"/>
                <a:gd name="T71" fmla="*/ 302 h 1343"/>
                <a:gd name="T72" fmla="*/ 213 w 1342"/>
                <a:gd name="T73" fmla="*/ 374 h 1343"/>
                <a:gd name="T74" fmla="*/ 259 w 1342"/>
                <a:gd name="T75" fmla="*/ 463 h 1343"/>
                <a:gd name="T76" fmla="*/ 312 w 1342"/>
                <a:gd name="T77" fmla="*/ 405 h 1343"/>
                <a:gd name="T78" fmla="*/ 339 w 1342"/>
                <a:gd name="T79" fmla="*/ 462 h 1343"/>
                <a:gd name="T80" fmla="*/ 359 w 1342"/>
                <a:gd name="T81" fmla="*/ 399 h 1343"/>
                <a:gd name="T82" fmla="*/ 256 w 1342"/>
                <a:gd name="T83" fmla="*/ 385 h 1343"/>
                <a:gd name="T84" fmla="*/ 317 w 1342"/>
                <a:gd name="T85" fmla="*/ 771 h 1343"/>
                <a:gd name="T86" fmla="*/ 260 w 1342"/>
                <a:gd name="T87" fmla="*/ 753 h 1343"/>
                <a:gd name="T88" fmla="*/ 879 w 1342"/>
                <a:gd name="T89" fmla="*/ 567 h 1343"/>
                <a:gd name="T90" fmla="*/ 926 w 1342"/>
                <a:gd name="T91" fmla="*/ 577 h 1343"/>
                <a:gd name="T92" fmla="*/ 990 w 1342"/>
                <a:gd name="T93" fmla="*/ 591 h 1343"/>
                <a:gd name="T94" fmla="*/ 562 w 1342"/>
                <a:gd name="T95" fmla="*/ 416 h 1343"/>
                <a:gd name="T96" fmla="*/ 812 w 1342"/>
                <a:gd name="T97" fmla="*/ 250 h 1343"/>
                <a:gd name="T98" fmla="*/ 779 w 1342"/>
                <a:gd name="T99" fmla="*/ 258 h 1343"/>
                <a:gd name="T100" fmla="*/ 1083 w 1342"/>
                <a:gd name="T101" fmla="*/ 285 h 1343"/>
                <a:gd name="T102" fmla="*/ 658 w 1342"/>
                <a:gd name="T103" fmla="*/ 477 h 1343"/>
                <a:gd name="T104" fmla="*/ 701 w 1342"/>
                <a:gd name="T105" fmla="*/ 518 h 1343"/>
                <a:gd name="T106" fmla="*/ 677 w 1342"/>
                <a:gd name="T107" fmla="*/ 463 h 1343"/>
                <a:gd name="T108" fmla="*/ 652 w 1342"/>
                <a:gd name="T109" fmla="*/ 511 h 1343"/>
                <a:gd name="T110" fmla="*/ 744 w 1342"/>
                <a:gd name="T111" fmla="*/ 588 h 1343"/>
                <a:gd name="T112" fmla="*/ 773 w 1342"/>
                <a:gd name="T113" fmla="*/ 610 h 1343"/>
                <a:gd name="T114" fmla="*/ 885 w 1342"/>
                <a:gd name="T115" fmla="*/ 631 h 1343"/>
                <a:gd name="T116" fmla="*/ 946 w 1342"/>
                <a:gd name="T117" fmla="*/ 95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42" h="1343">
                  <a:moveTo>
                    <a:pt x="671" y="0"/>
                  </a:moveTo>
                  <a:cubicBezTo>
                    <a:pt x="1041" y="0"/>
                    <a:pt x="1342" y="301"/>
                    <a:pt x="1342" y="671"/>
                  </a:cubicBezTo>
                  <a:cubicBezTo>
                    <a:pt x="1342" y="1041"/>
                    <a:pt x="1041" y="1343"/>
                    <a:pt x="671" y="1343"/>
                  </a:cubicBezTo>
                  <a:cubicBezTo>
                    <a:pt x="301" y="1343"/>
                    <a:pt x="0" y="1041"/>
                    <a:pt x="0" y="671"/>
                  </a:cubicBezTo>
                  <a:cubicBezTo>
                    <a:pt x="0" y="301"/>
                    <a:pt x="301" y="0"/>
                    <a:pt x="671" y="0"/>
                  </a:cubicBezTo>
                  <a:close/>
                  <a:moveTo>
                    <a:pt x="440" y="593"/>
                  </a:moveTo>
                  <a:cubicBezTo>
                    <a:pt x="403" y="586"/>
                    <a:pt x="403" y="586"/>
                    <a:pt x="403" y="586"/>
                  </a:cubicBezTo>
                  <a:cubicBezTo>
                    <a:pt x="418" y="558"/>
                    <a:pt x="418" y="558"/>
                    <a:pt x="418" y="558"/>
                  </a:cubicBezTo>
                  <a:cubicBezTo>
                    <a:pt x="425" y="558"/>
                    <a:pt x="425" y="558"/>
                    <a:pt x="425" y="558"/>
                  </a:cubicBezTo>
                  <a:cubicBezTo>
                    <a:pt x="424" y="569"/>
                    <a:pt x="424" y="569"/>
                    <a:pt x="424" y="569"/>
                  </a:cubicBezTo>
                  <a:cubicBezTo>
                    <a:pt x="429" y="573"/>
                    <a:pt x="429" y="573"/>
                    <a:pt x="429" y="573"/>
                  </a:cubicBezTo>
                  <a:cubicBezTo>
                    <a:pt x="437" y="572"/>
                    <a:pt x="437" y="572"/>
                    <a:pt x="437" y="572"/>
                  </a:cubicBezTo>
                  <a:cubicBezTo>
                    <a:pt x="440" y="593"/>
                    <a:pt x="440" y="593"/>
                    <a:pt x="440" y="593"/>
                  </a:cubicBezTo>
                  <a:close/>
                  <a:moveTo>
                    <a:pt x="671" y="97"/>
                  </a:moveTo>
                  <a:cubicBezTo>
                    <a:pt x="856" y="97"/>
                    <a:pt x="1021" y="186"/>
                    <a:pt x="1126" y="322"/>
                  </a:cubicBezTo>
                  <a:cubicBezTo>
                    <a:pt x="1108" y="333"/>
                    <a:pt x="1108" y="333"/>
                    <a:pt x="1108" y="333"/>
                  </a:cubicBezTo>
                  <a:cubicBezTo>
                    <a:pt x="1115" y="363"/>
                    <a:pt x="1115" y="363"/>
                    <a:pt x="1115" y="363"/>
                  </a:cubicBezTo>
                  <a:cubicBezTo>
                    <a:pt x="1130" y="365"/>
                    <a:pt x="1130" y="365"/>
                    <a:pt x="1130" y="365"/>
                  </a:cubicBezTo>
                  <a:cubicBezTo>
                    <a:pt x="1136" y="381"/>
                    <a:pt x="1136" y="381"/>
                    <a:pt x="1136" y="381"/>
                  </a:cubicBezTo>
                  <a:cubicBezTo>
                    <a:pt x="1117" y="373"/>
                    <a:pt x="1117" y="373"/>
                    <a:pt x="1117" y="373"/>
                  </a:cubicBezTo>
                  <a:cubicBezTo>
                    <a:pt x="1119" y="378"/>
                    <a:pt x="1119" y="378"/>
                    <a:pt x="1119" y="378"/>
                  </a:cubicBezTo>
                  <a:cubicBezTo>
                    <a:pt x="1108" y="391"/>
                    <a:pt x="1108" y="391"/>
                    <a:pt x="1108" y="391"/>
                  </a:cubicBezTo>
                  <a:cubicBezTo>
                    <a:pt x="1074" y="388"/>
                    <a:pt x="1074" y="388"/>
                    <a:pt x="1074" y="388"/>
                  </a:cubicBezTo>
                  <a:cubicBezTo>
                    <a:pt x="1108" y="379"/>
                    <a:pt x="1108" y="379"/>
                    <a:pt x="1108" y="379"/>
                  </a:cubicBezTo>
                  <a:cubicBezTo>
                    <a:pt x="1098" y="342"/>
                    <a:pt x="1098" y="342"/>
                    <a:pt x="1098" y="342"/>
                  </a:cubicBezTo>
                  <a:cubicBezTo>
                    <a:pt x="1100" y="322"/>
                    <a:pt x="1100" y="322"/>
                    <a:pt x="1100" y="322"/>
                  </a:cubicBezTo>
                  <a:cubicBezTo>
                    <a:pt x="1085" y="322"/>
                    <a:pt x="1085" y="322"/>
                    <a:pt x="1085" y="322"/>
                  </a:cubicBezTo>
                  <a:cubicBezTo>
                    <a:pt x="1069" y="350"/>
                    <a:pt x="1069" y="350"/>
                    <a:pt x="1069" y="350"/>
                  </a:cubicBezTo>
                  <a:cubicBezTo>
                    <a:pt x="1085" y="379"/>
                    <a:pt x="1085" y="379"/>
                    <a:pt x="1085" y="379"/>
                  </a:cubicBezTo>
                  <a:cubicBezTo>
                    <a:pt x="1035" y="356"/>
                    <a:pt x="1035" y="356"/>
                    <a:pt x="1035" y="356"/>
                  </a:cubicBezTo>
                  <a:cubicBezTo>
                    <a:pt x="964" y="376"/>
                    <a:pt x="964" y="376"/>
                    <a:pt x="964" y="376"/>
                  </a:cubicBezTo>
                  <a:cubicBezTo>
                    <a:pt x="954" y="383"/>
                    <a:pt x="954" y="383"/>
                    <a:pt x="954" y="383"/>
                  </a:cubicBezTo>
                  <a:cubicBezTo>
                    <a:pt x="952" y="369"/>
                    <a:pt x="952" y="369"/>
                    <a:pt x="952" y="369"/>
                  </a:cubicBezTo>
                  <a:cubicBezTo>
                    <a:pt x="940" y="371"/>
                    <a:pt x="940" y="371"/>
                    <a:pt x="940" y="371"/>
                  </a:cubicBezTo>
                  <a:cubicBezTo>
                    <a:pt x="944" y="389"/>
                    <a:pt x="944" y="389"/>
                    <a:pt x="944" y="389"/>
                  </a:cubicBezTo>
                  <a:cubicBezTo>
                    <a:pt x="938" y="393"/>
                    <a:pt x="938" y="393"/>
                    <a:pt x="938" y="393"/>
                  </a:cubicBezTo>
                  <a:cubicBezTo>
                    <a:pt x="933" y="388"/>
                    <a:pt x="933" y="388"/>
                    <a:pt x="933" y="388"/>
                  </a:cubicBezTo>
                  <a:cubicBezTo>
                    <a:pt x="918" y="397"/>
                    <a:pt x="918" y="397"/>
                    <a:pt x="918" y="397"/>
                  </a:cubicBezTo>
                  <a:cubicBezTo>
                    <a:pt x="922" y="404"/>
                    <a:pt x="922" y="404"/>
                    <a:pt x="922" y="404"/>
                  </a:cubicBezTo>
                  <a:cubicBezTo>
                    <a:pt x="910" y="411"/>
                    <a:pt x="910" y="411"/>
                    <a:pt x="910" y="411"/>
                  </a:cubicBezTo>
                  <a:cubicBezTo>
                    <a:pt x="890" y="411"/>
                    <a:pt x="890" y="411"/>
                    <a:pt x="890" y="411"/>
                  </a:cubicBezTo>
                  <a:cubicBezTo>
                    <a:pt x="873" y="382"/>
                    <a:pt x="873" y="382"/>
                    <a:pt x="873" y="382"/>
                  </a:cubicBezTo>
                  <a:cubicBezTo>
                    <a:pt x="915" y="391"/>
                    <a:pt x="915" y="391"/>
                    <a:pt x="915" y="391"/>
                  </a:cubicBezTo>
                  <a:cubicBezTo>
                    <a:pt x="923" y="381"/>
                    <a:pt x="923" y="381"/>
                    <a:pt x="923" y="381"/>
                  </a:cubicBezTo>
                  <a:cubicBezTo>
                    <a:pt x="872" y="354"/>
                    <a:pt x="872" y="354"/>
                    <a:pt x="872" y="354"/>
                  </a:cubicBezTo>
                  <a:cubicBezTo>
                    <a:pt x="826" y="353"/>
                    <a:pt x="826" y="353"/>
                    <a:pt x="826" y="353"/>
                  </a:cubicBezTo>
                  <a:cubicBezTo>
                    <a:pt x="776" y="376"/>
                    <a:pt x="776" y="376"/>
                    <a:pt x="776" y="376"/>
                  </a:cubicBezTo>
                  <a:cubicBezTo>
                    <a:pt x="755" y="411"/>
                    <a:pt x="755" y="411"/>
                    <a:pt x="755" y="411"/>
                  </a:cubicBezTo>
                  <a:cubicBezTo>
                    <a:pt x="719" y="430"/>
                    <a:pt x="719" y="430"/>
                    <a:pt x="719" y="430"/>
                  </a:cubicBezTo>
                  <a:cubicBezTo>
                    <a:pt x="724" y="469"/>
                    <a:pt x="724" y="469"/>
                    <a:pt x="724" y="469"/>
                  </a:cubicBezTo>
                  <a:cubicBezTo>
                    <a:pt x="758" y="455"/>
                    <a:pt x="758" y="455"/>
                    <a:pt x="758" y="455"/>
                  </a:cubicBezTo>
                  <a:cubicBezTo>
                    <a:pt x="767" y="484"/>
                    <a:pt x="767" y="484"/>
                    <a:pt x="767" y="484"/>
                  </a:cubicBezTo>
                  <a:cubicBezTo>
                    <a:pt x="789" y="478"/>
                    <a:pt x="789" y="478"/>
                    <a:pt x="789" y="478"/>
                  </a:cubicBezTo>
                  <a:cubicBezTo>
                    <a:pt x="795" y="447"/>
                    <a:pt x="795" y="447"/>
                    <a:pt x="795" y="447"/>
                  </a:cubicBezTo>
                  <a:cubicBezTo>
                    <a:pt x="790" y="422"/>
                    <a:pt x="790" y="422"/>
                    <a:pt x="790" y="422"/>
                  </a:cubicBezTo>
                  <a:cubicBezTo>
                    <a:pt x="823" y="394"/>
                    <a:pt x="823" y="394"/>
                    <a:pt x="823" y="394"/>
                  </a:cubicBezTo>
                  <a:cubicBezTo>
                    <a:pt x="838" y="401"/>
                    <a:pt x="838" y="401"/>
                    <a:pt x="838" y="401"/>
                  </a:cubicBezTo>
                  <a:cubicBezTo>
                    <a:pt x="812" y="422"/>
                    <a:pt x="812" y="422"/>
                    <a:pt x="812" y="422"/>
                  </a:cubicBezTo>
                  <a:cubicBezTo>
                    <a:pt x="813" y="439"/>
                    <a:pt x="813" y="439"/>
                    <a:pt x="813" y="439"/>
                  </a:cubicBezTo>
                  <a:cubicBezTo>
                    <a:pt x="829" y="447"/>
                    <a:pt x="829" y="447"/>
                    <a:pt x="829" y="447"/>
                  </a:cubicBezTo>
                  <a:cubicBezTo>
                    <a:pt x="858" y="444"/>
                    <a:pt x="858" y="444"/>
                    <a:pt x="858" y="444"/>
                  </a:cubicBezTo>
                  <a:cubicBezTo>
                    <a:pt x="827" y="455"/>
                    <a:pt x="827" y="455"/>
                    <a:pt x="827" y="455"/>
                  </a:cubicBezTo>
                  <a:cubicBezTo>
                    <a:pt x="809" y="481"/>
                    <a:pt x="809" y="481"/>
                    <a:pt x="809" y="481"/>
                  </a:cubicBezTo>
                  <a:cubicBezTo>
                    <a:pt x="789" y="496"/>
                    <a:pt x="789" y="496"/>
                    <a:pt x="789" y="496"/>
                  </a:cubicBezTo>
                  <a:cubicBezTo>
                    <a:pt x="755" y="496"/>
                    <a:pt x="755" y="496"/>
                    <a:pt x="755" y="496"/>
                  </a:cubicBezTo>
                  <a:cubicBezTo>
                    <a:pt x="747" y="473"/>
                    <a:pt x="747" y="473"/>
                    <a:pt x="747" y="473"/>
                  </a:cubicBezTo>
                  <a:cubicBezTo>
                    <a:pt x="733" y="475"/>
                    <a:pt x="733" y="475"/>
                    <a:pt x="733" y="475"/>
                  </a:cubicBezTo>
                  <a:cubicBezTo>
                    <a:pt x="744" y="499"/>
                    <a:pt x="744" y="499"/>
                    <a:pt x="744" y="499"/>
                  </a:cubicBezTo>
                  <a:cubicBezTo>
                    <a:pt x="719" y="507"/>
                    <a:pt x="719" y="507"/>
                    <a:pt x="719" y="507"/>
                  </a:cubicBezTo>
                  <a:cubicBezTo>
                    <a:pt x="693" y="533"/>
                    <a:pt x="693" y="533"/>
                    <a:pt x="693" y="533"/>
                  </a:cubicBezTo>
                  <a:cubicBezTo>
                    <a:pt x="668" y="538"/>
                    <a:pt x="668" y="538"/>
                    <a:pt x="668" y="538"/>
                  </a:cubicBezTo>
                  <a:cubicBezTo>
                    <a:pt x="685" y="553"/>
                    <a:pt x="685" y="553"/>
                    <a:pt x="685" y="553"/>
                  </a:cubicBezTo>
                  <a:cubicBezTo>
                    <a:pt x="683" y="573"/>
                    <a:pt x="683" y="573"/>
                    <a:pt x="683" y="573"/>
                  </a:cubicBezTo>
                  <a:cubicBezTo>
                    <a:pt x="642" y="572"/>
                    <a:pt x="642" y="572"/>
                    <a:pt x="642" y="572"/>
                  </a:cubicBezTo>
                  <a:cubicBezTo>
                    <a:pt x="638" y="611"/>
                    <a:pt x="638" y="611"/>
                    <a:pt x="638" y="611"/>
                  </a:cubicBezTo>
                  <a:cubicBezTo>
                    <a:pt x="667" y="621"/>
                    <a:pt x="667" y="621"/>
                    <a:pt x="667" y="621"/>
                  </a:cubicBezTo>
                  <a:cubicBezTo>
                    <a:pt x="688" y="616"/>
                    <a:pt x="688" y="616"/>
                    <a:pt x="688" y="616"/>
                  </a:cubicBezTo>
                  <a:cubicBezTo>
                    <a:pt x="694" y="608"/>
                    <a:pt x="694" y="608"/>
                    <a:pt x="694" y="608"/>
                  </a:cubicBezTo>
                  <a:cubicBezTo>
                    <a:pt x="691" y="598"/>
                    <a:pt x="691" y="598"/>
                    <a:pt x="691" y="598"/>
                  </a:cubicBezTo>
                  <a:cubicBezTo>
                    <a:pt x="699" y="587"/>
                    <a:pt x="699" y="587"/>
                    <a:pt x="699" y="587"/>
                  </a:cubicBezTo>
                  <a:cubicBezTo>
                    <a:pt x="711" y="583"/>
                    <a:pt x="711" y="583"/>
                    <a:pt x="711" y="583"/>
                  </a:cubicBezTo>
                  <a:cubicBezTo>
                    <a:pt x="716" y="571"/>
                    <a:pt x="716" y="571"/>
                    <a:pt x="716" y="571"/>
                  </a:cubicBezTo>
                  <a:cubicBezTo>
                    <a:pt x="726" y="578"/>
                    <a:pt x="726" y="578"/>
                    <a:pt x="726" y="578"/>
                  </a:cubicBezTo>
                  <a:cubicBezTo>
                    <a:pt x="745" y="565"/>
                    <a:pt x="745" y="565"/>
                    <a:pt x="745" y="565"/>
                  </a:cubicBezTo>
                  <a:cubicBezTo>
                    <a:pt x="757" y="580"/>
                    <a:pt x="757" y="580"/>
                    <a:pt x="757" y="580"/>
                  </a:cubicBezTo>
                  <a:cubicBezTo>
                    <a:pt x="784" y="599"/>
                    <a:pt x="784" y="599"/>
                    <a:pt x="784" y="599"/>
                  </a:cubicBezTo>
                  <a:cubicBezTo>
                    <a:pt x="781" y="610"/>
                    <a:pt x="781" y="610"/>
                    <a:pt x="781" y="610"/>
                  </a:cubicBezTo>
                  <a:cubicBezTo>
                    <a:pt x="790" y="602"/>
                    <a:pt x="790" y="602"/>
                    <a:pt x="790" y="602"/>
                  </a:cubicBezTo>
                  <a:cubicBezTo>
                    <a:pt x="791" y="595"/>
                    <a:pt x="791" y="595"/>
                    <a:pt x="791" y="595"/>
                  </a:cubicBezTo>
                  <a:cubicBezTo>
                    <a:pt x="796" y="598"/>
                    <a:pt x="796" y="598"/>
                    <a:pt x="796" y="598"/>
                  </a:cubicBezTo>
                  <a:cubicBezTo>
                    <a:pt x="797" y="597"/>
                    <a:pt x="797" y="597"/>
                    <a:pt x="797" y="597"/>
                  </a:cubicBezTo>
                  <a:cubicBezTo>
                    <a:pt x="797" y="598"/>
                    <a:pt x="797" y="598"/>
                    <a:pt x="797" y="598"/>
                  </a:cubicBezTo>
                  <a:cubicBezTo>
                    <a:pt x="797" y="597"/>
                    <a:pt x="797" y="597"/>
                    <a:pt x="797" y="597"/>
                  </a:cubicBezTo>
                  <a:cubicBezTo>
                    <a:pt x="797" y="596"/>
                    <a:pt x="797" y="596"/>
                    <a:pt x="797" y="596"/>
                  </a:cubicBezTo>
                  <a:cubicBezTo>
                    <a:pt x="791" y="591"/>
                    <a:pt x="791" y="591"/>
                    <a:pt x="791" y="591"/>
                  </a:cubicBezTo>
                  <a:cubicBezTo>
                    <a:pt x="790" y="591"/>
                    <a:pt x="790" y="591"/>
                    <a:pt x="790" y="591"/>
                  </a:cubicBezTo>
                  <a:cubicBezTo>
                    <a:pt x="780" y="583"/>
                    <a:pt x="780" y="583"/>
                    <a:pt x="780" y="583"/>
                  </a:cubicBezTo>
                  <a:cubicBezTo>
                    <a:pt x="762" y="569"/>
                    <a:pt x="762" y="569"/>
                    <a:pt x="762" y="569"/>
                  </a:cubicBezTo>
                  <a:cubicBezTo>
                    <a:pt x="761" y="561"/>
                    <a:pt x="761" y="561"/>
                    <a:pt x="761" y="561"/>
                  </a:cubicBezTo>
                  <a:cubicBezTo>
                    <a:pt x="771" y="557"/>
                    <a:pt x="771" y="557"/>
                    <a:pt x="771" y="557"/>
                  </a:cubicBezTo>
                  <a:cubicBezTo>
                    <a:pt x="785" y="574"/>
                    <a:pt x="785" y="574"/>
                    <a:pt x="785" y="574"/>
                  </a:cubicBezTo>
                  <a:cubicBezTo>
                    <a:pt x="806" y="586"/>
                    <a:pt x="806" y="586"/>
                    <a:pt x="806" y="586"/>
                  </a:cubicBezTo>
                  <a:cubicBezTo>
                    <a:pt x="805" y="599"/>
                    <a:pt x="805" y="599"/>
                    <a:pt x="805" y="599"/>
                  </a:cubicBezTo>
                  <a:cubicBezTo>
                    <a:pt x="820" y="622"/>
                    <a:pt x="820" y="622"/>
                    <a:pt x="820" y="622"/>
                  </a:cubicBezTo>
                  <a:cubicBezTo>
                    <a:pt x="826" y="610"/>
                    <a:pt x="826" y="610"/>
                    <a:pt x="826" y="610"/>
                  </a:cubicBezTo>
                  <a:cubicBezTo>
                    <a:pt x="822" y="593"/>
                    <a:pt x="822" y="593"/>
                    <a:pt x="822" y="593"/>
                  </a:cubicBezTo>
                  <a:cubicBezTo>
                    <a:pt x="840" y="591"/>
                    <a:pt x="840" y="591"/>
                    <a:pt x="840" y="591"/>
                  </a:cubicBezTo>
                  <a:cubicBezTo>
                    <a:pt x="858" y="589"/>
                    <a:pt x="858" y="589"/>
                    <a:pt x="858" y="589"/>
                  </a:cubicBezTo>
                  <a:cubicBezTo>
                    <a:pt x="840" y="596"/>
                    <a:pt x="840" y="596"/>
                    <a:pt x="840" y="596"/>
                  </a:cubicBezTo>
                  <a:cubicBezTo>
                    <a:pt x="851" y="617"/>
                    <a:pt x="851" y="617"/>
                    <a:pt x="851" y="617"/>
                  </a:cubicBezTo>
                  <a:cubicBezTo>
                    <a:pt x="871" y="618"/>
                    <a:pt x="871" y="618"/>
                    <a:pt x="871" y="618"/>
                  </a:cubicBezTo>
                  <a:cubicBezTo>
                    <a:pt x="877" y="623"/>
                    <a:pt x="877" y="623"/>
                    <a:pt x="877" y="623"/>
                  </a:cubicBezTo>
                  <a:cubicBezTo>
                    <a:pt x="886" y="623"/>
                    <a:pt x="886" y="623"/>
                    <a:pt x="886" y="623"/>
                  </a:cubicBezTo>
                  <a:cubicBezTo>
                    <a:pt x="888" y="618"/>
                    <a:pt x="888" y="618"/>
                    <a:pt x="888" y="618"/>
                  </a:cubicBezTo>
                  <a:cubicBezTo>
                    <a:pt x="894" y="618"/>
                    <a:pt x="894" y="618"/>
                    <a:pt x="894" y="618"/>
                  </a:cubicBezTo>
                  <a:cubicBezTo>
                    <a:pt x="892" y="633"/>
                    <a:pt x="892" y="633"/>
                    <a:pt x="892" y="633"/>
                  </a:cubicBezTo>
                  <a:cubicBezTo>
                    <a:pt x="886" y="651"/>
                    <a:pt x="886" y="651"/>
                    <a:pt x="886" y="651"/>
                  </a:cubicBezTo>
                  <a:cubicBezTo>
                    <a:pt x="849" y="655"/>
                    <a:pt x="849" y="655"/>
                    <a:pt x="849" y="655"/>
                  </a:cubicBezTo>
                  <a:cubicBezTo>
                    <a:pt x="815" y="644"/>
                    <a:pt x="815" y="644"/>
                    <a:pt x="815" y="644"/>
                  </a:cubicBezTo>
                  <a:cubicBezTo>
                    <a:pt x="808" y="650"/>
                    <a:pt x="808" y="650"/>
                    <a:pt x="808" y="650"/>
                  </a:cubicBezTo>
                  <a:cubicBezTo>
                    <a:pt x="802" y="659"/>
                    <a:pt x="802" y="659"/>
                    <a:pt x="802" y="659"/>
                  </a:cubicBezTo>
                  <a:cubicBezTo>
                    <a:pt x="747" y="634"/>
                    <a:pt x="747" y="634"/>
                    <a:pt x="747" y="634"/>
                  </a:cubicBezTo>
                  <a:cubicBezTo>
                    <a:pt x="761" y="628"/>
                    <a:pt x="761" y="628"/>
                    <a:pt x="761" y="628"/>
                  </a:cubicBezTo>
                  <a:cubicBezTo>
                    <a:pt x="745" y="617"/>
                    <a:pt x="745" y="617"/>
                    <a:pt x="745" y="617"/>
                  </a:cubicBezTo>
                  <a:cubicBezTo>
                    <a:pt x="689" y="625"/>
                    <a:pt x="689" y="625"/>
                    <a:pt x="689" y="625"/>
                  </a:cubicBezTo>
                  <a:cubicBezTo>
                    <a:pt x="679" y="628"/>
                    <a:pt x="679" y="628"/>
                    <a:pt x="679" y="628"/>
                  </a:cubicBezTo>
                  <a:cubicBezTo>
                    <a:pt x="660" y="623"/>
                    <a:pt x="660" y="623"/>
                    <a:pt x="660" y="623"/>
                  </a:cubicBezTo>
                  <a:cubicBezTo>
                    <a:pt x="658" y="630"/>
                    <a:pt x="658" y="630"/>
                    <a:pt x="658" y="630"/>
                  </a:cubicBezTo>
                  <a:cubicBezTo>
                    <a:pt x="598" y="703"/>
                    <a:pt x="598" y="703"/>
                    <a:pt x="598" y="703"/>
                  </a:cubicBezTo>
                  <a:cubicBezTo>
                    <a:pt x="596" y="760"/>
                    <a:pt x="596" y="760"/>
                    <a:pt x="596" y="760"/>
                  </a:cubicBezTo>
                  <a:cubicBezTo>
                    <a:pt x="653" y="812"/>
                    <a:pt x="653" y="812"/>
                    <a:pt x="653" y="812"/>
                  </a:cubicBezTo>
                  <a:cubicBezTo>
                    <a:pt x="718" y="798"/>
                    <a:pt x="718" y="798"/>
                    <a:pt x="718" y="798"/>
                  </a:cubicBezTo>
                  <a:cubicBezTo>
                    <a:pt x="744" y="812"/>
                    <a:pt x="744" y="812"/>
                    <a:pt x="744" y="812"/>
                  </a:cubicBezTo>
                  <a:cubicBezTo>
                    <a:pt x="738" y="840"/>
                    <a:pt x="738" y="840"/>
                    <a:pt x="738" y="840"/>
                  </a:cubicBezTo>
                  <a:cubicBezTo>
                    <a:pt x="769" y="899"/>
                    <a:pt x="769" y="899"/>
                    <a:pt x="769" y="899"/>
                  </a:cubicBezTo>
                  <a:cubicBezTo>
                    <a:pt x="750" y="926"/>
                    <a:pt x="750" y="926"/>
                    <a:pt x="750" y="926"/>
                  </a:cubicBezTo>
                  <a:cubicBezTo>
                    <a:pt x="803" y="1033"/>
                    <a:pt x="803" y="1033"/>
                    <a:pt x="803" y="1033"/>
                  </a:cubicBezTo>
                  <a:cubicBezTo>
                    <a:pt x="849" y="1034"/>
                    <a:pt x="849" y="1034"/>
                    <a:pt x="849" y="1034"/>
                  </a:cubicBezTo>
                  <a:cubicBezTo>
                    <a:pt x="887" y="974"/>
                    <a:pt x="887" y="974"/>
                    <a:pt x="887" y="974"/>
                  </a:cubicBezTo>
                  <a:cubicBezTo>
                    <a:pt x="887" y="942"/>
                    <a:pt x="887" y="942"/>
                    <a:pt x="887" y="942"/>
                  </a:cubicBezTo>
                  <a:cubicBezTo>
                    <a:pt x="923" y="920"/>
                    <a:pt x="923" y="920"/>
                    <a:pt x="923" y="920"/>
                  </a:cubicBezTo>
                  <a:cubicBezTo>
                    <a:pt x="910" y="854"/>
                    <a:pt x="910" y="854"/>
                    <a:pt x="910" y="854"/>
                  </a:cubicBezTo>
                  <a:cubicBezTo>
                    <a:pt x="958" y="817"/>
                    <a:pt x="958" y="817"/>
                    <a:pt x="958" y="817"/>
                  </a:cubicBezTo>
                  <a:cubicBezTo>
                    <a:pt x="975" y="769"/>
                    <a:pt x="975" y="769"/>
                    <a:pt x="975" y="769"/>
                  </a:cubicBezTo>
                  <a:cubicBezTo>
                    <a:pt x="937" y="778"/>
                    <a:pt x="937" y="778"/>
                    <a:pt x="937" y="778"/>
                  </a:cubicBezTo>
                  <a:cubicBezTo>
                    <a:pt x="907" y="741"/>
                    <a:pt x="907" y="741"/>
                    <a:pt x="907" y="741"/>
                  </a:cubicBezTo>
                  <a:cubicBezTo>
                    <a:pt x="880" y="670"/>
                    <a:pt x="880" y="670"/>
                    <a:pt x="880" y="670"/>
                  </a:cubicBezTo>
                  <a:cubicBezTo>
                    <a:pt x="880" y="670"/>
                    <a:pt x="880" y="670"/>
                    <a:pt x="880" y="670"/>
                  </a:cubicBezTo>
                  <a:cubicBezTo>
                    <a:pt x="886" y="675"/>
                    <a:pt x="886" y="675"/>
                    <a:pt x="886" y="675"/>
                  </a:cubicBezTo>
                  <a:cubicBezTo>
                    <a:pt x="888" y="669"/>
                    <a:pt x="888" y="669"/>
                    <a:pt x="888" y="669"/>
                  </a:cubicBezTo>
                  <a:cubicBezTo>
                    <a:pt x="932" y="734"/>
                    <a:pt x="932" y="734"/>
                    <a:pt x="932" y="734"/>
                  </a:cubicBezTo>
                  <a:cubicBezTo>
                    <a:pt x="938" y="765"/>
                    <a:pt x="938" y="765"/>
                    <a:pt x="938" y="765"/>
                  </a:cubicBezTo>
                  <a:cubicBezTo>
                    <a:pt x="995" y="740"/>
                    <a:pt x="995" y="740"/>
                    <a:pt x="995" y="740"/>
                  </a:cubicBezTo>
                  <a:cubicBezTo>
                    <a:pt x="1034" y="706"/>
                    <a:pt x="1034" y="706"/>
                    <a:pt x="1034" y="706"/>
                  </a:cubicBezTo>
                  <a:cubicBezTo>
                    <a:pt x="1006" y="692"/>
                    <a:pt x="1006" y="692"/>
                    <a:pt x="1006" y="692"/>
                  </a:cubicBezTo>
                  <a:cubicBezTo>
                    <a:pt x="986" y="695"/>
                    <a:pt x="986" y="695"/>
                    <a:pt x="986" y="695"/>
                  </a:cubicBezTo>
                  <a:cubicBezTo>
                    <a:pt x="960" y="658"/>
                    <a:pt x="960" y="658"/>
                    <a:pt x="960" y="658"/>
                  </a:cubicBezTo>
                  <a:cubicBezTo>
                    <a:pt x="974" y="657"/>
                    <a:pt x="974" y="657"/>
                    <a:pt x="974" y="657"/>
                  </a:cubicBezTo>
                  <a:cubicBezTo>
                    <a:pt x="1008" y="680"/>
                    <a:pt x="1008" y="680"/>
                    <a:pt x="1008" y="680"/>
                  </a:cubicBezTo>
                  <a:cubicBezTo>
                    <a:pt x="1071" y="683"/>
                    <a:pt x="1071" y="683"/>
                    <a:pt x="1071" y="683"/>
                  </a:cubicBezTo>
                  <a:cubicBezTo>
                    <a:pt x="1098" y="718"/>
                    <a:pt x="1098" y="718"/>
                    <a:pt x="1098" y="718"/>
                  </a:cubicBezTo>
                  <a:cubicBezTo>
                    <a:pt x="1128" y="792"/>
                    <a:pt x="1128" y="792"/>
                    <a:pt x="1128" y="792"/>
                  </a:cubicBezTo>
                  <a:cubicBezTo>
                    <a:pt x="1140" y="771"/>
                    <a:pt x="1140" y="771"/>
                    <a:pt x="1140" y="771"/>
                  </a:cubicBezTo>
                  <a:cubicBezTo>
                    <a:pt x="1143" y="738"/>
                    <a:pt x="1143" y="738"/>
                    <a:pt x="1143" y="738"/>
                  </a:cubicBezTo>
                  <a:cubicBezTo>
                    <a:pt x="1211" y="700"/>
                    <a:pt x="1211" y="700"/>
                    <a:pt x="1211" y="700"/>
                  </a:cubicBezTo>
                  <a:cubicBezTo>
                    <a:pt x="1231" y="745"/>
                    <a:pt x="1231" y="745"/>
                    <a:pt x="1231" y="745"/>
                  </a:cubicBezTo>
                  <a:cubicBezTo>
                    <a:pt x="1240" y="746"/>
                    <a:pt x="1240" y="746"/>
                    <a:pt x="1240" y="746"/>
                  </a:cubicBezTo>
                  <a:cubicBezTo>
                    <a:pt x="1203" y="1027"/>
                    <a:pt x="962" y="1245"/>
                    <a:pt x="671" y="1245"/>
                  </a:cubicBezTo>
                  <a:cubicBezTo>
                    <a:pt x="555" y="1245"/>
                    <a:pt x="447" y="1210"/>
                    <a:pt x="357" y="1151"/>
                  </a:cubicBezTo>
                  <a:cubicBezTo>
                    <a:pt x="390" y="1115"/>
                    <a:pt x="390" y="1115"/>
                    <a:pt x="390" y="1115"/>
                  </a:cubicBezTo>
                  <a:cubicBezTo>
                    <a:pt x="381" y="1106"/>
                    <a:pt x="381" y="1106"/>
                    <a:pt x="381" y="1106"/>
                  </a:cubicBezTo>
                  <a:cubicBezTo>
                    <a:pt x="397" y="1106"/>
                    <a:pt x="397" y="1106"/>
                    <a:pt x="397" y="1106"/>
                  </a:cubicBezTo>
                  <a:cubicBezTo>
                    <a:pt x="431" y="1068"/>
                    <a:pt x="431" y="1068"/>
                    <a:pt x="431" y="1068"/>
                  </a:cubicBezTo>
                  <a:cubicBezTo>
                    <a:pt x="439" y="1042"/>
                    <a:pt x="439" y="1042"/>
                    <a:pt x="439" y="1042"/>
                  </a:cubicBezTo>
                  <a:cubicBezTo>
                    <a:pt x="474" y="1028"/>
                    <a:pt x="474" y="1028"/>
                    <a:pt x="474" y="1028"/>
                  </a:cubicBezTo>
                  <a:cubicBezTo>
                    <a:pt x="493" y="987"/>
                    <a:pt x="493" y="987"/>
                    <a:pt x="493" y="987"/>
                  </a:cubicBezTo>
                  <a:cubicBezTo>
                    <a:pt x="488" y="978"/>
                    <a:pt x="488" y="978"/>
                    <a:pt x="488" y="978"/>
                  </a:cubicBezTo>
                  <a:cubicBezTo>
                    <a:pt x="499" y="963"/>
                    <a:pt x="499" y="963"/>
                    <a:pt x="499" y="963"/>
                  </a:cubicBezTo>
                  <a:cubicBezTo>
                    <a:pt x="504" y="960"/>
                    <a:pt x="504" y="960"/>
                    <a:pt x="504" y="960"/>
                  </a:cubicBezTo>
                  <a:cubicBezTo>
                    <a:pt x="514" y="938"/>
                    <a:pt x="514" y="938"/>
                    <a:pt x="514" y="938"/>
                  </a:cubicBezTo>
                  <a:cubicBezTo>
                    <a:pt x="510" y="928"/>
                    <a:pt x="510" y="928"/>
                    <a:pt x="510" y="928"/>
                  </a:cubicBezTo>
                  <a:cubicBezTo>
                    <a:pt x="432" y="900"/>
                    <a:pt x="432" y="900"/>
                    <a:pt x="432" y="900"/>
                  </a:cubicBezTo>
                  <a:cubicBezTo>
                    <a:pt x="427" y="903"/>
                    <a:pt x="427" y="903"/>
                    <a:pt x="427" y="903"/>
                  </a:cubicBezTo>
                  <a:cubicBezTo>
                    <a:pt x="425" y="910"/>
                    <a:pt x="425" y="910"/>
                    <a:pt x="425" y="910"/>
                  </a:cubicBezTo>
                  <a:cubicBezTo>
                    <a:pt x="416" y="908"/>
                    <a:pt x="416" y="908"/>
                    <a:pt x="416" y="908"/>
                  </a:cubicBezTo>
                  <a:cubicBezTo>
                    <a:pt x="424" y="898"/>
                    <a:pt x="424" y="898"/>
                    <a:pt x="424" y="898"/>
                  </a:cubicBezTo>
                  <a:cubicBezTo>
                    <a:pt x="419" y="896"/>
                    <a:pt x="419" y="896"/>
                    <a:pt x="419" y="896"/>
                  </a:cubicBezTo>
                  <a:cubicBezTo>
                    <a:pt x="411" y="869"/>
                    <a:pt x="411" y="869"/>
                    <a:pt x="411" y="869"/>
                  </a:cubicBezTo>
                  <a:cubicBezTo>
                    <a:pt x="350" y="837"/>
                    <a:pt x="350" y="837"/>
                    <a:pt x="350" y="837"/>
                  </a:cubicBezTo>
                  <a:cubicBezTo>
                    <a:pt x="342" y="844"/>
                    <a:pt x="342" y="844"/>
                    <a:pt x="342" y="844"/>
                  </a:cubicBezTo>
                  <a:cubicBezTo>
                    <a:pt x="324" y="843"/>
                    <a:pt x="324" y="843"/>
                    <a:pt x="324" y="843"/>
                  </a:cubicBezTo>
                  <a:cubicBezTo>
                    <a:pt x="321" y="837"/>
                    <a:pt x="321" y="837"/>
                    <a:pt x="321" y="837"/>
                  </a:cubicBezTo>
                  <a:cubicBezTo>
                    <a:pt x="311" y="839"/>
                    <a:pt x="311" y="839"/>
                    <a:pt x="311" y="839"/>
                  </a:cubicBezTo>
                  <a:cubicBezTo>
                    <a:pt x="304" y="828"/>
                    <a:pt x="304" y="828"/>
                    <a:pt x="304" y="828"/>
                  </a:cubicBezTo>
                  <a:cubicBezTo>
                    <a:pt x="291" y="822"/>
                    <a:pt x="291" y="822"/>
                    <a:pt x="291" y="822"/>
                  </a:cubicBezTo>
                  <a:cubicBezTo>
                    <a:pt x="279" y="824"/>
                    <a:pt x="279" y="824"/>
                    <a:pt x="279" y="824"/>
                  </a:cubicBezTo>
                  <a:cubicBezTo>
                    <a:pt x="268" y="816"/>
                    <a:pt x="268" y="816"/>
                    <a:pt x="268" y="816"/>
                  </a:cubicBezTo>
                  <a:cubicBezTo>
                    <a:pt x="270" y="791"/>
                    <a:pt x="270" y="791"/>
                    <a:pt x="270" y="791"/>
                  </a:cubicBezTo>
                  <a:cubicBezTo>
                    <a:pt x="265" y="786"/>
                    <a:pt x="265" y="786"/>
                    <a:pt x="265" y="786"/>
                  </a:cubicBezTo>
                  <a:cubicBezTo>
                    <a:pt x="237" y="787"/>
                    <a:pt x="237" y="787"/>
                    <a:pt x="237" y="787"/>
                  </a:cubicBezTo>
                  <a:cubicBezTo>
                    <a:pt x="246" y="754"/>
                    <a:pt x="246" y="754"/>
                    <a:pt x="246" y="754"/>
                  </a:cubicBezTo>
                  <a:cubicBezTo>
                    <a:pt x="228" y="755"/>
                    <a:pt x="228" y="755"/>
                    <a:pt x="228" y="755"/>
                  </a:cubicBezTo>
                  <a:cubicBezTo>
                    <a:pt x="226" y="764"/>
                    <a:pt x="226" y="764"/>
                    <a:pt x="226" y="764"/>
                  </a:cubicBezTo>
                  <a:cubicBezTo>
                    <a:pt x="218" y="772"/>
                    <a:pt x="218" y="772"/>
                    <a:pt x="218" y="772"/>
                  </a:cubicBezTo>
                  <a:cubicBezTo>
                    <a:pt x="202" y="768"/>
                    <a:pt x="202" y="768"/>
                    <a:pt x="202" y="768"/>
                  </a:cubicBezTo>
                  <a:cubicBezTo>
                    <a:pt x="190" y="753"/>
                    <a:pt x="190" y="753"/>
                    <a:pt x="190" y="753"/>
                  </a:cubicBezTo>
                  <a:cubicBezTo>
                    <a:pt x="191" y="714"/>
                    <a:pt x="191" y="714"/>
                    <a:pt x="191" y="714"/>
                  </a:cubicBezTo>
                  <a:cubicBezTo>
                    <a:pt x="232" y="700"/>
                    <a:pt x="232" y="700"/>
                    <a:pt x="232" y="700"/>
                  </a:cubicBezTo>
                  <a:cubicBezTo>
                    <a:pt x="264" y="701"/>
                    <a:pt x="264" y="701"/>
                    <a:pt x="264" y="701"/>
                  </a:cubicBezTo>
                  <a:cubicBezTo>
                    <a:pt x="266" y="718"/>
                    <a:pt x="266" y="718"/>
                    <a:pt x="266" y="718"/>
                  </a:cubicBezTo>
                  <a:cubicBezTo>
                    <a:pt x="279" y="732"/>
                    <a:pt x="279" y="732"/>
                    <a:pt x="279" y="732"/>
                  </a:cubicBezTo>
                  <a:cubicBezTo>
                    <a:pt x="287" y="732"/>
                    <a:pt x="287" y="732"/>
                    <a:pt x="287" y="732"/>
                  </a:cubicBezTo>
                  <a:cubicBezTo>
                    <a:pt x="289" y="722"/>
                    <a:pt x="289" y="722"/>
                    <a:pt x="289" y="722"/>
                  </a:cubicBezTo>
                  <a:cubicBezTo>
                    <a:pt x="279" y="701"/>
                    <a:pt x="279" y="701"/>
                    <a:pt x="279" y="701"/>
                  </a:cubicBezTo>
                  <a:cubicBezTo>
                    <a:pt x="282" y="689"/>
                    <a:pt x="282" y="689"/>
                    <a:pt x="282" y="689"/>
                  </a:cubicBezTo>
                  <a:cubicBezTo>
                    <a:pt x="312" y="669"/>
                    <a:pt x="312" y="669"/>
                    <a:pt x="312" y="669"/>
                  </a:cubicBezTo>
                  <a:cubicBezTo>
                    <a:pt x="320" y="632"/>
                    <a:pt x="320" y="632"/>
                    <a:pt x="320" y="632"/>
                  </a:cubicBezTo>
                  <a:cubicBezTo>
                    <a:pt x="346" y="627"/>
                    <a:pt x="346" y="627"/>
                    <a:pt x="346" y="627"/>
                  </a:cubicBezTo>
                  <a:cubicBezTo>
                    <a:pt x="339" y="618"/>
                    <a:pt x="339" y="618"/>
                    <a:pt x="339" y="618"/>
                  </a:cubicBezTo>
                  <a:cubicBezTo>
                    <a:pt x="360" y="607"/>
                    <a:pt x="360" y="607"/>
                    <a:pt x="360" y="607"/>
                  </a:cubicBezTo>
                  <a:cubicBezTo>
                    <a:pt x="371" y="615"/>
                    <a:pt x="371" y="615"/>
                    <a:pt x="371" y="615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0" y="594"/>
                    <a:pt x="400" y="594"/>
                    <a:pt x="400" y="594"/>
                  </a:cubicBezTo>
                  <a:cubicBezTo>
                    <a:pt x="380" y="595"/>
                    <a:pt x="380" y="595"/>
                    <a:pt x="380" y="595"/>
                  </a:cubicBezTo>
                  <a:cubicBezTo>
                    <a:pt x="372" y="588"/>
                    <a:pt x="372" y="588"/>
                    <a:pt x="372" y="588"/>
                  </a:cubicBezTo>
                  <a:cubicBezTo>
                    <a:pt x="380" y="580"/>
                    <a:pt x="380" y="580"/>
                    <a:pt x="380" y="580"/>
                  </a:cubicBezTo>
                  <a:cubicBezTo>
                    <a:pt x="374" y="573"/>
                    <a:pt x="374" y="573"/>
                    <a:pt x="374" y="573"/>
                  </a:cubicBezTo>
                  <a:cubicBezTo>
                    <a:pt x="340" y="589"/>
                    <a:pt x="340" y="589"/>
                    <a:pt x="340" y="589"/>
                  </a:cubicBezTo>
                  <a:cubicBezTo>
                    <a:pt x="362" y="567"/>
                    <a:pt x="362" y="567"/>
                    <a:pt x="362" y="567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24" y="554"/>
                    <a:pt x="424" y="554"/>
                    <a:pt x="424" y="554"/>
                  </a:cubicBezTo>
                  <a:cubicBezTo>
                    <a:pt x="422" y="543"/>
                    <a:pt x="422" y="543"/>
                    <a:pt x="422" y="543"/>
                  </a:cubicBezTo>
                  <a:cubicBezTo>
                    <a:pt x="401" y="530"/>
                    <a:pt x="401" y="530"/>
                    <a:pt x="401" y="530"/>
                  </a:cubicBezTo>
                  <a:cubicBezTo>
                    <a:pt x="375" y="488"/>
                    <a:pt x="375" y="488"/>
                    <a:pt x="375" y="488"/>
                  </a:cubicBezTo>
                  <a:cubicBezTo>
                    <a:pt x="357" y="504"/>
                    <a:pt x="357" y="504"/>
                    <a:pt x="357" y="504"/>
                  </a:cubicBezTo>
                  <a:cubicBezTo>
                    <a:pt x="347" y="500"/>
                    <a:pt x="347" y="500"/>
                    <a:pt x="347" y="500"/>
                  </a:cubicBezTo>
                  <a:cubicBezTo>
                    <a:pt x="345" y="484"/>
                    <a:pt x="345" y="484"/>
                    <a:pt x="345" y="484"/>
                  </a:cubicBezTo>
                  <a:cubicBezTo>
                    <a:pt x="324" y="470"/>
                    <a:pt x="324" y="470"/>
                    <a:pt x="324" y="470"/>
                  </a:cubicBezTo>
                  <a:cubicBezTo>
                    <a:pt x="304" y="466"/>
                    <a:pt x="304" y="466"/>
                    <a:pt x="304" y="466"/>
                  </a:cubicBezTo>
                  <a:cubicBezTo>
                    <a:pt x="304" y="493"/>
                    <a:pt x="304" y="493"/>
                    <a:pt x="304" y="493"/>
                  </a:cubicBezTo>
                  <a:cubicBezTo>
                    <a:pt x="294" y="501"/>
                    <a:pt x="294" y="501"/>
                    <a:pt x="294" y="501"/>
                  </a:cubicBezTo>
                  <a:cubicBezTo>
                    <a:pt x="307" y="509"/>
                    <a:pt x="307" y="509"/>
                    <a:pt x="307" y="509"/>
                  </a:cubicBezTo>
                  <a:cubicBezTo>
                    <a:pt x="306" y="522"/>
                    <a:pt x="306" y="522"/>
                    <a:pt x="306" y="522"/>
                  </a:cubicBezTo>
                  <a:cubicBezTo>
                    <a:pt x="294" y="534"/>
                    <a:pt x="294" y="534"/>
                    <a:pt x="294" y="534"/>
                  </a:cubicBezTo>
                  <a:cubicBezTo>
                    <a:pt x="299" y="554"/>
                    <a:pt x="299" y="554"/>
                    <a:pt x="299" y="554"/>
                  </a:cubicBezTo>
                  <a:cubicBezTo>
                    <a:pt x="291" y="562"/>
                    <a:pt x="291" y="562"/>
                    <a:pt x="291" y="562"/>
                  </a:cubicBezTo>
                  <a:cubicBezTo>
                    <a:pt x="276" y="550"/>
                    <a:pt x="276" y="550"/>
                    <a:pt x="276" y="550"/>
                  </a:cubicBezTo>
                  <a:cubicBezTo>
                    <a:pt x="275" y="532"/>
                    <a:pt x="275" y="532"/>
                    <a:pt x="275" y="532"/>
                  </a:cubicBezTo>
                  <a:cubicBezTo>
                    <a:pt x="241" y="521"/>
                    <a:pt x="241" y="521"/>
                    <a:pt x="241" y="521"/>
                  </a:cubicBezTo>
                  <a:cubicBezTo>
                    <a:pt x="207" y="501"/>
                    <a:pt x="207" y="501"/>
                    <a:pt x="207" y="501"/>
                  </a:cubicBezTo>
                  <a:cubicBezTo>
                    <a:pt x="210" y="472"/>
                    <a:pt x="210" y="472"/>
                    <a:pt x="210" y="472"/>
                  </a:cubicBezTo>
                  <a:cubicBezTo>
                    <a:pt x="241" y="453"/>
                    <a:pt x="241" y="453"/>
                    <a:pt x="241" y="453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80" y="422"/>
                    <a:pt x="280" y="422"/>
                    <a:pt x="280" y="422"/>
                  </a:cubicBezTo>
                  <a:cubicBezTo>
                    <a:pt x="278" y="406"/>
                    <a:pt x="278" y="406"/>
                    <a:pt x="278" y="406"/>
                  </a:cubicBezTo>
                  <a:cubicBezTo>
                    <a:pt x="260" y="399"/>
                    <a:pt x="260" y="399"/>
                    <a:pt x="260" y="399"/>
                  </a:cubicBezTo>
                  <a:cubicBezTo>
                    <a:pt x="256" y="403"/>
                    <a:pt x="256" y="403"/>
                    <a:pt x="256" y="403"/>
                  </a:cubicBezTo>
                  <a:cubicBezTo>
                    <a:pt x="260" y="412"/>
                    <a:pt x="260" y="412"/>
                    <a:pt x="260" y="412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1" y="419"/>
                    <a:pt x="241" y="419"/>
                    <a:pt x="241" y="419"/>
                  </a:cubicBezTo>
                  <a:cubicBezTo>
                    <a:pt x="244" y="410"/>
                    <a:pt x="244" y="410"/>
                    <a:pt x="244" y="410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32" y="413"/>
                    <a:pt x="232" y="413"/>
                    <a:pt x="232" y="413"/>
                  </a:cubicBezTo>
                  <a:cubicBezTo>
                    <a:pt x="228" y="410"/>
                    <a:pt x="228" y="410"/>
                    <a:pt x="228" y="410"/>
                  </a:cubicBezTo>
                  <a:cubicBezTo>
                    <a:pt x="221" y="391"/>
                    <a:pt x="221" y="391"/>
                    <a:pt x="221" y="391"/>
                  </a:cubicBezTo>
                  <a:cubicBezTo>
                    <a:pt x="202" y="378"/>
                    <a:pt x="202" y="378"/>
                    <a:pt x="202" y="378"/>
                  </a:cubicBezTo>
                  <a:cubicBezTo>
                    <a:pt x="193" y="394"/>
                    <a:pt x="193" y="394"/>
                    <a:pt x="193" y="394"/>
                  </a:cubicBezTo>
                  <a:cubicBezTo>
                    <a:pt x="212" y="404"/>
                    <a:pt x="212" y="404"/>
                    <a:pt x="212" y="404"/>
                  </a:cubicBezTo>
                  <a:cubicBezTo>
                    <a:pt x="200" y="422"/>
                    <a:pt x="200" y="422"/>
                    <a:pt x="200" y="422"/>
                  </a:cubicBezTo>
                  <a:cubicBezTo>
                    <a:pt x="156" y="418"/>
                    <a:pt x="156" y="418"/>
                    <a:pt x="156" y="418"/>
                  </a:cubicBezTo>
                  <a:cubicBezTo>
                    <a:pt x="162" y="407"/>
                    <a:pt x="168" y="395"/>
                    <a:pt x="175" y="383"/>
                  </a:cubicBezTo>
                  <a:cubicBezTo>
                    <a:pt x="181" y="386"/>
                    <a:pt x="181" y="386"/>
                    <a:pt x="181" y="386"/>
                  </a:cubicBezTo>
                  <a:cubicBezTo>
                    <a:pt x="190" y="382"/>
                    <a:pt x="190" y="382"/>
                    <a:pt x="190" y="382"/>
                  </a:cubicBezTo>
                  <a:cubicBezTo>
                    <a:pt x="196" y="371"/>
                    <a:pt x="196" y="371"/>
                    <a:pt x="196" y="371"/>
                  </a:cubicBezTo>
                  <a:cubicBezTo>
                    <a:pt x="186" y="365"/>
                    <a:pt x="186" y="365"/>
                    <a:pt x="186" y="365"/>
                  </a:cubicBezTo>
                  <a:cubicBezTo>
                    <a:pt x="194" y="353"/>
                    <a:pt x="202" y="341"/>
                    <a:pt x="210" y="330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86" y="348"/>
                    <a:pt x="286" y="348"/>
                    <a:pt x="286" y="348"/>
                  </a:cubicBezTo>
                  <a:cubicBezTo>
                    <a:pt x="289" y="339"/>
                    <a:pt x="289" y="339"/>
                    <a:pt x="289" y="339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40" y="338"/>
                    <a:pt x="240" y="338"/>
                    <a:pt x="240" y="338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20" y="317"/>
                    <a:pt x="225" y="311"/>
                    <a:pt x="230" y="305"/>
                  </a:cubicBezTo>
                  <a:cubicBezTo>
                    <a:pt x="235" y="306"/>
                    <a:pt x="235" y="306"/>
                    <a:pt x="235" y="306"/>
                  </a:cubicBezTo>
                  <a:cubicBezTo>
                    <a:pt x="254" y="292"/>
                    <a:pt x="254" y="292"/>
                    <a:pt x="254" y="292"/>
                  </a:cubicBezTo>
                  <a:cubicBezTo>
                    <a:pt x="246" y="287"/>
                    <a:pt x="246" y="287"/>
                    <a:pt x="246" y="287"/>
                  </a:cubicBezTo>
                  <a:cubicBezTo>
                    <a:pt x="247" y="285"/>
                    <a:pt x="248" y="284"/>
                    <a:pt x="250" y="282"/>
                  </a:cubicBezTo>
                  <a:cubicBezTo>
                    <a:pt x="250" y="285"/>
                    <a:pt x="250" y="285"/>
                    <a:pt x="250" y="285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55" y="299"/>
                    <a:pt x="255" y="299"/>
                    <a:pt x="255" y="299"/>
                  </a:cubicBezTo>
                  <a:cubicBezTo>
                    <a:pt x="248" y="304"/>
                    <a:pt x="248" y="304"/>
                    <a:pt x="248" y="304"/>
                  </a:cubicBezTo>
                  <a:cubicBezTo>
                    <a:pt x="268" y="314"/>
                    <a:pt x="268" y="314"/>
                    <a:pt x="268" y="314"/>
                  </a:cubicBezTo>
                  <a:cubicBezTo>
                    <a:pt x="267" y="318"/>
                    <a:pt x="267" y="318"/>
                    <a:pt x="267" y="318"/>
                  </a:cubicBezTo>
                  <a:cubicBezTo>
                    <a:pt x="245" y="312"/>
                    <a:pt x="245" y="312"/>
                    <a:pt x="245" y="312"/>
                  </a:cubicBezTo>
                  <a:cubicBezTo>
                    <a:pt x="244" y="309"/>
                    <a:pt x="244" y="309"/>
                    <a:pt x="244" y="309"/>
                  </a:cubicBezTo>
                  <a:cubicBezTo>
                    <a:pt x="236" y="327"/>
                    <a:pt x="236" y="327"/>
                    <a:pt x="236" y="327"/>
                  </a:cubicBezTo>
                  <a:cubicBezTo>
                    <a:pt x="284" y="328"/>
                    <a:pt x="284" y="328"/>
                    <a:pt x="284" y="328"/>
                  </a:cubicBezTo>
                  <a:cubicBezTo>
                    <a:pt x="300" y="326"/>
                    <a:pt x="300" y="326"/>
                    <a:pt x="300" y="326"/>
                  </a:cubicBezTo>
                  <a:cubicBezTo>
                    <a:pt x="300" y="321"/>
                    <a:pt x="300" y="321"/>
                    <a:pt x="300" y="321"/>
                  </a:cubicBezTo>
                  <a:cubicBezTo>
                    <a:pt x="280" y="315"/>
                    <a:pt x="280" y="315"/>
                    <a:pt x="280" y="315"/>
                  </a:cubicBezTo>
                  <a:cubicBezTo>
                    <a:pt x="309" y="309"/>
                    <a:pt x="309" y="309"/>
                    <a:pt x="309" y="309"/>
                  </a:cubicBezTo>
                  <a:cubicBezTo>
                    <a:pt x="316" y="295"/>
                    <a:pt x="316" y="295"/>
                    <a:pt x="316" y="295"/>
                  </a:cubicBezTo>
                  <a:cubicBezTo>
                    <a:pt x="306" y="291"/>
                    <a:pt x="306" y="291"/>
                    <a:pt x="306" y="291"/>
                  </a:cubicBezTo>
                  <a:cubicBezTo>
                    <a:pt x="339" y="280"/>
                    <a:pt x="339" y="280"/>
                    <a:pt x="339" y="280"/>
                  </a:cubicBezTo>
                  <a:cubicBezTo>
                    <a:pt x="368" y="268"/>
                    <a:pt x="368" y="268"/>
                    <a:pt x="368" y="268"/>
                  </a:cubicBezTo>
                  <a:cubicBezTo>
                    <a:pt x="370" y="264"/>
                    <a:pt x="370" y="264"/>
                    <a:pt x="370" y="264"/>
                  </a:cubicBezTo>
                  <a:cubicBezTo>
                    <a:pt x="356" y="262"/>
                    <a:pt x="356" y="262"/>
                    <a:pt x="356" y="262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80" y="257"/>
                    <a:pt x="380" y="257"/>
                    <a:pt x="380" y="257"/>
                  </a:cubicBezTo>
                  <a:cubicBezTo>
                    <a:pt x="391" y="249"/>
                    <a:pt x="391" y="249"/>
                    <a:pt x="391" y="249"/>
                  </a:cubicBezTo>
                  <a:cubicBezTo>
                    <a:pt x="373" y="245"/>
                    <a:pt x="373" y="245"/>
                    <a:pt x="373" y="245"/>
                  </a:cubicBezTo>
                  <a:cubicBezTo>
                    <a:pt x="350" y="243"/>
                    <a:pt x="350" y="243"/>
                    <a:pt x="350" y="243"/>
                  </a:cubicBezTo>
                  <a:cubicBezTo>
                    <a:pt x="315" y="243"/>
                    <a:pt x="315" y="243"/>
                    <a:pt x="315" y="243"/>
                  </a:cubicBezTo>
                  <a:cubicBezTo>
                    <a:pt x="308" y="248"/>
                    <a:pt x="308" y="248"/>
                    <a:pt x="308" y="248"/>
                  </a:cubicBezTo>
                  <a:cubicBezTo>
                    <a:pt x="295" y="240"/>
                    <a:pt x="295" y="240"/>
                    <a:pt x="295" y="240"/>
                  </a:cubicBezTo>
                  <a:cubicBezTo>
                    <a:pt x="284" y="248"/>
                    <a:pt x="284" y="248"/>
                    <a:pt x="284" y="248"/>
                  </a:cubicBezTo>
                  <a:cubicBezTo>
                    <a:pt x="386" y="155"/>
                    <a:pt x="522" y="97"/>
                    <a:pt x="671" y="97"/>
                  </a:cubicBezTo>
                  <a:close/>
                  <a:moveTo>
                    <a:pt x="241" y="419"/>
                  </a:moveTo>
                  <a:cubicBezTo>
                    <a:pt x="232" y="413"/>
                    <a:pt x="232" y="413"/>
                    <a:pt x="232" y="413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44" y="410"/>
                    <a:pt x="244" y="410"/>
                    <a:pt x="244" y="410"/>
                  </a:cubicBezTo>
                  <a:cubicBezTo>
                    <a:pt x="241" y="419"/>
                    <a:pt x="241" y="419"/>
                    <a:pt x="241" y="419"/>
                  </a:cubicBezTo>
                  <a:close/>
                  <a:moveTo>
                    <a:pt x="296" y="1105"/>
                  </a:moveTo>
                  <a:cubicBezTo>
                    <a:pt x="189" y="1012"/>
                    <a:pt x="116" y="881"/>
                    <a:pt x="100" y="733"/>
                  </a:cubicBezTo>
                  <a:cubicBezTo>
                    <a:pt x="116" y="746"/>
                    <a:pt x="116" y="746"/>
                    <a:pt x="116" y="746"/>
                  </a:cubicBezTo>
                  <a:cubicBezTo>
                    <a:pt x="123" y="744"/>
                    <a:pt x="123" y="744"/>
                    <a:pt x="123" y="744"/>
                  </a:cubicBezTo>
                  <a:cubicBezTo>
                    <a:pt x="99" y="719"/>
                    <a:pt x="99" y="719"/>
                    <a:pt x="99" y="719"/>
                  </a:cubicBezTo>
                  <a:cubicBezTo>
                    <a:pt x="99" y="714"/>
                    <a:pt x="98" y="709"/>
                    <a:pt x="98" y="704"/>
                  </a:cubicBezTo>
                  <a:cubicBezTo>
                    <a:pt x="111" y="714"/>
                    <a:pt x="111" y="714"/>
                    <a:pt x="111" y="714"/>
                  </a:cubicBezTo>
                  <a:cubicBezTo>
                    <a:pt x="140" y="746"/>
                    <a:pt x="140" y="746"/>
                    <a:pt x="140" y="746"/>
                  </a:cubicBezTo>
                  <a:cubicBezTo>
                    <a:pt x="139" y="761"/>
                    <a:pt x="139" y="761"/>
                    <a:pt x="139" y="761"/>
                  </a:cubicBezTo>
                  <a:cubicBezTo>
                    <a:pt x="192" y="788"/>
                    <a:pt x="192" y="788"/>
                    <a:pt x="192" y="788"/>
                  </a:cubicBezTo>
                  <a:cubicBezTo>
                    <a:pt x="201" y="783"/>
                    <a:pt x="201" y="783"/>
                    <a:pt x="201" y="783"/>
                  </a:cubicBezTo>
                  <a:cubicBezTo>
                    <a:pt x="241" y="804"/>
                    <a:pt x="241" y="804"/>
                    <a:pt x="241" y="804"/>
                  </a:cubicBezTo>
                  <a:cubicBezTo>
                    <a:pt x="251" y="814"/>
                    <a:pt x="251" y="814"/>
                    <a:pt x="251" y="814"/>
                  </a:cubicBezTo>
                  <a:cubicBezTo>
                    <a:pt x="276" y="831"/>
                    <a:pt x="276" y="831"/>
                    <a:pt x="276" y="831"/>
                  </a:cubicBezTo>
                  <a:cubicBezTo>
                    <a:pt x="284" y="845"/>
                    <a:pt x="284" y="845"/>
                    <a:pt x="284" y="845"/>
                  </a:cubicBezTo>
                  <a:cubicBezTo>
                    <a:pt x="277" y="846"/>
                    <a:pt x="277" y="846"/>
                    <a:pt x="277" y="846"/>
                  </a:cubicBezTo>
                  <a:cubicBezTo>
                    <a:pt x="270" y="863"/>
                    <a:pt x="270" y="863"/>
                    <a:pt x="270" y="863"/>
                  </a:cubicBezTo>
                  <a:cubicBezTo>
                    <a:pt x="275" y="880"/>
                    <a:pt x="275" y="880"/>
                    <a:pt x="275" y="880"/>
                  </a:cubicBezTo>
                  <a:cubicBezTo>
                    <a:pt x="261" y="889"/>
                    <a:pt x="261" y="889"/>
                    <a:pt x="261" y="889"/>
                  </a:cubicBezTo>
                  <a:cubicBezTo>
                    <a:pt x="244" y="933"/>
                    <a:pt x="244" y="933"/>
                    <a:pt x="244" y="933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315" y="1004"/>
                    <a:pt x="315" y="1004"/>
                    <a:pt x="315" y="1004"/>
                  </a:cubicBezTo>
                  <a:cubicBezTo>
                    <a:pt x="296" y="1105"/>
                    <a:pt x="296" y="1105"/>
                    <a:pt x="296" y="1105"/>
                  </a:cubicBezTo>
                  <a:close/>
                  <a:moveTo>
                    <a:pt x="253" y="279"/>
                  </a:moveTo>
                  <a:cubicBezTo>
                    <a:pt x="254" y="277"/>
                    <a:pt x="256" y="275"/>
                    <a:pt x="258" y="273"/>
                  </a:cubicBezTo>
                  <a:cubicBezTo>
                    <a:pt x="286" y="270"/>
                    <a:pt x="286" y="270"/>
                    <a:pt x="286" y="270"/>
                  </a:cubicBezTo>
                  <a:cubicBezTo>
                    <a:pt x="298" y="271"/>
                    <a:pt x="298" y="271"/>
                    <a:pt x="298" y="271"/>
                  </a:cubicBezTo>
                  <a:cubicBezTo>
                    <a:pt x="281" y="277"/>
                    <a:pt x="281" y="277"/>
                    <a:pt x="281" y="277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82" y="289"/>
                    <a:pt x="282" y="289"/>
                    <a:pt x="282" y="289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53" y="279"/>
                    <a:pt x="253" y="279"/>
                    <a:pt x="253" y="279"/>
                  </a:cubicBezTo>
                  <a:close/>
                  <a:moveTo>
                    <a:pt x="385" y="263"/>
                  </a:moveTo>
                  <a:cubicBezTo>
                    <a:pt x="380" y="261"/>
                    <a:pt x="380" y="261"/>
                    <a:pt x="380" y="261"/>
                  </a:cubicBezTo>
                  <a:cubicBezTo>
                    <a:pt x="394" y="251"/>
                    <a:pt x="394" y="251"/>
                    <a:pt x="394" y="251"/>
                  </a:cubicBezTo>
                  <a:cubicBezTo>
                    <a:pt x="401" y="251"/>
                    <a:pt x="401" y="251"/>
                    <a:pt x="401" y="251"/>
                  </a:cubicBezTo>
                  <a:cubicBezTo>
                    <a:pt x="404" y="242"/>
                    <a:pt x="404" y="242"/>
                    <a:pt x="404" y="242"/>
                  </a:cubicBezTo>
                  <a:cubicBezTo>
                    <a:pt x="413" y="239"/>
                    <a:pt x="413" y="239"/>
                    <a:pt x="413" y="239"/>
                  </a:cubicBezTo>
                  <a:cubicBezTo>
                    <a:pt x="431" y="237"/>
                    <a:pt x="431" y="237"/>
                    <a:pt x="431" y="237"/>
                  </a:cubicBezTo>
                  <a:cubicBezTo>
                    <a:pt x="437" y="227"/>
                    <a:pt x="437" y="227"/>
                    <a:pt x="437" y="227"/>
                  </a:cubicBezTo>
                  <a:cubicBezTo>
                    <a:pt x="450" y="226"/>
                    <a:pt x="450" y="226"/>
                    <a:pt x="450" y="226"/>
                  </a:cubicBezTo>
                  <a:cubicBezTo>
                    <a:pt x="460" y="217"/>
                    <a:pt x="460" y="217"/>
                    <a:pt x="460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1" y="223"/>
                    <a:pt x="481" y="223"/>
                    <a:pt x="481" y="223"/>
                  </a:cubicBezTo>
                  <a:cubicBezTo>
                    <a:pt x="483" y="223"/>
                    <a:pt x="483" y="223"/>
                    <a:pt x="483" y="223"/>
                  </a:cubicBezTo>
                  <a:cubicBezTo>
                    <a:pt x="481" y="227"/>
                    <a:pt x="481" y="227"/>
                    <a:pt x="481" y="227"/>
                  </a:cubicBezTo>
                  <a:cubicBezTo>
                    <a:pt x="474" y="230"/>
                    <a:pt x="474" y="230"/>
                    <a:pt x="474" y="230"/>
                  </a:cubicBezTo>
                  <a:cubicBezTo>
                    <a:pt x="474" y="231"/>
                    <a:pt x="474" y="231"/>
                    <a:pt x="474" y="231"/>
                  </a:cubicBezTo>
                  <a:cubicBezTo>
                    <a:pt x="481" y="228"/>
                    <a:pt x="481" y="228"/>
                    <a:pt x="481" y="228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7"/>
                    <a:pt x="485" y="227"/>
                    <a:pt x="485" y="227"/>
                  </a:cubicBezTo>
                  <a:cubicBezTo>
                    <a:pt x="491" y="229"/>
                    <a:pt x="491" y="229"/>
                    <a:pt x="491" y="229"/>
                  </a:cubicBezTo>
                  <a:cubicBezTo>
                    <a:pt x="494" y="238"/>
                    <a:pt x="494" y="238"/>
                    <a:pt x="494" y="238"/>
                  </a:cubicBezTo>
                  <a:cubicBezTo>
                    <a:pt x="496" y="227"/>
                    <a:pt x="496" y="227"/>
                    <a:pt x="496" y="227"/>
                  </a:cubicBezTo>
                  <a:cubicBezTo>
                    <a:pt x="502" y="227"/>
                    <a:pt x="502" y="227"/>
                    <a:pt x="502" y="227"/>
                  </a:cubicBezTo>
                  <a:cubicBezTo>
                    <a:pt x="501" y="225"/>
                    <a:pt x="501" y="225"/>
                    <a:pt x="501" y="225"/>
                  </a:cubicBezTo>
                  <a:cubicBezTo>
                    <a:pt x="511" y="226"/>
                    <a:pt x="511" y="226"/>
                    <a:pt x="511" y="226"/>
                  </a:cubicBezTo>
                  <a:cubicBezTo>
                    <a:pt x="513" y="239"/>
                    <a:pt x="513" y="239"/>
                    <a:pt x="513" y="239"/>
                  </a:cubicBezTo>
                  <a:cubicBezTo>
                    <a:pt x="521" y="249"/>
                    <a:pt x="521" y="249"/>
                    <a:pt x="521" y="249"/>
                  </a:cubicBezTo>
                  <a:cubicBezTo>
                    <a:pt x="518" y="254"/>
                    <a:pt x="518" y="254"/>
                    <a:pt x="518" y="254"/>
                  </a:cubicBezTo>
                  <a:cubicBezTo>
                    <a:pt x="526" y="261"/>
                    <a:pt x="526" y="261"/>
                    <a:pt x="526" y="261"/>
                  </a:cubicBezTo>
                  <a:cubicBezTo>
                    <a:pt x="529" y="259"/>
                    <a:pt x="529" y="259"/>
                    <a:pt x="529" y="259"/>
                  </a:cubicBezTo>
                  <a:cubicBezTo>
                    <a:pt x="539" y="262"/>
                    <a:pt x="539" y="262"/>
                    <a:pt x="539" y="262"/>
                  </a:cubicBezTo>
                  <a:cubicBezTo>
                    <a:pt x="543" y="268"/>
                    <a:pt x="543" y="268"/>
                    <a:pt x="543" y="268"/>
                  </a:cubicBezTo>
                  <a:cubicBezTo>
                    <a:pt x="560" y="297"/>
                    <a:pt x="560" y="297"/>
                    <a:pt x="560" y="297"/>
                  </a:cubicBezTo>
                  <a:cubicBezTo>
                    <a:pt x="563" y="301"/>
                    <a:pt x="563" y="301"/>
                    <a:pt x="563" y="301"/>
                  </a:cubicBezTo>
                  <a:cubicBezTo>
                    <a:pt x="555" y="304"/>
                    <a:pt x="555" y="304"/>
                    <a:pt x="555" y="304"/>
                  </a:cubicBezTo>
                  <a:cubicBezTo>
                    <a:pt x="569" y="311"/>
                    <a:pt x="569" y="311"/>
                    <a:pt x="569" y="311"/>
                  </a:cubicBezTo>
                  <a:cubicBezTo>
                    <a:pt x="573" y="319"/>
                    <a:pt x="573" y="319"/>
                    <a:pt x="573" y="319"/>
                  </a:cubicBezTo>
                  <a:cubicBezTo>
                    <a:pt x="581" y="320"/>
                    <a:pt x="581" y="320"/>
                    <a:pt x="581" y="320"/>
                  </a:cubicBezTo>
                  <a:cubicBezTo>
                    <a:pt x="589" y="329"/>
                    <a:pt x="589" y="329"/>
                    <a:pt x="589" y="329"/>
                  </a:cubicBezTo>
                  <a:cubicBezTo>
                    <a:pt x="588" y="330"/>
                    <a:pt x="587" y="331"/>
                    <a:pt x="585" y="332"/>
                  </a:cubicBezTo>
                  <a:cubicBezTo>
                    <a:pt x="571" y="332"/>
                    <a:pt x="571" y="332"/>
                    <a:pt x="571" y="332"/>
                  </a:cubicBezTo>
                  <a:cubicBezTo>
                    <a:pt x="571" y="332"/>
                    <a:pt x="571" y="332"/>
                    <a:pt x="571" y="332"/>
                  </a:cubicBezTo>
                  <a:cubicBezTo>
                    <a:pt x="562" y="325"/>
                    <a:pt x="562" y="325"/>
                    <a:pt x="562" y="325"/>
                  </a:cubicBezTo>
                  <a:cubicBezTo>
                    <a:pt x="559" y="327"/>
                    <a:pt x="559" y="327"/>
                    <a:pt x="559" y="327"/>
                  </a:cubicBezTo>
                  <a:cubicBezTo>
                    <a:pt x="564" y="332"/>
                    <a:pt x="564" y="332"/>
                    <a:pt x="564" y="332"/>
                  </a:cubicBezTo>
                  <a:cubicBezTo>
                    <a:pt x="555" y="343"/>
                    <a:pt x="555" y="343"/>
                    <a:pt x="555" y="343"/>
                  </a:cubicBezTo>
                  <a:cubicBezTo>
                    <a:pt x="560" y="343"/>
                    <a:pt x="560" y="343"/>
                    <a:pt x="560" y="343"/>
                  </a:cubicBezTo>
                  <a:cubicBezTo>
                    <a:pt x="566" y="336"/>
                    <a:pt x="566" y="336"/>
                    <a:pt x="566" y="336"/>
                  </a:cubicBezTo>
                  <a:cubicBezTo>
                    <a:pt x="570" y="335"/>
                    <a:pt x="570" y="335"/>
                    <a:pt x="570" y="335"/>
                  </a:cubicBezTo>
                  <a:cubicBezTo>
                    <a:pt x="570" y="338"/>
                    <a:pt x="570" y="338"/>
                    <a:pt x="570" y="338"/>
                  </a:cubicBezTo>
                  <a:cubicBezTo>
                    <a:pt x="585" y="334"/>
                    <a:pt x="585" y="334"/>
                    <a:pt x="585" y="334"/>
                  </a:cubicBezTo>
                  <a:cubicBezTo>
                    <a:pt x="577" y="353"/>
                    <a:pt x="577" y="353"/>
                    <a:pt x="577" y="353"/>
                  </a:cubicBezTo>
                  <a:cubicBezTo>
                    <a:pt x="555" y="369"/>
                    <a:pt x="555" y="369"/>
                    <a:pt x="555" y="369"/>
                  </a:cubicBezTo>
                  <a:cubicBezTo>
                    <a:pt x="546" y="365"/>
                    <a:pt x="546" y="365"/>
                    <a:pt x="546" y="365"/>
                  </a:cubicBezTo>
                  <a:cubicBezTo>
                    <a:pt x="540" y="388"/>
                    <a:pt x="540" y="388"/>
                    <a:pt x="540" y="388"/>
                  </a:cubicBezTo>
                  <a:cubicBezTo>
                    <a:pt x="505" y="405"/>
                    <a:pt x="505" y="405"/>
                    <a:pt x="505" y="405"/>
                  </a:cubicBezTo>
                  <a:cubicBezTo>
                    <a:pt x="508" y="427"/>
                    <a:pt x="508" y="427"/>
                    <a:pt x="508" y="427"/>
                  </a:cubicBezTo>
                  <a:cubicBezTo>
                    <a:pt x="499" y="439"/>
                    <a:pt x="499" y="439"/>
                    <a:pt x="499" y="439"/>
                  </a:cubicBezTo>
                  <a:cubicBezTo>
                    <a:pt x="494" y="467"/>
                    <a:pt x="494" y="467"/>
                    <a:pt x="494" y="467"/>
                  </a:cubicBezTo>
                  <a:cubicBezTo>
                    <a:pt x="481" y="468"/>
                    <a:pt x="481" y="468"/>
                    <a:pt x="481" y="468"/>
                  </a:cubicBezTo>
                  <a:cubicBezTo>
                    <a:pt x="474" y="458"/>
                    <a:pt x="474" y="458"/>
                    <a:pt x="474" y="458"/>
                  </a:cubicBezTo>
                  <a:cubicBezTo>
                    <a:pt x="460" y="464"/>
                    <a:pt x="460" y="464"/>
                    <a:pt x="460" y="464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22" y="416"/>
                    <a:pt x="422" y="416"/>
                    <a:pt x="422" y="416"/>
                  </a:cubicBezTo>
                  <a:cubicBezTo>
                    <a:pt x="413" y="414"/>
                    <a:pt x="413" y="414"/>
                    <a:pt x="413" y="414"/>
                  </a:cubicBezTo>
                  <a:cubicBezTo>
                    <a:pt x="412" y="387"/>
                    <a:pt x="412" y="387"/>
                    <a:pt x="412" y="387"/>
                  </a:cubicBezTo>
                  <a:cubicBezTo>
                    <a:pt x="425" y="382"/>
                    <a:pt x="425" y="382"/>
                    <a:pt x="425" y="382"/>
                  </a:cubicBezTo>
                  <a:cubicBezTo>
                    <a:pt x="426" y="376"/>
                    <a:pt x="426" y="376"/>
                    <a:pt x="426" y="376"/>
                  </a:cubicBezTo>
                  <a:cubicBezTo>
                    <a:pt x="408" y="374"/>
                    <a:pt x="408" y="374"/>
                    <a:pt x="408" y="374"/>
                  </a:cubicBezTo>
                  <a:cubicBezTo>
                    <a:pt x="410" y="364"/>
                    <a:pt x="410" y="364"/>
                    <a:pt x="410" y="364"/>
                  </a:cubicBezTo>
                  <a:cubicBezTo>
                    <a:pt x="415" y="363"/>
                    <a:pt x="415" y="363"/>
                    <a:pt x="415" y="363"/>
                  </a:cubicBezTo>
                  <a:cubicBezTo>
                    <a:pt x="430" y="363"/>
                    <a:pt x="430" y="363"/>
                    <a:pt x="430" y="363"/>
                  </a:cubicBezTo>
                  <a:cubicBezTo>
                    <a:pt x="418" y="348"/>
                    <a:pt x="418" y="348"/>
                    <a:pt x="418" y="348"/>
                  </a:cubicBezTo>
                  <a:cubicBezTo>
                    <a:pt x="416" y="351"/>
                    <a:pt x="416" y="351"/>
                    <a:pt x="416" y="351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66" y="302"/>
                    <a:pt x="366" y="302"/>
                    <a:pt x="366" y="302"/>
                  </a:cubicBezTo>
                  <a:cubicBezTo>
                    <a:pt x="362" y="290"/>
                    <a:pt x="362" y="290"/>
                    <a:pt x="362" y="290"/>
                  </a:cubicBezTo>
                  <a:cubicBezTo>
                    <a:pt x="371" y="290"/>
                    <a:pt x="371" y="290"/>
                    <a:pt x="371" y="290"/>
                  </a:cubicBezTo>
                  <a:cubicBezTo>
                    <a:pt x="371" y="287"/>
                    <a:pt x="371" y="287"/>
                    <a:pt x="371" y="287"/>
                  </a:cubicBezTo>
                  <a:cubicBezTo>
                    <a:pt x="360" y="286"/>
                    <a:pt x="360" y="286"/>
                    <a:pt x="360" y="286"/>
                  </a:cubicBezTo>
                  <a:cubicBezTo>
                    <a:pt x="357" y="277"/>
                    <a:pt x="357" y="277"/>
                    <a:pt x="357" y="277"/>
                  </a:cubicBezTo>
                  <a:cubicBezTo>
                    <a:pt x="367" y="271"/>
                    <a:pt x="367" y="271"/>
                    <a:pt x="367" y="271"/>
                  </a:cubicBezTo>
                  <a:cubicBezTo>
                    <a:pt x="383" y="271"/>
                    <a:pt x="383" y="271"/>
                    <a:pt x="383" y="271"/>
                  </a:cubicBezTo>
                  <a:cubicBezTo>
                    <a:pt x="385" y="263"/>
                    <a:pt x="385" y="263"/>
                    <a:pt x="385" y="263"/>
                  </a:cubicBezTo>
                  <a:close/>
                  <a:moveTo>
                    <a:pt x="204" y="353"/>
                  </a:moveTo>
                  <a:cubicBezTo>
                    <a:pt x="198" y="363"/>
                    <a:pt x="198" y="363"/>
                    <a:pt x="198" y="363"/>
                  </a:cubicBezTo>
                  <a:cubicBezTo>
                    <a:pt x="203" y="375"/>
                    <a:pt x="203" y="375"/>
                    <a:pt x="203" y="375"/>
                  </a:cubicBezTo>
                  <a:cubicBezTo>
                    <a:pt x="213" y="374"/>
                    <a:pt x="213" y="374"/>
                    <a:pt x="213" y="374"/>
                  </a:cubicBezTo>
                  <a:cubicBezTo>
                    <a:pt x="208" y="367"/>
                    <a:pt x="208" y="367"/>
                    <a:pt x="208" y="367"/>
                  </a:cubicBezTo>
                  <a:cubicBezTo>
                    <a:pt x="220" y="368"/>
                    <a:pt x="220" y="368"/>
                    <a:pt x="220" y="368"/>
                  </a:cubicBezTo>
                  <a:cubicBezTo>
                    <a:pt x="229" y="355"/>
                    <a:pt x="229" y="355"/>
                    <a:pt x="229" y="355"/>
                  </a:cubicBezTo>
                  <a:cubicBezTo>
                    <a:pt x="204" y="353"/>
                    <a:pt x="204" y="353"/>
                    <a:pt x="204" y="353"/>
                  </a:cubicBezTo>
                  <a:close/>
                  <a:moveTo>
                    <a:pt x="198" y="413"/>
                  </a:moveTo>
                  <a:cubicBezTo>
                    <a:pt x="175" y="406"/>
                    <a:pt x="175" y="406"/>
                    <a:pt x="175" y="406"/>
                  </a:cubicBezTo>
                  <a:cubicBezTo>
                    <a:pt x="187" y="397"/>
                    <a:pt x="187" y="397"/>
                    <a:pt x="187" y="397"/>
                  </a:cubicBezTo>
                  <a:cubicBezTo>
                    <a:pt x="203" y="406"/>
                    <a:pt x="203" y="406"/>
                    <a:pt x="203" y="406"/>
                  </a:cubicBezTo>
                  <a:cubicBezTo>
                    <a:pt x="198" y="413"/>
                    <a:pt x="198" y="413"/>
                    <a:pt x="198" y="413"/>
                  </a:cubicBezTo>
                  <a:close/>
                  <a:moveTo>
                    <a:pt x="256" y="438"/>
                  </a:moveTo>
                  <a:cubicBezTo>
                    <a:pt x="248" y="457"/>
                    <a:pt x="248" y="457"/>
                    <a:pt x="248" y="457"/>
                  </a:cubicBezTo>
                  <a:cubicBezTo>
                    <a:pt x="259" y="463"/>
                    <a:pt x="259" y="463"/>
                    <a:pt x="259" y="463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81" y="459"/>
                    <a:pt x="281" y="459"/>
                    <a:pt x="281" y="459"/>
                  </a:cubicBezTo>
                  <a:cubicBezTo>
                    <a:pt x="288" y="458"/>
                    <a:pt x="288" y="458"/>
                    <a:pt x="288" y="458"/>
                  </a:cubicBezTo>
                  <a:cubicBezTo>
                    <a:pt x="273" y="448"/>
                    <a:pt x="273" y="448"/>
                    <a:pt x="273" y="448"/>
                  </a:cubicBezTo>
                  <a:cubicBezTo>
                    <a:pt x="256" y="438"/>
                    <a:pt x="256" y="438"/>
                    <a:pt x="256" y="438"/>
                  </a:cubicBezTo>
                  <a:close/>
                  <a:moveTo>
                    <a:pt x="249" y="356"/>
                  </a:moveTo>
                  <a:cubicBezTo>
                    <a:pt x="231" y="369"/>
                    <a:pt x="231" y="369"/>
                    <a:pt x="231" y="369"/>
                  </a:cubicBezTo>
                  <a:cubicBezTo>
                    <a:pt x="239" y="392"/>
                    <a:pt x="239" y="392"/>
                    <a:pt x="239" y="392"/>
                  </a:cubicBezTo>
                  <a:cubicBezTo>
                    <a:pt x="258" y="397"/>
                    <a:pt x="258" y="397"/>
                    <a:pt x="258" y="397"/>
                  </a:cubicBezTo>
                  <a:cubicBezTo>
                    <a:pt x="291" y="400"/>
                    <a:pt x="291" y="400"/>
                    <a:pt x="291" y="400"/>
                  </a:cubicBezTo>
                  <a:cubicBezTo>
                    <a:pt x="300" y="398"/>
                    <a:pt x="300" y="398"/>
                    <a:pt x="300" y="398"/>
                  </a:cubicBezTo>
                  <a:cubicBezTo>
                    <a:pt x="312" y="405"/>
                    <a:pt x="312" y="405"/>
                    <a:pt x="312" y="405"/>
                  </a:cubicBezTo>
                  <a:cubicBezTo>
                    <a:pt x="301" y="422"/>
                    <a:pt x="301" y="422"/>
                    <a:pt x="301" y="422"/>
                  </a:cubicBezTo>
                  <a:cubicBezTo>
                    <a:pt x="305" y="426"/>
                    <a:pt x="305" y="426"/>
                    <a:pt x="305" y="426"/>
                  </a:cubicBezTo>
                  <a:cubicBezTo>
                    <a:pt x="314" y="422"/>
                    <a:pt x="314" y="422"/>
                    <a:pt x="314" y="422"/>
                  </a:cubicBezTo>
                  <a:cubicBezTo>
                    <a:pt x="315" y="409"/>
                    <a:pt x="315" y="409"/>
                    <a:pt x="315" y="409"/>
                  </a:cubicBezTo>
                  <a:cubicBezTo>
                    <a:pt x="333" y="421"/>
                    <a:pt x="333" y="421"/>
                    <a:pt x="333" y="421"/>
                  </a:cubicBezTo>
                  <a:cubicBezTo>
                    <a:pt x="328" y="428"/>
                    <a:pt x="328" y="428"/>
                    <a:pt x="328" y="428"/>
                  </a:cubicBezTo>
                  <a:cubicBezTo>
                    <a:pt x="321" y="434"/>
                    <a:pt x="321" y="434"/>
                    <a:pt x="321" y="434"/>
                  </a:cubicBezTo>
                  <a:cubicBezTo>
                    <a:pt x="321" y="439"/>
                    <a:pt x="321" y="439"/>
                    <a:pt x="321" y="439"/>
                  </a:cubicBezTo>
                  <a:cubicBezTo>
                    <a:pt x="302" y="442"/>
                    <a:pt x="302" y="442"/>
                    <a:pt x="302" y="442"/>
                  </a:cubicBezTo>
                  <a:cubicBezTo>
                    <a:pt x="299" y="450"/>
                    <a:pt x="299" y="450"/>
                    <a:pt x="299" y="450"/>
                  </a:cubicBezTo>
                  <a:cubicBezTo>
                    <a:pt x="324" y="449"/>
                    <a:pt x="324" y="449"/>
                    <a:pt x="324" y="449"/>
                  </a:cubicBezTo>
                  <a:cubicBezTo>
                    <a:pt x="339" y="462"/>
                    <a:pt x="339" y="462"/>
                    <a:pt x="339" y="462"/>
                  </a:cubicBezTo>
                  <a:cubicBezTo>
                    <a:pt x="368" y="477"/>
                    <a:pt x="368" y="477"/>
                    <a:pt x="368" y="477"/>
                  </a:cubicBezTo>
                  <a:cubicBezTo>
                    <a:pt x="369" y="471"/>
                    <a:pt x="369" y="471"/>
                    <a:pt x="369" y="471"/>
                  </a:cubicBezTo>
                  <a:cubicBezTo>
                    <a:pt x="351" y="458"/>
                    <a:pt x="351" y="458"/>
                    <a:pt x="351" y="458"/>
                  </a:cubicBezTo>
                  <a:cubicBezTo>
                    <a:pt x="376" y="467"/>
                    <a:pt x="376" y="467"/>
                    <a:pt x="376" y="467"/>
                  </a:cubicBezTo>
                  <a:cubicBezTo>
                    <a:pt x="374" y="458"/>
                    <a:pt x="374" y="458"/>
                    <a:pt x="374" y="458"/>
                  </a:cubicBezTo>
                  <a:cubicBezTo>
                    <a:pt x="353" y="436"/>
                    <a:pt x="353" y="436"/>
                    <a:pt x="353" y="436"/>
                  </a:cubicBezTo>
                  <a:cubicBezTo>
                    <a:pt x="362" y="431"/>
                    <a:pt x="362" y="431"/>
                    <a:pt x="362" y="431"/>
                  </a:cubicBezTo>
                  <a:cubicBezTo>
                    <a:pt x="382" y="446"/>
                    <a:pt x="382" y="446"/>
                    <a:pt x="382" y="446"/>
                  </a:cubicBezTo>
                  <a:cubicBezTo>
                    <a:pt x="393" y="430"/>
                    <a:pt x="393" y="430"/>
                    <a:pt x="393" y="430"/>
                  </a:cubicBezTo>
                  <a:cubicBezTo>
                    <a:pt x="374" y="419"/>
                    <a:pt x="374" y="419"/>
                    <a:pt x="374" y="419"/>
                  </a:cubicBezTo>
                  <a:cubicBezTo>
                    <a:pt x="349" y="410"/>
                    <a:pt x="349" y="410"/>
                    <a:pt x="349" y="410"/>
                  </a:cubicBezTo>
                  <a:cubicBezTo>
                    <a:pt x="359" y="399"/>
                    <a:pt x="359" y="399"/>
                    <a:pt x="359" y="399"/>
                  </a:cubicBezTo>
                  <a:cubicBezTo>
                    <a:pt x="330" y="379"/>
                    <a:pt x="330" y="379"/>
                    <a:pt x="330" y="379"/>
                  </a:cubicBezTo>
                  <a:cubicBezTo>
                    <a:pt x="322" y="383"/>
                    <a:pt x="322" y="383"/>
                    <a:pt x="322" y="383"/>
                  </a:cubicBezTo>
                  <a:cubicBezTo>
                    <a:pt x="316" y="381"/>
                    <a:pt x="316" y="381"/>
                    <a:pt x="316" y="381"/>
                  </a:cubicBezTo>
                  <a:cubicBezTo>
                    <a:pt x="314" y="371"/>
                    <a:pt x="314" y="371"/>
                    <a:pt x="314" y="371"/>
                  </a:cubicBezTo>
                  <a:cubicBezTo>
                    <a:pt x="296" y="370"/>
                    <a:pt x="296" y="370"/>
                    <a:pt x="296" y="370"/>
                  </a:cubicBezTo>
                  <a:cubicBezTo>
                    <a:pt x="294" y="378"/>
                    <a:pt x="294" y="378"/>
                    <a:pt x="294" y="378"/>
                  </a:cubicBezTo>
                  <a:cubicBezTo>
                    <a:pt x="283" y="376"/>
                    <a:pt x="283" y="376"/>
                    <a:pt x="283" y="376"/>
                  </a:cubicBezTo>
                  <a:cubicBezTo>
                    <a:pt x="286" y="367"/>
                    <a:pt x="286" y="367"/>
                    <a:pt x="286" y="367"/>
                  </a:cubicBezTo>
                  <a:cubicBezTo>
                    <a:pt x="276" y="357"/>
                    <a:pt x="276" y="357"/>
                    <a:pt x="276" y="357"/>
                  </a:cubicBezTo>
                  <a:cubicBezTo>
                    <a:pt x="262" y="363"/>
                    <a:pt x="262" y="363"/>
                    <a:pt x="262" y="363"/>
                  </a:cubicBezTo>
                  <a:cubicBezTo>
                    <a:pt x="260" y="385"/>
                    <a:pt x="260" y="385"/>
                    <a:pt x="260" y="385"/>
                  </a:cubicBezTo>
                  <a:cubicBezTo>
                    <a:pt x="256" y="385"/>
                    <a:pt x="256" y="385"/>
                    <a:pt x="256" y="385"/>
                  </a:cubicBezTo>
                  <a:cubicBezTo>
                    <a:pt x="250" y="368"/>
                    <a:pt x="250" y="368"/>
                    <a:pt x="250" y="368"/>
                  </a:cubicBezTo>
                  <a:cubicBezTo>
                    <a:pt x="257" y="355"/>
                    <a:pt x="257" y="355"/>
                    <a:pt x="257" y="355"/>
                  </a:cubicBezTo>
                  <a:cubicBezTo>
                    <a:pt x="249" y="356"/>
                    <a:pt x="249" y="356"/>
                    <a:pt x="249" y="356"/>
                  </a:cubicBezTo>
                  <a:close/>
                  <a:moveTo>
                    <a:pt x="317" y="771"/>
                  </a:moveTo>
                  <a:cubicBezTo>
                    <a:pt x="326" y="770"/>
                    <a:pt x="326" y="770"/>
                    <a:pt x="326" y="770"/>
                  </a:cubicBezTo>
                  <a:cubicBezTo>
                    <a:pt x="327" y="764"/>
                    <a:pt x="327" y="764"/>
                    <a:pt x="327" y="764"/>
                  </a:cubicBezTo>
                  <a:cubicBezTo>
                    <a:pt x="340" y="765"/>
                    <a:pt x="340" y="765"/>
                    <a:pt x="340" y="765"/>
                  </a:cubicBezTo>
                  <a:cubicBezTo>
                    <a:pt x="352" y="769"/>
                    <a:pt x="352" y="769"/>
                    <a:pt x="352" y="769"/>
                  </a:cubicBezTo>
                  <a:cubicBezTo>
                    <a:pt x="338" y="778"/>
                    <a:pt x="338" y="778"/>
                    <a:pt x="338" y="778"/>
                  </a:cubicBezTo>
                  <a:cubicBezTo>
                    <a:pt x="331" y="774"/>
                    <a:pt x="331" y="774"/>
                    <a:pt x="331" y="774"/>
                  </a:cubicBezTo>
                  <a:cubicBezTo>
                    <a:pt x="319" y="774"/>
                    <a:pt x="319" y="774"/>
                    <a:pt x="319" y="774"/>
                  </a:cubicBezTo>
                  <a:cubicBezTo>
                    <a:pt x="317" y="771"/>
                    <a:pt x="317" y="771"/>
                    <a:pt x="317" y="771"/>
                  </a:cubicBezTo>
                  <a:close/>
                  <a:moveTo>
                    <a:pt x="358" y="771"/>
                  </a:moveTo>
                  <a:cubicBezTo>
                    <a:pt x="359" y="775"/>
                    <a:pt x="359" y="775"/>
                    <a:pt x="359" y="775"/>
                  </a:cubicBezTo>
                  <a:cubicBezTo>
                    <a:pt x="367" y="775"/>
                    <a:pt x="367" y="775"/>
                    <a:pt x="367" y="775"/>
                  </a:cubicBezTo>
                  <a:cubicBezTo>
                    <a:pt x="367" y="771"/>
                    <a:pt x="367" y="771"/>
                    <a:pt x="367" y="771"/>
                  </a:cubicBezTo>
                  <a:cubicBezTo>
                    <a:pt x="358" y="771"/>
                    <a:pt x="358" y="771"/>
                    <a:pt x="358" y="771"/>
                  </a:cubicBezTo>
                  <a:close/>
                  <a:moveTo>
                    <a:pt x="297" y="771"/>
                  </a:moveTo>
                  <a:cubicBezTo>
                    <a:pt x="296" y="774"/>
                    <a:pt x="296" y="774"/>
                    <a:pt x="296" y="774"/>
                  </a:cubicBezTo>
                  <a:cubicBezTo>
                    <a:pt x="304" y="777"/>
                    <a:pt x="304" y="777"/>
                    <a:pt x="304" y="777"/>
                  </a:cubicBezTo>
                  <a:cubicBezTo>
                    <a:pt x="308" y="776"/>
                    <a:pt x="308" y="776"/>
                    <a:pt x="308" y="776"/>
                  </a:cubicBezTo>
                  <a:cubicBezTo>
                    <a:pt x="307" y="773"/>
                    <a:pt x="307" y="773"/>
                    <a:pt x="307" y="773"/>
                  </a:cubicBezTo>
                  <a:cubicBezTo>
                    <a:pt x="297" y="771"/>
                    <a:pt x="297" y="771"/>
                    <a:pt x="297" y="771"/>
                  </a:cubicBezTo>
                  <a:close/>
                  <a:moveTo>
                    <a:pt x="260" y="753"/>
                  </a:moveTo>
                  <a:cubicBezTo>
                    <a:pt x="258" y="747"/>
                    <a:pt x="258" y="747"/>
                    <a:pt x="258" y="747"/>
                  </a:cubicBezTo>
                  <a:cubicBezTo>
                    <a:pt x="282" y="745"/>
                    <a:pt x="282" y="745"/>
                    <a:pt x="282" y="745"/>
                  </a:cubicBezTo>
                  <a:cubicBezTo>
                    <a:pt x="324" y="763"/>
                    <a:pt x="324" y="763"/>
                    <a:pt x="324" y="763"/>
                  </a:cubicBezTo>
                  <a:cubicBezTo>
                    <a:pt x="317" y="766"/>
                    <a:pt x="317" y="766"/>
                    <a:pt x="317" y="766"/>
                  </a:cubicBezTo>
                  <a:cubicBezTo>
                    <a:pt x="298" y="761"/>
                    <a:pt x="298" y="761"/>
                    <a:pt x="298" y="761"/>
                  </a:cubicBezTo>
                  <a:cubicBezTo>
                    <a:pt x="277" y="749"/>
                    <a:pt x="277" y="749"/>
                    <a:pt x="277" y="749"/>
                  </a:cubicBezTo>
                  <a:cubicBezTo>
                    <a:pt x="260" y="753"/>
                    <a:pt x="260" y="753"/>
                    <a:pt x="260" y="753"/>
                  </a:cubicBezTo>
                  <a:close/>
                  <a:moveTo>
                    <a:pt x="915" y="544"/>
                  </a:moveTo>
                  <a:cubicBezTo>
                    <a:pt x="888" y="554"/>
                    <a:pt x="888" y="554"/>
                    <a:pt x="888" y="554"/>
                  </a:cubicBezTo>
                  <a:cubicBezTo>
                    <a:pt x="895" y="561"/>
                    <a:pt x="895" y="561"/>
                    <a:pt x="895" y="561"/>
                  </a:cubicBezTo>
                  <a:cubicBezTo>
                    <a:pt x="891" y="566"/>
                    <a:pt x="891" y="566"/>
                    <a:pt x="891" y="566"/>
                  </a:cubicBezTo>
                  <a:cubicBezTo>
                    <a:pt x="879" y="567"/>
                    <a:pt x="879" y="567"/>
                    <a:pt x="879" y="567"/>
                  </a:cubicBezTo>
                  <a:cubicBezTo>
                    <a:pt x="877" y="561"/>
                    <a:pt x="877" y="561"/>
                    <a:pt x="877" y="561"/>
                  </a:cubicBezTo>
                  <a:cubicBezTo>
                    <a:pt x="882" y="554"/>
                    <a:pt x="882" y="554"/>
                    <a:pt x="882" y="554"/>
                  </a:cubicBezTo>
                  <a:cubicBezTo>
                    <a:pt x="869" y="552"/>
                    <a:pt x="869" y="552"/>
                    <a:pt x="869" y="552"/>
                  </a:cubicBezTo>
                  <a:cubicBezTo>
                    <a:pt x="860" y="562"/>
                    <a:pt x="860" y="562"/>
                    <a:pt x="860" y="562"/>
                  </a:cubicBezTo>
                  <a:cubicBezTo>
                    <a:pt x="849" y="580"/>
                    <a:pt x="849" y="580"/>
                    <a:pt x="849" y="580"/>
                  </a:cubicBezTo>
                  <a:cubicBezTo>
                    <a:pt x="863" y="588"/>
                    <a:pt x="863" y="588"/>
                    <a:pt x="863" y="588"/>
                  </a:cubicBezTo>
                  <a:cubicBezTo>
                    <a:pt x="877" y="588"/>
                    <a:pt x="877" y="588"/>
                    <a:pt x="877" y="588"/>
                  </a:cubicBezTo>
                  <a:cubicBezTo>
                    <a:pt x="881" y="583"/>
                    <a:pt x="881" y="583"/>
                    <a:pt x="881" y="583"/>
                  </a:cubicBezTo>
                  <a:cubicBezTo>
                    <a:pt x="893" y="583"/>
                    <a:pt x="893" y="583"/>
                    <a:pt x="893" y="583"/>
                  </a:cubicBezTo>
                  <a:cubicBezTo>
                    <a:pt x="911" y="591"/>
                    <a:pt x="911" y="591"/>
                    <a:pt x="911" y="591"/>
                  </a:cubicBezTo>
                  <a:cubicBezTo>
                    <a:pt x="928" y="588"/>
                    <a:pt x="928" y="588"/>
                    <a:pt x="928" y="588"/>
                  </a:cubicBezTo>
                  <a:cubicBezTo>
                    <a:pt x="926" y="577"/>
                    <a:pt x="926" y="577"/>
                    <a:pt x="926" y="577"/>
                  </a:cubicBezTo>
                  <a:cubicBezTo>
                    <a:pt x="904" y="563"/>
                    <a:pt x="904" y="563"/>
                    <a:pt x="904" y="563"/>
                  </a:cubicBezTo>
                  <a:cubicBezTo>
                    <a:pt x="915" y="544"/>
                    <a:pt x="915" y="544"/>
                    <a:pt x="915" y="544"/>
                  </a:cubicBezTo>
                  <a:close/>
                  <a:moveTo>
                    <a:pt x="983" y="546"/>
                  </a:moveTo>
                  <a:cubicBezTo>
                    <a:pt x="957" y="561"/>
                    <a:pt x="957" y="561"/>
                    <a:pt x="957" y="561"/>
                  </a:cubicBezTo>
                  <a:cubicBezTo>
                    <a:pt x="960" y="578"/>
                    <a:pt x="960" y="578"/>
                    <a:pt x="960" y="578"/>
                  </a:cubicBezTo>
                  <a:cubicBezTo>
                    <a:pt x="975" y="591"/>
                    <a:pt x="975" y="591"/>
                    <a:pt x="975" y="591"/>
                  </a:cubicBezTo>
                  <a:cubicBezTo>
                    <a:pt x="969" y="613"/>
                    <a:pt x="969" y="613"/>
                    <a:pt x="969" y="613"/>
                  </a:cubicBezTo>
                  <a:cubicBezTo>
                    <a:pt x="985" y="621"/>
                    <a:pt x="985" y="621"/>
                    <a:pt x="985" y="621"/>
                  </a:cubicBezTo>
                  <a:cubicBezTo>
                    <a:pt x="1000" y="617"/>
                    <a:pt x="1000" y="617"/>
                    <a:pt x="1000" y="617"/>
                  </a:cubicBezTo>
                  <a:cubicBezTo>
                    <a:pt x="997" y="601"/>
                    <a:pt x="997" y="601"/>
                    <a:pt x="997" y="601"/>
                  </a:cubicBezTo>
                  <a:cubicBezTo>
                    <a:pt x="990" y="596"/>
                    <a:pt x="990" y="596"/>
                    <a:pt x="990" y="596"/>
                  </a:cubicBezTo>
                  <a:cubicBezTo>
                    <a:pt x="990" y="591"/>
                    <a:pt x="990" y="591"/>
                    <a:pt x="990" y="591"/>
                  </a:cubicBezTo>
                  <a:cubicBezTo>
                    <a:pt x="1003" y="592"/>
                    <a:pt x="1003" y="592"/>
                    <a:pt x="1003" y="592"/>
                  </a:cubicBezTo>
                  <a:cubicBezTo>
                    <a:pt x="994" y="582"/>
                    <a:pt x="994" y="582"/>
                    <a:pt x="994" y="582"/>
                  </a:cubicBezTo>
                  <a:cubicBezTo>
                    <a:pt x="980" y="568"/>
                    <a:pt x="980" y="568"/>
                    <a:pt x="980" y="568"/>
                  </a:cubicBezTo>
                  <a:cubicBezTo>
                    <a:pt x="982" y="559"/>
                    <a:pt x="982" y="559"/>
                    <a:pt x="982" y="559"/>
                  </a:cubicBezTo>
                  <a:cubicBezTo>
                    <a:pt x="992" y="559"/>
                    <a:pt x="992" y="559"/>
                    <a:pt x="992" y="559"/>
                  </a:cubicBezTo>
                  <a:cubicBezTo>
                    <a:pt x="994" y="547"/>
                    <a:pt x="994" y="547"/>
                    <a:pt x="994" y="547"/>
                  </a:cubicBezTo>
                  <a:cubicBezTo>
                    <a:pt x="983" y="546"/>
                    <a:pt x="983" y="546"/>
                    <a:pt x="983" y="546"/>
                  </a:cubicBezTo>
                  <a:close/>
                  <a:moveTo>
                    <a:pt x="562" y="391"/>
                  </a:moveTo>
                  <a:cubicBezTo>
                    <a:pt x="553" y="400"/>
                    <a:pt x="553" y="400"/>
                    <a:pt x="553" y="400"/>
                  </a:cubicBezTo>
                  <a:cubicBezTo>
                    <a:pt x="570" y="404"/>
                    <a:pt x="570" y="404"/>
                    <a:pt x="570" y="404"/>
                  </a:cubicBezTo>
                  <a:cubicBezTo>
                    <a:pt x="565" y="410"/>
                    <a:pt x="565" y="410"/>
                    <a:pt x="565" y="410"/>
                  </a:cubicBezTo>
                  <a:cubicBezTo>
                    <a:pt x="562" y="416"/>
                    <a:pt x="562" y="416"/>
                    <a:pt x="562" y="416"/>
                  </a:cubicBezTo>
                  <a:cubicBezTo>
                    <a:pt x="589" y="420"/>
                    <a:pt x="589" y="420"/>
                    <a:pt x="589" y="420"/>
                  </a:cubicBezTo>
                  <a:cubicBezTo>
                    <a:pt x="613" y="408"/>
                    <a:pt x="613" y="408"/>
                    <a:pt x="613" y="408"/>
                  </a:cubicBezTo>
                  <a:cubicBezTo>
                    <a:pt x="614" y="399"/>
                    <a:pt x="614" y="399"/>
                    <a:pt x="614" y="399"/>
                  </a:cubicBezTo>
                  <a:cubicBezTo>
                    <a:pt x="599" y="392"/>
                    <a:pt x="599" y="392"/>
                    <a:pt x="599" y="392"/>
                  </a:cubicBezTo>
                  <a:cubicBezTo>
                    <a:pt x="581" y="397"/>
                    <a:pt x="581" y="397"/>
                    <a:pt x="581" y="397"/>
                  </a:cubicBezTo>
                  <a:cubicBezTo>
                    <a:pt x="571" y="400"/>
                    <a:pt x="571" y="400"/>
                    <a:pt x="571" y="400"/>
                  </a:cubicBezTo>
                  <a:cubicBezTo>
                    <a:pt x="571" y="395"/>
                    <a:pt x="571" y="395"/>
                    <a:pt x="571" y="395"/>
                  </a:cubicBezTo>
                  <a:cubicBezTo>
                    <a:pt x="562" y="391"/>
                    <a:pt x="562" y="391"/>
                    <a:pt x="562" y="391"/>
                  </a:cubicBezTo>
                  <a:close/>
                  <a:moveTo>
                    <a:pt x="803" y="232"/>
                  </a:moveTo>
                  <a:cubicBezTo>
                    <a:pt x="796" y="245"/>
                    <a:pt x="796" y="245"/>
                    <a:pt x="796" y="245"/>
                  </a:cubicBezTo>
                  <a:cubicBezTo>
                    <a:pt x="816" y="245"/>
                    <a:pt x="816" y="245"/>
                    <a:pt x="816" y="245"/>
                  </a:cubicBezTo>
                  <a:cubicBezTo>
                    <a:pt x="812" y="250"/>
                    <a:pt x="812" y="250"/>
                    <a:pt x="812" y="250"/>
                  </a:cubicBezTo>
                  <a:cubicBezTo>
                    <a:pt x="830" y="252"/>
                    <a:pt x="830" y="252"/>
                    <a:pt x="830" y="252"/>
                  </a:cubicBezTo>
                  <a:cubicBezTo>
                    <a:pt x="844" y="243"/>
                    <a:pt x="844" y="243"/>
                    <a:pt x="844" y="243"/>
                  </a:cubicBezTo>
                  <a:cubicBezTo>
                    <a:pt x="822" y="237"/>
                    <a:pt x="822" y="237"/>
                    <a:pt x="822" y="237"/>
                  </a:cubicBezTo>
                  <a:cubicBezTo>
                    <a:pt x="814" y="238"/>
                    <a:pt x="814" y="238"/>
                    <a:pt x="814" y="238"/>
                  </a:cubicBezTo>
                  <a:cubicBezTo>
                    <a:pt x="803" y="232"/>
                    <a:pt x="803" y="232"/>
                    <a:pt x="803" y="232"/>
                  </a:cubicBezTo>
                  <a:close/>
                  <a:moveTo>
                    <a:pt x="785" y="243"/>
                  </a:moveTo>
                  <a:cubicBezTo>
                    <a:pt x="809" y="258"/>
                    <a:pt x="809" y="258"/>
                    <a:pt x="809" y="258"/>
                  </a:cubicBezTo>
                  <a:cubicBezTo>
                    <a:pt x="798" y="266"/>
                    <a:pt x="798" y="266"/>
                    <a:pt x="798" y="266"/>
                  </a:cubicBezTo>
                  <a:cubicBezTo>
                    <a:pt x="789" y="284"/>
                    <a:pt x="789" y="284"/>
                    <a:pt x="789" y="284"/>
                  </a:cubicBezTo>
                  <a:cubicBezTo>
                    <a:pt x="773" y="269"/>
                    <a:pt x="773" y="269"/>
                    <a:pt x="773" y="269"/>
                  </a:cubicBezTo>
                  <a:cubicBezTo>
                    <a:pt x="786" y="263"/>
                    <a:pt x="786" y="263"/>
                    <a:pt x="786" y="263"/>
                  </a:cubicBezTo>
                  <a:cubicBezTo>
                    <a:pt x="779" y="258"/>
                    <a:pt x="779" y="258"/>
                    <a:pt x="779" y="258"/>
                  </a:cubicBezTo>
                  <a:cubicBezTo>
                    <a:pt x="766" y="264"/>
                    <a:pt x="766" y="264"/>
                    <a:pt x="766" y="264"/>
                  </a:cubicBezTo>
                  <a:cubicBezTo>
                    <a:pt x="752" y="247"/>
                    <a:pt x="752" y="247"/>
                    <a:pt x="752" y="247"/>
                  </a:cubicBezTo>
                  <a:cubicBezTo>
                    <a:pt x="768" y="246"/>
                    <a:pt x="768" y="246"/>
                    <a:pt x="768" y="246"/>
                  </a:cubicBezTo>
                  <a:cubicBezTo>
                    <a:pt x="775" y="253"/>
                    <a:pt x="775" y="253"/>
                    <a:pt x="775" y="253"/>
                  </a:cubicBezTo>
                  <a:cubicBezTo>
                    <a:pt x="783" y="252"/>
                    <a:pt x="783" y="252"/>
                    <a:pt x="783" y="252"/>
                  </a:cubicBezTo>
                  <a:cubicBezTo>
                    <a:pt x="785" y="243"/>
                    <a:pt x="785" y="243"/>
                    <a:pt x="785" y="243"/>
                  </a:cubicBezTo>
                  <a:close/>
                  <a:moveTo>
                    <a:pt x="1014" y="318"/>
                  </a:moveTo>
                  <a:cubicBezTo>
                    <a:pt x="1000" y="315"/>
                    <a:pt x="1000" y="315"/>
                    <a:pt x="1000" y="315"/>
                  </a:cubicBezTo>
                  <a:cubicBezTo>
                    <a:pt x="1018" y="297"/>
                    <a:pt x="1018" y="297"/>
                    <a:pt x="1018" y="297"/>
                  </a:cubicBezTo>
                  <a:cubicBezTo>
                    <a:pt x="1043" y="287"/>
                    <a:pt x="1043" y="287"/>
                    <a:pt x="1043" y="287"/>
                  </a:cubicBezTo>
                  <a:cubicBezTo>
                    <a:pt x="1080" y="280"/>
                    <a:pt x="1080" y="280"/>
                    <a:pt x="1080" y="280"/>
                  </a:cubicBezTo>
                  <a:cubicBezTo>
                    <a:pt x="1083" y="285"/>
                    <a:pt x="1083" y="285"/>
                    <a:pt x="1083" y="285"/>
                  </a:cubicBezTo>
                  <a:cubicBezTo>
                    <a:pt x="1072" y="291"/>
                    <a:pt x="1072" y="291"/>
                    <a:pt x="1072" y="291"/>
                  </a:cubicBezTo>
                  <a:cubicBezTo>
                    <a:pt x="1031" y="301"/>
                    <a:pt x="1031" y="301"/>
                    <a:pt x="1031" y="301"/>
                  </a:cubicBezTo>
                  <a:cubicBezTo>
                    <a:pt x="1014" y="318"/>
                    <a:pt x="1014" y="318"/>
                    <a:pt x="1014" y="318"/>
                  </a:cubicBezTo>
                  <a:close/>
                  <a:moveTo>
                    <a:pt x="1016" y="350"/>
                  </a:moveTo>
                  <a:cubicBezTo>
                    <a:pt x="1000" y="349"/>
                    <a:pt x="1000" y="349"/>
                    <a:pt x="1000" y="349"/>
                  </a:cubicBezTo>
                  <a:cubicBezTo>
                    <a:pt x="983" y="336"/>
                    <a:pt x="983" y="336"/>
                    <a:pt x="983" y="336"/>
                  </a:cubicBezTo>
                  <a:cubicBezTo>
                    <a:pt x="995" y="323"/>
                    <a:pt x="995" y="323"/>
                    <a:pt x="995" y="323"/>
                  </a:cubicBezTo>
                  <a:cubicBezTo>
                    <a:pt x="1012" y="324"/>
                    <a:pt x="1012" y="324"/>
                    <a:pt x="1012" y="324"/>
                  </a:cubicBezTo>
                  <a:cubicBezTo>
                    <a:pt x="1007" y="332"/>
                    <a:pt x="1007" y="332"/>
                    <a:pt x="1007" y="332"/>
                  </a:cubicBezTo>
                  <a:cubicBezTo>
                    <a:pt x="1016" y="350"/>
                    <a:pt x="1016" y="350"/>
                    <a:pt x="1016" y="350"/>
                  </a:cubicBezTo>
                  <a:close/>
                  <a:moveTo>
                    <a:pt x="663" y="458"/>
                  </a:moveTo>
                  <a:cubicBezTo>
                    <a:pt x="658" y="477"/>
                    <a:pt x="658" y="477"/>
                    <a:pt x="658" y="477"/>
                  </a:cubicBezTo>
                  <a:cubicBezTo>
                    <a:pt x="666" y="483"/>
                    <a:pt x="666" y="483"/>
                    <a:pt x="666" y="483"/>
                  </a:cubicBezTo>
                  <a:cubicBezTo>
                    <a:pt x="666" y="491"/>
                    <a:pt x="666" y="491"/>
                    <a:pt x="666" y="491"/>
                  </a:cubicBezTo>
                  <a:cubicBezTo>
                    <a:pt x="672" y="492"/>
                    <a:pt x="672" y="492"/>
                    <a:pt x="672" y="492"/>
                  </a:cubicBezTo>
                  <a:cubicBezTo>
                    <a:pt x="677" y="501"/>
                    <a:pt x="677" y="501"/>
                    <a:pt x="677" y="501"/>
                  </a:cubicBezTo>
                  <a:cubicBezTo>
                    <a:pt x="668" y="505"/>
                    <a:pt x="668" y="505"/>
                    <a:pt x="668" y="505"/>
                  </a:cubicBezTo>
                  <a:cubicBezTo>
                    <a:pt x="663" y="513"/>
                    <a:pt x="663" y="513"/>
                    <a:pt x="663" y="513"/>
                  </a:cubicBezTo>
                  <a:cubicBezTo>
                    <a:pt x="676" y="517"/>
                    <a:pt x="676" y="517"/>
                    <a:pt x="676" y="517"/>
                  </a:cubicBezTo>
                  <a:cubicBezTo>
                    <a:pt x="660" y="527"/>
                    <a:pt x="660" y="527"/>
                    <a:pt x="660" y="527"/>
                  </a:cubicBezTo>
                  <a:cubicBezTo>
                    <a:pt x="665" y="528"/>
                    <a:pt x="665" y="528"/>
                    <a:pt x="665" y="528"/>
                  </a:cubicBezTo>
                  <a:cubicBezTo>
                    <a:pt x="679" y="522"/>
                    <a:pt x="679" y="522"/>
                    <a:pt x="679" y="522"/>
                  </a:cubicBezTo>
                  <a:cubicBezTo>
                    <a:pt x="694" y="523"/>
                    <a:pt x="694" y="523"/>
                    <a:pt x="694" y="523"/>
                  </a:cubicBezTo>
                  <a:cubicBezTo>
                    <a:pt x="701" y="518"/>
                    <a:pt x="701" y="518"/>
                    <a:pt x="701" y="518"/>
                  </a:cubicBezTo>
                  <a:cubicBezTo>
                    <a:pt x="696" y="516"/>
                    <a:pt x="696" y="516"/>
                    <a:pt x="696" y="516"/>
                  </a:cubicBezTo>
                  <a:cubicBezTo>
                    <a:pt x="702" y="510"/>
                    <a:pt x="702" y="510"/>
                    <a:pt x="702" y="510"/>
                  </a:cubicBezTo>
                  <a:cubicBezTo>
                    <a:pt x="700" y="505"/>
                    <a:pt x="700" y="505"/>
                    <a:pt x="700" y="505"/>
                  </a:cubicBezTo>
                  <a:cubicBezTo>
                    <a:pt x="692" y="505"/>
                    <a:pt x="692" y="505"/>
                    <a:pt x="692" y="505"/>
                  </a:cubicBezTo>
                  <a:cubicBezTo>
                    <a:pt x="687" y="492"/>
                    <a:pt x="687" y="492"/>
                    <a:pt x="687" y="492"/>
                  </a:cubicBezTo>
                  <a:cubicBezTo>
                    <a:pt x="684" y="491"/>
                    <a:pt x="684" y="491"/>
                    <a:pt x="684" y="491"/>
                  </a:cubicBezTo>
                  <a:cubicBezTo>
                    <a:pt x="684" y="485"/>
                    <a:pt x="684" y="485"/>
                    <a:pt x="684" y="485"/>
                  </a:cubicBezTo>
                  <a:cubicBezTo>
                    <a:pt x="677" y="479"/>
                    <a:pt x="677" y="479"/>
                    <a:pt x="677" y="479"/>
                  </a:cubicBezTo>
                  <a:cubicBezTo>
                    <a:pt x="682" y="472"/>
                    <a:pt x="682" y="472"/>
                    <a:pt x="682" y="472"/>
                  </a:cubicBezTo>
                  <a:cubicBezTo>
                    <a:pt x="681" y="468"/>
                    <a:pt x="681" y="468"/>
                    <a:pt x="681" y="468"/>
                  </a:cubicBezTo>
                  <a:cubicBezTo>
                    <a:pt x="670" y="468"/>
                    <a:pt x="670" y="468"/>
                    <a:pt x="670" y="468"/>
                  </a:cubicBezTo>
                  <a:cubicBezTo>
                    <a:pt x="677" y="463"/>
                    <a:pt x="677" y="463"/>
                    <a:pt x="677" y="463"/>
                  </a:cubicBezTo>
                  <a:cubicBezTo>
                    <a:pt x="676" y="460"/>
                    <a:pt x="676" y="460"/>
                    <a:pt x="676" y="460"/>
                  </a:cubicBezTo>
                  <a:cubicBezTo>
                    <a:pt x="663" y="458"/>
                    <a:pt x="663" y="458"/>
                    <a:pt x="663" y="458"/>
                  </a:cubicBezTo>
                  <a:close/>
                  <a:moveTo>
                    <a:pt x="656" y="489"/>
                  </a:moveTo>
                  <a:cubicBezTo>
                    <a:pt x="647" y="487"/>
                    <a:pt x="647" y="487"/>
                    <a:pt x="647" y="487"/>
                  </a:cubicBezTo>
                  <a:cubicBezTo>
                    <a:pt x="643" y="494"/>
                    <a:pt x="643" y="494"/>
                    <a:pt x="643" y="494"/>
                  </a:cubicBezTo>
                  <a:cubicBezTo>
                    <a:pt x="635" y="495"/>
                    <a:pt x="635" y="495"/>
                    <a:pt x="635" y="495"/>
                  </a:cubicBezTo>
                  <a:cubicBezTo>
                    <a:pt x="636" y="502"/>
                    <a:pt x="636" y="502"/>
                    <a:pt x="636" y="502"/>
                  </a:cubicBezTo>
                  <a:cubicBezTo>
                    <a:pt x="641" y="504"/>
                    <a:pt x="641" y="504"/>
                    <a:pt x="641" y="504"/>
                  </a:cubicBezTo>
                  <a:cubicBezTo>
                    <a:pt x="638" y="509"/>
                    <a:pt x="638" y="509"/>
                    <a:pt x="638" y="509"/>
                  </a:cubicBezTo>
                  <a:cubicBezTo>
                    <a:pt x="634" y="513"/>
                    <a:pt x="634" y="513"/>
                    <a:pt x="634" y="513"/>
                  </a:cubicBezTo>
                  <a:cubicBezTo>
                    <a:pt x="643" y="517"/>
                    <a:pt x="643" y="517"/>
                    <a:pt x="643" y="517"/>
                  </a:cubicBezTo>
                  <a:cubicBezTo>
                    <a:pt x="652" y="511"/>
                    <a:pt x="652" y="511"/>
                    <a:pt x="652" y="511"/>
                  </a:cubicBezTo>
                  <a:cubicBezTo>
                    <a:pt x="658" y="512"/>
                    <a:pt x="658" y="512"/>
                    <a:pt x="658" y="512"/>
                  </a:cubicBezTo>
                  <a:cubicBezTo>
                    <a:pt x="658" y="497"/>
                    <a:pt x="658" y="497"/>
                    <a:pt x="658" y="497"/>
                  </a:cubicBezTo>
                  <a:cubicBezTo>
                    <a:pt x="660" y="494"/>
                    <a:pt x="660" y="494"/>
                    <a:pt x="660" y="494"/>
                  </a:cubicBezTo>
                  <a:cubicBezTo>
                    <a:pt x="656" y="489"/>
                    <a:pt x="656" y="489"/>
                    <a:pt x="656" y="489"/>
                  </a:cubicBezTo>
                  <a:close/>
                  <a:moveTo>
                    <a:pt x="739" y="591"/>
                  </a:moveTo>
                  <a:cubicBezTo>
                    <a:pt x="740" y="596"/>
                    <a:pt x="740" y="596"/>
                    <a:pt x="740" y="596"/>
                  </a:cubicBezTo>
                  <a:cubicBezTo>
                    <a:pt x="741" y="605"/>
                    <a:pt x="741" y="605"/>
                    <a:pt x="741" y="605"/>
                  </a:cubicBezTo>
                  <a:cubicBezTo>
                    <a:pt x="747" y="602"/>
                    <a:pt x="747" y="602"/>
                    <a:pt x="747" y="602"/>
                  </a:cubicBezTo>
                  <a:cubicBezTo>
                    <a:pt x="749" y="592"/>
                    <a:pt x="749" y="592"/>
                    <a:pt x="749" y="592"/>
                  </a:cubicBezTo>
                  <a:cubicBezTo>
                    <a:pt x="745" y="589"/>
                    <a:pt x="745" y="589"/>
                    <a:pt x="745" y="589"/>
                  </a:cubicBezTo>
                  <a:cubicBezTo>
                    <a:pt x="739" y="591"/>
                    <a:pt x="739" y="591"/>
                    <a:pt x="739" y="591"/>
                  </a:cubicBezTo>
                  <a:close/>
                  <a:moveTo>
                    <a:pt x="744" y="588"/>
                  </a:moveTo>
                  <a:cubicBezTo>
                    <a:pt x="740" y="583"/>
                    <a:pt x="740" y="583"/>
                    <a:pt x="740" y="583"/>
                  </a:cubicBezTo>
                  <a:cubicBezTo>
                    <a:pt x="746" y="577"/>
                    <a:pt x="746" y="577"/>
                    <a:pt x="746" y="577"/>
                  </a:cubicBezTo>
                  <a:cubicBezTo>
                    <a:pt x="748" y="580"/>
                    <a:pt x="748" y="580"/>
                    <a:pt x="748" y="580"/>
                  </a:cubicBezTo>
                  <a:cubicBezTo>
                    <a:pt x="747" y="586"/>
                    <a:pt x="747" y="586"/>
                    <a:pt x="747" y="586"/>
                  </a:cubicBezTo>
                  <a:cubicBezTo>
                    <a:pt x="744" y="588"/>
                    <a:pt x="744" y="588"/>
                    <a:pt x="744" y="588"/>
                  </a:cubicBezTo>
                  <a:close/>
                  <a:moveTo>
                    <a:pt x="779" y="610"/>
                  </a:moveTo>
                  <a:cubicBezTo>
                    <a:pt x="779" y="617"/>
                    <a:pt x="779" y="617"/>
                    <a:pt x="779" y="617"/>
                  </a:cubicBezTo>
                  <a:cubicBezTo>
                    <a:pt x="776" y="619"/>
                    <a:pt x="776" y="619"/>
                    <a:pt x="776" y="619"/>
                  </a:cubicBezTo>
                  <a:cubicBezTo>
                    <a:pt x="763" y="614"/>
                    <a:pt x="763" y="614"/>
                    <a:pt x="763" y="614"/>
                  </a:cubicBezTo>
                  <a:cubicBezTo>
                    <a:pt x="763" y="611"/>
                    <a:pt x="763" y="611"/>
                    <a:pt x="763" y="611"/>
                  </a:cubicBezTo>
                  <a:cubicBezTo>
                    <a:pt x="768" y="608"/>
                    <a:pt x="768" y="608"/>
                    <a:pt x="768" y="608"/>
                  </a:cubicBezTo>
                  <a:cubicBezTo>
                    <a:pt x="773" y="610"/>
                    <a:pt x="773" y="610"/>
                    <a:pt x="773" y="610"/>
                  </a:cubicBezTo>
                  <a:cubicBezTo>
                    <a:pt x="779" y="610"/>
                    <a:pt x="779" y="610"/>
                    <a:pt x="779" y="610"/>
                  </a:cubicBezTo>
                  <a:close/>
                  <a:moveTo>
                    <a:pt x="825" y="625"/>
                  </a:moveTo>
                  <a:cubicBezTo>
                    <a:pt x="826" y="629"/>
                    <a:pt x="826" y="629"/>
                    <a:pt x="826" y="629"/>
                  </a:cubicBezTo>
                  <a:cubicBezTo>
                    <a:pt x="833" y="632"/>
                    <a:pt x="833" y="632"/>
                    <a:pt x="833" y="632"/>
                  </a:cubicBezTo>
                  <a:cubicBezTo>
                    <a:pt x="842" y="630"/>
                    <a:pt x="842" y="630"/>
                    <a:pt x="842" y="630"/>
                  </a:cubicBezTo>
                  <a:cubicBezTo>
                    <a:pt x="842" y="627"/>
                    <a:pt x="842" y="627"/>
                    <a:pt x="842" y="627"/>
                  </a:cubicBezTo>
                  <a:cubicBezTo>
                    <a:pt x="825" y="625"/>
                    <a:pt x="825" y="625"/>
                    <a:pt x="825" y="625"/>
                  </a:cubicBezTo>
                  <a:close/>
                  <a:moveTo>
                    <a:pt x="885" y="627"/>
                  </a:moveTo>
                  <a:cubicBezTo>
                    <a:pt x="877" y="627"/>
                    <a:pt x="877" y="627"/>
                    <a:pt x="877" y="627"/>
                  </a:cubicBezTo>
                  <a:cubicBezTo>
                    <a:pt x="874" y="631"/>
                    <a:pt x="874" y="631"/>
                    <a:pt x="874" y="631"/>
                  </a:cubicBezTo>
                  <a:cubicBezTo>
                    <a:pt x="880" y="634"/>
                    <a:pt x="880" y="634"/>
                    <a:pt x="880" y="634"/>
                  </a:cubicBezTo>
                  <a:cubicBezTo>
                    <a:pt x="885" y="631"/>
                    <a:pt x="885" y="631"/>
                    <a:pt x="885" y="631"/>
                  </a:cubicBezTo>
                  <a:cubicBezTo>
                    <a:pt x="885" y="627"/>
                    <a:pt x="885" y="627"/>
                    <a:pt x="885" y="627"/>
                  </a:cubicBezTo>
                  <a:close/>
                  <a:moveTo>
                    <a:pt x="1147" y="782"/>
                  </a:moveTo>
                  <a:cubicBezTo>
                    <a:pt x="1144" y="786"/>
                    <a:pt x="1144" y="786"/>
                    <a:pt x="1144" y="786"/>
                  </a:cubicBezTo>
                  <a:cubicBezTo>
                    <a:pt x="1145" y="798"/>
                    <a:pt x="1145" y="798"/>
                    <a:pt x="1145" y="798"/>
                  </a:cubicBezTo>
                  <a:cubicBezTo>
                    <a:pt x="1149" y="803"/>
                    <a:pt x="1149" y="803"/>
                    <a:pt x="1149" y="803"/>
                  </a:cubicBezTo>
                  <a:cubicBezTo>
                    <a:pt x="1155" y="800"/>
                    <a:pt x="1155" y="800"/>
                    <a:pt x="1155" y="800"/>
                  </a:cubicBezTo>
                  <a:cubicBezTo>
                    <a:pt x="1155" y="794"/>
                    <a:pt x="1155" y="794"/>
                    <a:pt x="1155" y="794"/>
                  </a:cubicBezTo>
                  <a:cubicBezTo>
                    <a:pt x="1147" y="782"/>
                    <a:pt x="1147" y="782"/>
                    <a:pt x="1147" y="782"/>
                  </a:cubicBezTo>
                  <a:close/>
                  <a:moveTo>
                    <a:pt x="973" y="905"/>
                  </a:moveTo>
                  <a:cubicBezTo>
                    <a:pt x="945" y="927"/>
                    <a:pt x="945" y="927"/>
                    <a:pt x="945" y="927"/>
                  </a:cubicBezTo>
                  <a:cubicBezTo>
                    <a:pt x="940" y="938"/>
                    <a:pt x="940" y="938"/>
                    <a:pt x="940" y="938"/>
                  </a:cubicBezTo>
                  <a:cubicBezTo>
                    <a:pt x="946" y="951"/>
                    <a:pt x="946" y="951"/>
                    <a:pt x="946" y="951"/>
                  </a:cubicBezTo>
                  <a:cubicBezTo>
                    <a:pt x="938" y="963"/>
                    <a:pt x="938" y="963"/>
                    <a:pt x="938" y="963"/>
                  </a:cubicBezTo>
                  <a:cubicBezTo>
                    <a:pt x="948" y="987"/>
                    <a:pt x="948" y="987"/>
                    <a:pt x="948" y="987"/>
                  </a:cubicBezTo>
                  <a:cubicBezTo>
                    <a:pt x="960" y="980"/>
                    <a:pt x="960" y="980"/>
                    <a:pt x="960" y="980"/>
                  </a:cubicBezTo>
                  <a:cubicBezTo>
                    <a:pt x="978" y="924"/>
                    <a:pt x="978" y="924"/>
                    <a:pt x="978" y="924"/>
                  </a:cubicBezTo>
                  <a:cubicBezTo>
                    <a:pt x="973" y="905"/>
                    <a:pt x="973" y="905"/>
                    <a:pt x="973" y="905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7169899" y="3750411"/>
              <a:ext cx="814504" cy="1072723"/>
              <a:chOff x="9805187" y="5154871"/>
              <a:chExt cx="677932" cy="892853"/>
            </a:xfrm>
          </p:grpSpPr>
          <p:sp>
            <p:nvSpPr>
              <p:cNvPr id="31" name="Freeform 8"/>
              <p:cNvSpPr/>
              <p:nvPr/>
            </p:nvSpPr>
            <p:spPr bwMode="auto">
              <a:xfrm>
                <a:off x="10058241" y="5910494"/>
                <a:ext cx="172979" cy="137230"/>
              </a:xfrm>
              <a:custGeom>
                <a:avLst/>
                <a:gdLst>
                  <a:gd name="T0" fmla="*/ 19 w 19"/>
                  <a:gd name="T1" fmla="*/ 0 h 15"/>
                  <a:gd name="T2" fmla="*/ 9 w 19"/>
                  <a:gd name="T3" fmla="*/ 15 h 15"/>
                  <a:gd name="T4" fmla="*/ 0 w 19"/>
                  <a:gd name="T5" fmla="*/ 0 h 15"/>
                  <a:gd name="T6" fmla="*/ 9 w 19"/>
                  <a:gd name="T7" fmla="*/ 1 h 15"/>
                  <a:gd name="T8" fmla="*/ 19 w 1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5">
                    <a:moveTo>
                      <a:pt x="19" y="0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6" y="1"/>
                      <a:pt x="9" y="1"/>
                    </a:cubicBezTo>
                    <a:cubicBezTo>
                      <a:pt x="13" y="1"/>
                      <a:pt x="16" y="1"/>
                      <a:pt x="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9805187" y="5154871"/>
                <a:ext cx="677932" cy="699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4542" r="-220" b="6763"/>
          <a:stretch>
            <a:fillRect/>
          </a:stretch>
        </p:blipFill>
        <p:spPr>
          <a:xfrm>
            <a:off x="7590761" y="2187443"/>
            <a:ext cx="3364738" cy="1969340"/>
          </a:xfrm>
          <a:prstGeom prst="rect">
            <a:avLst/>
          </a:prstGeom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95" y="2187443"/>
            <a:ext cx="4690239" cy="3683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2" t="-160" r="20572" b="1311"/>
          <a:stretch>
            <a:fillRect/>
          </a:stretch>
        </p:blipFill>
        <p:spPr bwMode="auto">
          <a:xfrm>
            <a:off x="5885685" y="2187442"/>
            <a:ext cx="1704753" cy="1969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0" t="7651" r="2631" b="16726"/>
          <a:stretch>
            <a:fillRect/>
          </a:stretch>
        </p:blipFill>
        <p:spPr bwMode="auto">
          <a:xfrm>
            <a:off x="8203456" y="4153860"/>
            <a:ext cx="2752845" cy="1711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9"/>
          <p:cNvSpPr txBox="1"/>
          <p:nvPr/>
        </p:nvSpPr>
        <p:spPr bwMode="auto">
          <a:xfrm>
            <a:off x="2439776" y="479134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885685" y="4153860"/>
            <a:ext cx="2317771" cy="1711486"/>
            <a:chOff x="5886450" y="4152898"/>
            <a:chExt cx="2318073" cy="1711090"/>
          </a:xfrm>
        </p:grpSpPr>
        <p:sp>
          <p:nvSpPr>
            <p:cNvPr id="3" name="矩形 2"/>
            <p:cNvSpPr/>
            <p:nvPr/>
          </p:nvSpPr>
          <p:spPr>
            <a:xfrm>
              <a:off x="5886450" y="4152898"/>
              <a:ext cx="2318073" cy="1711090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981887" y="4358990"/>
              <a:ext cx="2127197" cy="1307411"/>
              <a:chOff x="5981887" y="4250744"/>
              <a:chExt cx="2127197" cy="1307411"/>
            </a:xfrm>
          </p:grpSpPr>
          <p:sp>
            <p:nvSpPr>
              <p:cNvPr id="17" name="矩形 16"/>
              <p:cNvSpPr>
                <a:spLocks noChangeArrowheads="1"/>
              </p:cNvSpPr>
              <p:nvPr/>
            </p:nvSpPr>
            <p:spPr bwMode="auto">
              <a:xfrm>
                <a:off x="5981887" y="4496572"/>
                <a:ext cx="2127197" cy="10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  <a:spcBef>
                    <a:spcPct val="0"/>
                  </a:spcBef>
                  <a:buClr>
                    <a:srgbClr val="0070C0"/>
                  </a:buClr>
                  <a:buFontTx/>
                  <a:buNone/>
                </a:pPr>
                <a:r>
                  <a:rPr lang="zh-CN" altLang="zh-CN" sz="1400" dirty="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设计团队， 坚持精益求精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" name="TextBox 38"/>
              <p:cNvSpPr txBox="1"/>
              <p:nvPr/>
            </p:nvSpPr>
            <p:spPr>
              <a:xfrm>
                <a:off x="5981887" y="4250744"/>
                <a:ext cx="1476686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600" b="1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点击插入标题 </a:t>
                </a:r>
                <a:endPara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/>
          <p:cNvSpPr>
            <a:spLocks noChangeAspect="1" noChangeArrowheads="1" noTextEdit="1"/>
          </p:cNvSpPr>
          <p:nvPr/>
        </p:nvSpPr>
        <p:spPr bwMode="auto">
          <a:xfrm>
            <a:off x="1648672" y="1513901"/>
            <a:ext cx="7206311" cy="4604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3" name="组合 5120"/>
          <p:cNvGrpSpPr/>
          <p:nvPr/>
        </p:nvGrpSpPr>
        <p:grpSpPr bwMode="auto">
          <a:xfrm>
            <a:off x="4223433" y="2132999"/>
            <a:ext cx="3743548" cy="3759086"/>
            <a:chOff x="2424425" y="1401000"/>
            <a:chExt cx="2933700" cy="2944812"/>
          </a:xfrm>
        </p:grpSpPr>
        <p:grpSp>
          <p:nvGrpSpPr>
            <p:cNvPr id="4" name="组合 5"/>
            <p:cNvGrpSpPr/>
            <p:nvPr/>
          </p:nvGrpSpPr>
          <p:grpSpPr bwMode="auto">
            <a:xfrm>
              <a:off x="3146738" y="1401000"/>
              <a:ext cx="1573212" cy="1817687"/>
              <a:chOff x="3146738" y="1401000"/>
              <a:chExt cx="1573212" cy="1817687"/>
            </a:xfrm>
          </p:grpSpPr>
          <p:sp>
            <p:nvSpPr>
              <p:cNvPr id="14" name="Freeform 9"/>
              <p:cNvSpPr/>
              <p:nvPr/>
            </p:nvSpPr>
            <p:spPr bwMode="auto">
              <a:xfrm>
                <a:off x="3146738" y="1401000"/>
                <a:ext cx="1573212" cy="1817687"/>
              </a:xfrm>
              <a:custGeom>
                <a:avLst/>
                <a:gdLst>
                  <a:gd name="T0" fmla="*/ 2147483647 w 1199"/>
                  <a:gd name="T1" fmla="*/ 2147483647 h 1386"/>
                  <a:gd name="T2" fmla="*/ 2147483647 w 1199"/>
                  <a:gd name="T3" fmla="*/ 2147483647 h 1386"/>
                  <a:gd name="T4" fmla="*/ 2147483647 w 1199"/>
                  <a:gd name="T5" fmla="*/ 2147483647 h 1386"/>
                  <a:gd name="T6" fmla="*/ 2147483647 w 1199"/>
                  <a:gd name="T7" fmla="*/ 2147483647 h 1386"/>
                  <a:gd name="T8" fmla="*/ 2147483647 w 1199"/>
                  <a:gd name="T9" fmla="*/ 2147483647 h 1386"/>
                  <a:gd name="T10" fmla="*/ 2147483647 w 1199"/>
                  <a:gd name="T11" fmla="*/ 2147483647 h 1386"/>
                  <a:gd name="T12" fmla="*/ 2147483647 w 1199"/>
                  <a:gd name="T13" fmla="*/ 2147483647 h 1386"/>
                  <a:gd name="T14" fmla="*/ 2147483647 w 1199"/>
                  <a:gd name="T15" fmla="*/ 2147483647 h 1386"/>
                  <a:gd name="T16" fmla="*/ 2147483647 w 1199"/>
                  <a:gd name="T17" fmla="*/ 2147483647 h 1386"/>
                  <a:gd name="T18" fmla="*/ 2147483647 w 1199"/>
                  <a:gd name="T19" fmla="*/ 2147483647 h 1386"/>
                  <a:gd name="T20" fmla="*/ 2147483647 w 1199"/>
                  <a:gd name="T21" fmla="*/ 2147483647 h 1386"/>
                  <a:gd name="T22" fmla="*/ 2147483647 w 1199"/>
                  <a:gd name="T23" fmla="*/ 2147483647 h 1386"/>
                  <a:gd name="T24" fmla="*/ 0 w 1199"/>
                  <a:gd name="T25" fmla="*/ 2147483647 h 1386"/>
                  <a:gd name="T26" fmla="*/ 2147483647 w 1199"/>
                  <a:gd name="T27" fmla="*/ 0 h 1386"/>
                  <a:gd name="T28" fmla="*/ 2147483647 w 1199"/>
                  <a:gd name="T29" fmla="*/ 2147483647 h 138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199" h="1386">
                    <a:moveTo>
                      <a:pt x="1199" y="601"/>
                    </a:moveTo>
                    <a:cubicBezTo>
                      <a:pt x="1199" y="601"/>
                      <a:pt x="942" y="859"/>
                      <a:pt x="765" y="1036"/>
                    </a:cubicBezTo>
                    <a:cubicBezTo>
                      <a:pt x="755" y="1044"/>
                      <a:pt x="747" y="1052"/>
                      <a:pt x="738" y="1060"/>
                    </a:cubicBezTo>
                    <a:cubicBezTo>
                      <a:pt x="729" y="1063"/>
                      <a:pt x="719" y="1064"/>
                      <a:pt x="694" y="1057"/>
                    </a:cubicBezTo>
                    <a:cubicBezTo>
                      <a:pt x="630" y="1042"/>
                      <a:pt x="562" y="1045"/>
                      <a:pt x="508" y="1087"/>
                    </a:cubicBezTo>
                    <a:cubicBezTo>
                      <a:pt x="447" y="1135"/>
                      <a:pt x="414" y="1225"/>
                      <a:pt x="466" y="1296"/>
                    </a:cubicBezTo>
                    <a:cubicBezTo>
                      <a:pt x="495" y="1338"/>
                      <a:pt x="553" y="1357"/>
                      <a:pt x="598" y="1338"/>
                    </a:cubicBezTo>
                    <a:cubicBezTo>
                      <a:pt x="624" y="1325"/>
                      <a:pt x="640" y="1303"/>
                      <a:pt x="640" y="1270"/>
                    </a:cubicBezTo>
                    <a:cubicBezTo>
                      <a:pt x="669" y="1319"/>
                      <a:pt x="620" y="1367"/>
                      <a:pt x="575" y="1380"/>
                    </a:cubicBezTo>
                    <a:cubicBezTo>
                      <a:pt x="543" y="1386"/>
                      <a:pt x="508" y="1377"/>
                      <a:pt x="479" y="1360"/>
                    </a:cubicBezTo>
                    <a:cubicBezTo>
                      <a:pt x="373" y="1293"/>
                      <a:pt x="389" y="1148"/>
                      <a:pt x="458" y="1062"/>
                    </a:cubicBezTo>
                    <a:cubicBezTo>
                      <a:pt x="451" y="1054"/>
                      <a:pt x="444" y="1045"/>
                      <a:pt x="437" y="1035"/>
                    </a:cubicBezTo>
                    <a:cubicBezTo>
                      <a:pt x="259" y="857"/>
                      <a:pt x="0" y="598"/>
                      <a:pt x="0" y="598"/>
                    </a:cubicBezTo>
                    <a:cubicBezTo>
                      <a:pt x="598" y="0"/>
                      <a:pt x="598" y="0"/>
                      <a:pt x="598" y="0"/>
                    </a:cubicBezTo>
                    <a:lnTo>
                      <a:pt x="1199" y="60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TextBox 11"/>
              <p:cNvSpPr txBox="1">
                <a:spLocks noChangeArrowheads="1"/>
              </p:cNvSpPr>
              <p:nvPr/>
            </p:nvSpPr>
            <p:spPr bwMode="auto">
              <a:xfrm flipH="1">
                <a:off x="3354699" y="2044973"/>
                <a:ext cx="1184275" cy="2652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 eaLnBrk="1" hangingPunct="1">
                  <a:defRPr/>
                </a:pPr>
                <a:r>
                  <a:rPr lang="zh-CN" altLang="en-US" sz="1600" dirty="0">
                    <a:solidFill>
                      <a:prstClr val="black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添加文本    </a:t>
                </a:r>
                <a:endParaRPr lang="en-US" altLang="zh-CN" sz="16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5" name="组合 12"/>
            <p:cNvGrpSpPr/>
            <p:nvPr/>
          </p:nvGrpSpPr>
          <p:grpSpPr bwMode="auto">
            <a:xfrm>
              <a:off x="2424425" y="2337625"/>
              <a:ext cx="1684338" cy="1430337"/>
              <a:chOff x="2424425" y="2337625"/>
              <a:chExt cx="1684338" cy="1430337"/>
            </a:xfrm>
          </p:grpSpPr>
          <p:sp>
            <p:nvSpPr>
              <p:cNvPr id="12" name="Freeform 7"/>
              <p:cNvSpPr/>
              <p:nvPr/>
            </p:nvSpPr>
            <p:spPr bwMode="auto">
              <a:xfrm>
                <a:off x="2424425" y="2337625"/>
                <a:ext cx="1684338" cy="1430337"/>
              </a:xfrm>
              <a:custGeom>
                <a:avLst/>
                <a:gdLst>
                  <a:gd name="T0" fmla="*/ 1138 w 1283"/>
                  <a:gd name="T1" fmla="*/ 488 h 1090"/>
                  <a:gd name="T2" fmla="*/ 1225 w 1283"/>
                  <a:gd name="T3" fmla="*/ 482 h 1090"/>
                  <a:gd name="T4" fmla="*/ 1267 w 1283"/>
                  <a:gd name="T5" fmla="*/ 621 h 1090"/>
                  <a:gd name="T6" fmla="*/ 994 w 1283"/>
                  <a:gd name="T7" fmla="*/ 704 h 1090"/>
                  <a:gd name="T8" fmla="*/ 941 w 1283"/>
                  <a:gd name="T9" fmla="*/ 695 h 1090"/>
                  <a:gd name="T10" fmla="*/ 546 w 1283"/>
                  <a:gd name="T11" fmla="*/ 1090 h 1090"/>
                  <a:gd name="T12" fmla="*/ 0 w 1283"/>
                  <a:gd name="T13" fmla="*/ 544 h 1090"/>
                  <a:gd name="T14" fmla="*/ 543 w 1283"/>
                  <a:gd name="T15" fmla="*/ 0 h 1090"/>
                  <a:gd name="T16" fmla="*/ 941 w 1283"/>
                  <a:gd name="T17" fmla="*/ 397 h 1090"/>
                  <a:gd name="T18" fmla="*/ 946 w 1283"/>
                  <a:gd name="T19" fmla="*/ 420 h 1090"/>
                  <a:gd name="T20" fmla="*/ 1100 w 1283"/>
                  <a:gd name="T21" fmla="*/ 691 h 1090"/>
                  <a:gd name="T22" fmla="*/ 1235 w 1283"/>
                  <a:gd name="T23" fmla="*/ 537 h 1090"/>
                  <a:gd name="T24" fmla="*/ 1153 w 1283"/>
                  <a:gd name="T25" fmla="*/ 486 h 1090"/>
                  <a:gd name="T26" fmla="*/ 1138 w 1283"/>
                  <a:gd name="T27" fmla="*/ 488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83" h="1090">
                    <a:moveTo>
                      <a:pt x="1138" y="488"/>
                    </a:moveTo>
                    <a:cubicBezTo>
                      <a:pt x="1167" y="470"/>
                      <a:pt x="1196" y="466"/>
                      <a:pt x="1225" y="482"/>
                    </a:cubicBezTo>
                    <a:cubicBezTo>
                      <a:pt x="1270" y="515"/>
                      <a:pt x="1283" y="572"/>
                      <a:pt x="1267" y="621"/>
                    </a:cubicBezTo>
                    <a:cubicBezTo>
                      <a:pt x="1225" y="727"/>
                      <a:pt x="1084" y="765"/>
                      <a:pt x="994" y="704"/>
                    </a:cubicBezTo>
                    <a:cubicBezTo>
                      <a:pt x="960" y="684"/>
                      <a:pt x="951" y="690"/>
                      <a:pt x="941" y="695"/>
                    </a:cubicBezTo>
                    <a:cubicBezTo>
                      <a:pt x="780" y="856"/>
                      <a:pt x="546" y="1090"/>
                      <a:pt x="546" y="1090"/>
                    </a:cubicBezTo>
                    <a:cubicBezTo>
                      <a:pt x="0" y="544"/>
                      <a:pt x="0" y="544"/>
                      <a:pt x="0" y="544"/>
                    </a:cubicBezTo>
                    <a:cubicBezTo>
                      <a:pt x="543" y="0"/>
                      <a:pt x="543" y="0"/>
                      <a:pt x="543" y="0"/>
                    </a:cubicBezTo>
                    <a:cubicBezTo>
                      <a:pt x="543" y="0"/>
                      <a:pt x="779" y="235"/>
                      <a:pt x="941" y="397"/>
                    </a:cubicBezTo>
                    <a:cubicBezTo>
                      <a:pt x="943" y="403"/>
                      <a:pt x="945" y="410"/>
                      <a:pt x="946" y="420"/>
                    </a:cubicBezTo>
                    <a:cubicBezTo>
                      <a:pt x="900" y="537"/>
                      <a:pt x="968" y="682"/>
                      <a:pt x="1100" y="691"/>
                    </a:cubicBezTo>
                    <a:cubicBezTo>
                      <a:pt x="1183" y="698"/>
                      <a:pt x="1260" y="621"/>
                      <a:pt x="1235" y="537"/>
                    </a:cubicBezTo>
                    <a:cubicBezTo>
                      <a:pt x="1222" y="505"/>
                      <a:pt x="1186" y="482"/>
                      <a:pt x="1153" y="486"/>
                    </a:cubicBezTo>
                    <a:cubicBezTo>
                      <a:pt x="1143" y="486"/>
                      <a:pt x="1138" y="488"/>
                      <a:pt x="1138" y="488"/>
                    </a:cubicBezTo>
                    <a:close/>
                  </a:path>
                </a:pathLst>
              </a:custGeom>
              <a:solidFill>
                <a:srgbClr val="A3825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3" name="TextBox 11"/>
              <p:cNvSpPr txBox="1">
                <a:spLocks noChangeArrowheads="1"/>
              </p:cNvSpPr>
              <p:nvPr/>
            </p:nvSpPr>
            <p:spPr bwMode="auto">
              <a:xfrm flipH="1">
                <a:off x="2643721" y="2905546"/>
                <a:ext cx="936625" cy="2652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 eaLnBrk="1" hangingPunct="1"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添加文本    </a:t>
                </a:r>
                <a:endParaRPr lang="en-US" altLang="zh-CN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6" name="组合 10"/>
            <p:cNvGrpSpPr/>
            <p:nvPr/>
          </p:nvGrpSpPr>
          <p:grpSpPr bwMode="auto">
            <a:xfrm>
              <a:off x="3740463" y="2370962"/>
              <a:ext cx="1617662" cy="1350963"/>
              <a:chOff x="3740463" y="2370962"/>
              <a:chExt cx="1617662" cy="1350963"/>
            </a:xfrm>
          </p:grpSpPr>
          <p:sp>
            <p:nvSpPr>
              <p:cNvPr id="10" name="Freeform 13"/>
              <p:cNvSpPr/>
              <p:nvPr/>
            </p:nvSpPr>
            <p:spPr bwMode="auto">
              <a:xfrm>
                <a:off x="3740463" y="2370962"/>
                <a:ext cx="1617662" cy="1350963"/>
              </a:xfrm>
              <a:custGeom>
                <a:avLst/>
                <a:gdLst>
                  <a:gd name="T0" fmla="*/ 1232 w 1232"/>
                  <a:gd name="T1" fmla="*/ 514 h 1029"/>
                  <a:gd name="T2" fmla="*/ 717 w 1232"/>
                  <a:gd name="T3" fmla="*/ 1029 h 1029"/>
                  <a:gd name="T4" fmla="*/ 353 w 1232"/>
                  <a:gd name="T5" fmla="*/ 664 h 1029"/>
                  <a:gd name="T6" fmla="*/ 331 w 1232"/>
                  <a:gd name="T7" fmla="*/ 634 h 1029"/>
                  <a:gd name="T8" fmla="*/ 296 w 1232"/>
                  <a:gd name="T9" fmla="*/ 415 h 1029"/>
                  <a:gd name="T10" fmla="*/ 164 w 1232"/>
                  <a:gd name="T11" fmla="*/ 360 h 1029"/>
                  <a:gd name="T12" fmla="*/ 39 w 1232"/>
                  <a:gd name="T13" fmla="*/ 472 h 1029"/>
                  <a:gd name="T14" fmla="*/ 100 w 1232"/>
                  <a:gd name="T15" fmla="*/ 572 h 1029"/>
                  <a:gd name="T16" fmla="*/ 10 w 1232"/>
                  <a:gd name="T17" fmla="*/ 501 h 1029"/>
                  <a:gd name="T18" fmla="*/ 52 w 1232"/>
                  <a:gd name="T19" fmla="*/ 370 h 1029"/>
                  <a:gd name="T20" fmla="*/ 325 w 1232"/>
                  <a:gd name="T21" fmla="*/ 384 h 1029"/>
                  <a:gd name="T22" fmla="*/ 353 w 1232"/>
                  <a:gd name="T23" fmla="*/ 364 h 1029"/>
                  <a:gd name="T24" fmla="*/ 717 w 1232"/>
                  <a:gd name="T25" fmla="*/ 0 h 1029"/>
                  <a:gd name="T26" fmla="*/ 1232 w 1232"/>
                  <a:gd name="T27" fmla="*/ 514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32" h="1029">
                    <a:moveTo>
                      <a:pt x="1232" y="514"/>
                    </a:moveTo>
                    <a:cubicBezTo>
                      <a:pt x="717" y="1029"/>
                      <a:pt x="717" y="1029"/>
                      <a:pt x="717" y="1029"/>
                    </a:cubicBezTo>
                    <a:cubicBezTo>
                      <a:pt x="717" y="1029"/>
                      <a:pt x="505" y="816"/>
                      <a:pt x="353" y="664"/>
                    </a:cubicBezTo>
                    <a:cubicBezTo>
                      <a:pt x="345" y="654"/>
                      <a:pt x="338" y="645"/>
                      <a:pt x="331" y="634"/>
                    </a:cubicBezTo>
                    <a:cubicBezTo>
                      <a:pt x="357" y="559"/>
                      <a:pt x="347" y="472"/>
                      <a:pt x="296" y="415"/>
                    </a:cubicBezTo>
                    <a:cubicBezTo>
                      <a:pt x="261" y="379"/>
                      <a:pt x="216" y="360"/>
                      <a:pt x="164" y="360"/>
                    </a:cubicBezTo>
                    <a:cubicBezTo>
                      <a:pt x="103" y="363"/>
                      <a:pt x="45" y="408"/>
                      <a:pt x="39" y="472"/>
                    </a:cubicBezTo>
                    <a:cubicBezTo>
                      <a:pt x="35" y="514"/>
                      <a:pt x="64" y="550"/>
                      <a:pt x="100" y="572"/>
                    </a:cubicBezTo>
                    <a:cubicBezTo>
                      <a:pt x="58" y="575"/>
                      <a:pt x="23" y="540"/>
                      <a:pt x="10" y="501"/>
                    </a:cubicBezTo>
                    <a:cubicBezTo>
                      <a:pt x="0" y="453"/>
                      <a:pt x="16" y="405"/>
                      <a:pt x="52" y="370"/>
                    </a:cubicBezTo>
                    <a:cubicBezTo>
                      <a:pt x="129" y="299"/>
                      <a:pt x="257" y="305"/>
                      <a:pt x="325" y="384"/>
                    </a:cubicBezTo>
                    <a:cubicBezTo>
                      <a:pt x="334" y="378"/>
                      <a:pt x="344" y="371"/>
                      <a:pt x="353" y="364"/>
                    </a:cubicBezTo>
                    <a:cubicBezTo>
                      <a:pt x="505" y="212"/>
                      <a:pt x="717" y="0"/>
                      <a:pt x="717" y="0"/>
                    </a:cubicBezTo>
                    <a:lnTo>
                      <a:pt x="1232" y="514"/>
                    </a:lnTo>
                    <a:close/>
                  </a:path>
                </a:pathLst>
              </a:custGeom>
              <a:solidFill>
                <a:srgbClr val="A3825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4230780" y="2905548"/>
                <a:ext cx="936625" cy="26527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 eaLnBrk="1" hangingPunct="1"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添加文本    </a:t>
                </a:r>
                <a:endParaRPr lang="en-US" altLang="zh-CN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7" name="组合 11"/>
            <p:cNvGrpSpPr/>
            <p:nvPr/>
          </p:nvGrpSpPr>
          <p:grpSpPr bwMode="auto">
            <a:xfrm>
              <a:off x="3318188" y="2864675"/>
              <a:ext cx="1220787" cy="1481137"/>
              <a:chOff x="3318188" y="2864675"/>
              <a:chExt cx="1220787" cy="1481137"/>
            </a:xfrm>
          </p:grpSpPr>
          <p:sp>
            <p:nvSpPr>
              <p:cNvPr id="8" name="Freeform 11"/>
              <p:cNvSpPr/>
              <p:nvPr/>
            </p:nvSpPr>
            <p:spPr bwMode="auto">
              <a:xfrm>
                <a:off x="3318188" y="2864675"/>
                <a:ext cx="1220787" cy="1481137"/>
              </a:xfrm>
              <a:custGeom>
                <a:avLst/>
                <a:gdLst>
                  <a:gd name="T0" fmla="*/ 930 w 930"/>
                  <a:gd name="T1" fmla="*/ 666 h 1129"/>
                  <a:gd name="T2" fmla="*/ 467 w 930"/>
                  <a:gd name="T3" fmla="*/ 1129 h 1129"/>
                  <a:gd name="T4" fmla="*/ 0 w 930"/>
                  <a:gd name="T5" fmla="*/ 663 h 1129"/>
                  <a:gd name="T6" fmla="*/ 305 w 930"/>
                  <a:gd name="T7" fmla="*/ 358 h 1129"/>
                  <a:gd name="T8" fmla="*/ 331 w 930"/>
                  <a:gd name="T9" fmla="*/ 336 h 1129"/>
                  <a:gd name="T10" fmla="*/ 576 w 930"/>
                  <a:gd name="T11" fmla="*/ 273 h 1129"/>
                  <a:gd name="T12" fmla="*/ 605 w 930"/>
                  <a:gd name="T13" fmla="*/ 122 h 1129"/>
                  <a:gd name="T14" fmla="*/ 448 w 930"/>
                  <a:gd name="T15" fmla="*/ 48 h 1129"/>
                  <a:gd name="T16" fmla="*/ 399 w 930"/>
                  <a:gd name="T17" fmla="*/ 116 h 1129"/>
                  <a:gd name="T18" fmla="*/ 406 w 930"/>
                  <a:gd name="T19" fmla="*/ 58 h 1129"/>
                  <a:gd name="T20" fmla="*/ 522 w 930"/>
                  <a:gd name="T21" fmla="*/ 6 h 1129"/>
                  <a:gd name="T22" fmla="*/ 619 w 930"/>
                  <a:gd name="T23" fmla="*/ 292 h 1129"/>
                  <a:gd name="T24" fmla="*/ 601 w 930"/>
                  <a:gd name="T25" fmla="*/ 334 h 1129"/>
                  <a:gd name="T26" fmla="*/ 623 w 930"/>
                  <a:gd name="T27" fmla="*/ 359 h 1129"/>
                  <a:gd name="T28" fmla="*/ 930 w 930"/>
                  <a:gd name="T29" fmla="*/ 666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0" h="1129">
                    <a:moveTo>
                      <a:pt x="930" y="666"/>
                    </a:moveTo>
                    <a:cubicBezTo>
                      <a:pt x="467" y="1129"/>
                      <a:pt x="467" y="1129"/>
                      <a:pt x="467" y="1129"/>
                    </a:cubicBezTo>
                    <a:cubicBezTo>
                      <a:pt x="0" y="663"/>
                      <a:pt x="0" y="663"/>
                      <a:pt x="0" y="663"/>
                    </a:cubicBezTo>
                    <a:cubicBezTo>
                      <a:pt x="0" y="663"/>
                      <a:pt x="171" y="492"/>
                      <a:pt x="305" y="358"/>
                    </a:cubicBezTo>
                    <a:cubicBezTo>
                      <a:pt x="314" y="350"/>
                      <a:pt x="323" y="343"/>
                      <a:pt x="331" y="336"/>
                    </a:cubicBezTo>
                    <a:cubicBezTo>
                      <a:pt x="419" y="347"/>
                      <a:pt x="518" y="351"/>
                      <a:pt x="576" y="273"/>
                    </a:cubicBezTo>
                    <a:cubicBezTo>
                      <a:pt x="608" y="228"/>
                      <a:pt x="621" y="177"/>
                      <a:pt x="605" y="122"/>
                    </a:cubicBezTo>
                    <a:cubicBezTo>
                      <a:pt x="583" y="55"/>
                      <a:pt x="512" y="23"/>
                      <a:pt x="448" y="48"/>
                    </a:cubicBezTo>
                    <a:cubicBezTo>
                      <a:pt x="422" y="61"/>
                      <a:pt x="403" y="87"/>
                      <a:pt x="399" y="116"/>
                    </a:cubicBezTo>
                    <a:cubicBezTo>
                      <a:pt x="396" y="93"/>
                      <a:pt x="396" y="74"/>
                      <a:pt x="406" y="58"/>
                    </a:cubicBezTo>
                    <a:cubicBezTo>
                      <a:pt x="431" y="19"/>
                      <a:pt x="476" y="0"/>
                      <a:pt x="522" y="6"/>
                    </a:cubicBezTo>
                    <a:cubicBezTo>
                      <a:pt x="657" y="32"/>
                      <a:pt x="679" y="190"/>
                      <a:pt x="619" y="292"/>
                    </a:cubicBezTo>
                    <a:cubicBezTo>
                      <a:pt x="610" y="310"/>
                      <a:pt x="605" y="322"/>
                      <a:pt x="601" y="334"/>
                    </a:cubicBezTo>
                    <a:cubicBezTo>
                      <a:pt x="608" y="342"/>
                      <a:pt x="616" y="350"/>
                      <a:pt x="623" y="359"/>
                    </a:cubicBezTo>
                    <a:cubicBezTo>
                      <a:pt x="758" y="494"/>
                      <a:pt x="930" y="666"/>
                      <a:pt x="930" y="666"/>
                    </a:cubicBezTo>
                    <a:close/>
                  </a:path>
                </a:pathLst>
              </a:custGeom>
              <a:solidFill>
                <a:srgbClr val="A3825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3479316" y="3606258"/>
                <a:ext cx="935038" cy="2652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 eaLnBrk="1" hangingPunct="1"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添加文本    </a:t>
                </a:r>
                <a:endParaRPr lang="en-US" altLang="zh-CN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</p:grpSp>
      <p:sp>
        <p:nvSpPr>
          <p:cNvPr id="18" name="TextBox 9"/>
          <p:cNvSpPr txBox="1"/>
          <p:nvPr/>
        </p:nvSpPr>
        <p:spPr bwMode="auto">
          <a:xfrm>
            <a:off x="2439776" y="479134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210852" y="3050310"/>
            <a:ext cx="2576911" cy="3180020"/>
            <a:chOff x="8211920" y="3049604"/>
            <a:chExt cx="2577246" cy="3179284"/>
          </a:xfrm>
        </p:grpSpPr>
        <p:sp>
          <p:nvSpPr>
            <p:cNvPr id="31" name="矩形 30"/>
            <p:cNvSpPr>
              <a:spLocks noChangeArrowheads="1"/>
            </p:cNvSpPr>
            <p:nvPr/>
          </p:nvSpPr>
          <p:spPr bwMode="auto">
            <a:xfrm>
              <a:off x="8211920" y="3292700"/>
              <a:ext cx="2577246" cy="2936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3765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 坚持精益求精、拒绝平庸的做事精神帮助您实现美观、精致、严谨动感的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创造卓越价值</a:t>
              </a:r>
              <a:endPara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  <a:p>
              <a:pPr algn="just" defTabSz="914400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en-US" sz="1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 defTabSz="914400">
                <a:spcBef>
                  <a:spcPct val="0"/>
                </a:spcBef>
                <a:buFontTx/>
                <a:buNone/>
              </a:pPr>
              <a:endParaRPr lang="zh-CN" altLang="en-US" sz="1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 defTabSz="914400">
                <a:spcBef>
                  <a:spcPct val="0"/>
                </a:spcBef>
                <a:buFontTx/>
                <a:buNone/>
              </a:pPr>
              <a:endParaRPr lang="zh-CN" altLang="en-US" sz="1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 defTabSz="914400">
                <a:spcBef>
                  <a:spcPct val="0"/>
                </a:spcBef>
                <a:buFontTx/>
                <a:buNone/>
              </a:pPr>
              <a:endParaRPr lang="zh-CN" altLang="en-US" sz="1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211920" y="3049604"/>
              <a:ext cx="14734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点击插入标题 </a:t>
              </a:r>
              <a:endParaRPr lang="zh-CN" altLang="en-US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321775" y="3022516"/>
            <a:ext cx="2576911" cy="3180020"/>
            <a:chOff x="1321946" y="3021816"/>
            <a:chExt cx="2577246" cy="3179284"/>
          </a:xfrm>
        </p:grpSpPr>
        <p:sp>
          <p:nvSpPr>
            <p:cNvPr id="20" name="矩形 19"/>
            <p:cNvSpPr>
              <a:spLocks noChangeArrowheads="1"/>
            </p:cNvSpPr>
            <p:nvPr/>
          </p:nvSpPr>
          <p:spPr bwMode="auto">
            <a:xfrm>
              <a:off x="1321946" y="3264912"/>
              <a:ext cx="2577246" cy="2936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3765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 坚持精益求精、拒绝平庸的做事精神帮助您实现美观、精致、严谨动感的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创造卓越价值</a:t>
              </a:r>
              <a:endPara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  <a:p>
              <a:pPr algn="just" defTabSz="914400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en-US" sz="1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 defTabSz="914400">
                <a:spcBef>
                  <a:spcPct val="0"/>
                </a:spcBef>
                <a:buFontTx/>
                <a:buNone/>
              </a:pPr>
              <a:endParaRPr lang="zh-CN" altLang="en-US" sz="1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 defTabSz="914400">
                <a:spcBef>
                  <a:spcPct val="0"/>
                </a:spcBef>
                <a:buFontTx/>
                <a:buNone/>
              </a:pPr>
              <a:endParaRPr lang="zh-CN" altLang="en-US" sz="1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 defTabSz="914400">
                <a:spcBef>
                  <a:spcPct val="0"/>
                </a:spcBef>
                <a:buFontTx/>
                <a:buNone/>
              </a:pPr>
              <a:endParaRPr lang="zh-CN" altLang="en-US" sz="1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321946" y="3021816"/>
              <a:ext cx="14734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点击插入标题 </a:t>
              </a:r>
              <a:endParaRPr lang="zh-CN" altLang="en-US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sp>
        <p:nvSpPr>
          <p:cNvPr id="19" name="左箭头 18"/>
          <p:cNvSpPr/>
          <p:nvPr/>
        </p:nvSpPr>
        <p:spPr>
          <a:xfrm rot="21041627">
            <a:off x="3380208" y="2716787"/>
            <a:ext cx="1725835" cy="401177"/>
          </a:xfrm>
          <a:custGeom>
            <a:avLst/>
            <a:gdLst>
              <a:gd name="connsiteX0" fmla="*/ 0 w 1339738"/>
              <a:gd name="connsiteY0" fmla="*/ 233031 h 466061"/>
              <a:gd name="connsiteX1" fmla="*/ 233031 w 1339738"/>
              <a:gd name="connsiteY1" fmla="*/ 0 h 466061"/>
              <a:gd name="connsiteX2" fmla="*/ 233031 w 1339738"/>
              <a:gd name="connsiteY2" fmla="*/ 116515 h 466061"/>
              <a:gd name="connsiteX3" fmla="*/ 1339738 w 1339738"/>
              <a:gd name="connsiteY3" fmla="*/ 116515 h 466061"/>
              <a:gd name="connsiteX4" fmla="*/ 1339738 w 1339738"/>
              <a:gd name="connsiteY4" fmla="*/ 349546 h 466061"/>
              <a:gd name="connsiteX5" fmla="*/ 233031 w 1339738"/>
              <a:gd name="connsiteY5" fmla="*/ 349546 h 466061"/>
              <a:gd name="connsiteX6" fmla="*/ 233031 w 1339738"/>
              <a:gd name="connsiteY6" fmla="*/ 466061 h 466061"/>
              <a:gd name="connsiteX7" fmla="*/ 0 w 1339738"/>
              <a:gd name="connsiteY7" fmla="*/ 233031 h 466061"/>
              <a:gd name="connsiteX0-1" fmla="*/ 0 w 1339738"/>
              <a:gd name="connsiteY0-2" fmla="*/ 233031 h 466061"/>
              <a:gd name="connsiteX1-3" fmla="*/ 233031 w 1339738"/>
              <a:gd name="connsiteY1-4" fmla="*/ 0 h 466061"/>
              <a:gd name="connsiteX2-5" fmla="*/ 233031 w 1339738"/>
              <a:gd name="connsiteY2-6" fmla="*/ 116515 h 466061"/>
              <a:gd name="connsiteX3-7" fmla="*/ 1339738 w 1339738"/>
              <a:gd name="connsiteY3-8" fmla="*/ 116515 h 466061"/>
              <a:gd name="connsiteX4-9" fmla="*/ 233031 w 1339738"/>
              <a:gd name="connsiteY4-10" fmla="*/ 349546 h 466061"/>
              <a:gd name="connsiteX5-11" fmla="*/ 233031 w 1339738"/>
              <a:gd name="connsiteY5-12" fmla="*/ 466061 h 466061"/>
              <a:gd name="connsiteX6-13" fmla="*/ 0 w 1339738"/>
              <a:gd name="connsiteY6-14" fmla="*/ 233031 h 466061"/>
              <a:gd name="connsiteX0-15" fmla="*/ 0 w 1330213"/>
              <a:gd name="connsiteY0-16" fmla="*/ 233031 h 466061"/>
              <a:gd name="connsiteX1-17" fmla="*/ 233031 w 1330213"/>
              <a:gd name="connsiteY1-18" fmla="*/ 0 h 466061"/>
              <a:gd name="connsiteX2-19" fmla="*/ 233031 w 1330213"/>
              <a:gd name="connsiteY2-20" fmla="*/ 116515 h 466061"/>
              <a:gd name="connsiteX3-21" fmla="*/ 1330213 w 1330213"/>
              <a:gd name="connsiteY3-22" fmla="*/ 186365 h 466061"/>
              <a:gd name="connsiteX4-23" fmla="*/ 233031 w 1330213"/>
              <a:gd name="connsiteY4-24" fmla="*/ 349546 h 466061"/>
              <a:gd name="connsiteX5-25" fmla="*/ 233031 w 1330213"/>
              <a:gd name="connsiteY5-26" fmla="*/ 466061 h 466061"/>
              <a:gd name="connsiteX6-27" fmla="*/ 0 w 1330213"/>
              <a:gd name="connsiteY6-28" fmla="*/ 233031 h 466061"/>
              <a:gd name="connsiteX0-29" fmla="*/ 0 w 1330213"/>
              <a:gd name="connsiteY0-30" fmla="*/ 233031 h 466061"/>
              <a:gd name="connsiteX1-31" fmla="*/ 233031 w 1330213"/>
              <a:gd name="connsiteY1-32" fmla="*/ 0 h 466061"/>
              <a:gd name="connsiteX2-33" fmla="*/ 233031 w 1330213"/>
              <a:gd name="connsiteY2-34" fmla="*/ 116515 h 466061"/>
              <a:gd name="connsiteX3-35" fmla="*/ 1330213 w 1330213"/>
              <a:gd name="connsiteY3-36" fmla="*/ 186365 h 466061"/>
              <a:gd name="connsiteX4-37" fmla="*/ 233031 w 1330213"/>
              <a:gd name="connsiteY4-38" fmla="*/ 349546 h 466061"/>
              <a:gd name="connsiteX5-39" fmla="*/ 233031 w 1330213"/>
              <a:gd name="connsiteY5-40" fmla="*/ 466061 h 466061"/>
              <a:gd name="connsiteX6-41" fmla="*/ 0 w 1330213"/>
              <a:gd name="connsiteY6-42" fmla="*/ 233031 h 466061"/>
              <a:gd name="connsiteX0-43" fmla="*/ 0 w 1330213"/>
              <a:gd name="connsiteY0-44" fmla="*/ 233031 h 466061"/>
              <a:gd name="connsiteX1-45" fmla="*/ 233031 w 1330213"/>
              <a:gd name="connsiteY1-46" fmla="*/ 0 h 466061"/>
              <a:gd name="connsiteX2-47" fmla="*/ 233031 w 1330213"/>
              <a:gd name="connsiteY2-48" fmla="*/ 116515 h 466061"/>
              <a:gd name="connsiteX3-49" fmla="*/ 1330213 w 1330213"/>
              <a:gd name="connsiteY3-50" fmla="*/ 186365 h 466061"/>
              <a:gd name="connsiteX4-51" fmla="*/ 233031 w 1330213"/>
              <a:gd name="connsiteY4-52" fmla="*/ 349546 h 466061"/>
              <a:gd name="connsiteX5-53" fmla="*/ 233031 w 1330213"/>
              <a:gd name="connsiteY5-54" fmla="*/ 466061 h 466061"/>
              <a:gd name="connsiteX6-55" fmla="*/ 0 w 1330213"/>
              <a:gd name="connsiteY6-56" fmla="*/ 233031 h 466061"/>
              <a:gd name="connsiteX0-57" fmla="*/ 0 w 1330213"/>
              <a:gd name="connsiteY0-58" fmla="*/ 233031 h 466061"/>
              <a:gd name="connsiteX1-59" fmla="*/ 233031 w 1330213"/>
              <a:gd name="connsiteY1-60" fmla="*/ 0 h 466061"/>
              <a:gd name="connsiteX2-61" fmla="*/ 233031 w 1330213"/>
              <a:gd name="connsiteY2-62" fmla="*/ 116515 h 466061"/>
              <a:gd name="connsiteX3-63" fmla="*/ 1330213 w 1330213"/>
              <a:gd name="connsiteY3-64" fmla="*/ 186365 h 466061"/>
              <a:gd name="connsiteX4-65" fmla="*/ 233031 w 1330213"/>
              <a:gd name="connsiteY4-66" fmla="*/ 349546 h 466061"/>
              <a:gd name="connsiteX5-67" fmla="*/ 233031 w 1330213"/>
              <a:gd name="connsiteY5-68" fmla="*/ 466061 h 466061"/>
              <a:gd name="connsiteX6-69" fmla="*/ 0 w 1330213"/>
              <a:gd name="connsiteY6-70" fmla="*/ 233031 h 466061"/>
              <a:gd name="connsiteX0-71" fmla="*/ 0 w 1330213"/>
              <a:gd name="connsiteY0-72" fmla="*/ 233031 h 466061"/>
              <a:gd name="connsiteX1-73" fmla="*/ 233031 w 1330213"/>
              <a:gd name="connsiteY1-74" fmla="*/ 0 h 466061"/>
              <a:gd name="connsiteX2-75" fmla="*/ 233031 w 1330213"/>
              <a:gd name="connsiteY2-76" fmla="*/ 116515 h 466061"/>
              <a:gd name="connsiteX3-77" fmla="*/ 1330213 w 1330213"/>
              <a:gd name="connsiteY3-78" fmla="*/ 186365 h 466061"/>
              <a:gd name="connsiteX4-79" fmla="*/ 233031 w 1330213"/>
              <a:gd name="connsiteY4-80" fmla="*/ 349546 h 466061"/>
              <a:gd name="connsiteX5-81" fmla="*/ 233031 w 1330213"/>
              <a:gd name="connsiteY5-82" fmla="*/ 466061 h 466061"/>
              <a:gd name="connsiteX6-83" fmla="*/ 0 w 1330213"/>
              <a:gd name="connsiteY6-84" fmla="*/ 233031 h 466061"/>
              <a:gd name="connsiteX0-85" fmla="*/ 0 w 1330213"/>
              <a:gd name="connsiteY0-86" fmla="*/ 233031 h 466061"/>
              <a:gd name="connsiteX1-87" fmla="*/ 233031 w 1330213"/>
              <a:gd name="connsiteY1-88" fmla="*/ 0 h 466061"/>
              <a:gd name="connsiteX2-89" fmla="*/ 233031 w 1330213"/>
              <a:gd name="connsiteY2-90" fmla="*/ 116515 h 466061"/>
              <a:gd name="connsiteX3-91" fmla="*/ 1330213 w 1330213"/>
              <a:gd name="connsiteY3-92" fmla="*/ 186365 h 466061"/>
              <a:gd name="connsiteX4-93" fmla="*/ 233031 w 1330213"/>
              <a:gd name="connsiteY4-94" fmla="*/ 349546 h 466061"/>
              <a:gd name="connsiteX5-95" fmla="*/ 233031 w 1330213"/>
              <a:gd name="connsiteY5-96" fmla="*/ 466061 h 466061"/>
              <a:gd name="connsiteX6-97" fmla="*/ 0 w 1330213"/>
              <a:gd name="connsiteY6-98" fmla="*/ 233031 h 466061"/>
              <a:gd name="connsiteX0-99" fmla="*/ 0 w 1133363"/>
              <a:gd name="connsiteY0-100" fmla="*/ 233031 h 466061"/>
              <a:gd name="connsiteX1-101" fmla="*/ 233031 w 1133363"/>
              <a:gd name="connsiteY1-102" fmla="*/ 0 h 466061"/>
              <a:gd name="connsiteX2-103" fmla="*/ 233031 w 1133363"/>
              <a:gd name="connsiteY2-104" fmla="*/ 116515 h 466061"/>
              <a:gd name="connsiteX3-105" fmla="*/ 1133363 w 1133363"/>
              <a:gd name="connsiteY3-106" fmla="*/ 160965 h 466061"/>
              <a:gd name="connsiteX4-107" fmla="*/ 233031 w 1133363"/>
              <a:gd name="connsiteY4-108" fmla="*/ 349546 h 466061"/>
              <a:gd name="connsiteX5-109" fmla="*/ 233031 w 1133363"/>
              <a:gd name="connsiteY5-110" fmla="*/ 466061 h 466061"/>
              <a:gd name="connsiteX6-111" fmla="*/ 0 w 1133363"/>
              <a:gd name="connsiteY6-112" fmla="*/ 233031 h 4660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3363" h="466061">
                <a:moveTo>
                  <a:pt x="0" y="233031"/>
                </a:moveTo>
                <a:lnTo>
                  <a:pt x="233031" y="0"/>
                </a:lnTo>
                <a:lnTo>
                  <a:pt x="233031" y="116515"/>
                </a:lnTo>
                <a:cubicBezTo>
                  <a:pt x="598758" y="57248"/>
                  <a:pt x="773986" y="32907"/>
                  <a:pt x="1133363" y="160965"/>
                </a:cubicBezTo>
                <a:cubicBezTo>
                  <a:pt x="735886" y="145509"/>
                  <a:pt x="484458" y="206252"/>
                  <a:pt x="233031" y="349546"/>
                </a:cubicBezTo>
                <a:lnTo>
                  <a:pt x="233031" y="466061"/>
                </a:lnTo>
                <a:lnTo>
                  <a:pt x="0" y="2330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3" name="左箭头 18"/>
          <p:cNvSpPr/>
          <p:nvPr/>
        </p:nvSpPr>
        <p:spPr>
          <a:xfrm flipH="1" flipV="1">
            <a:off x="6934872" y="5417008"/>
            <a:ext cx="1725835" cy="401177"/>
          </a:xfrm>
          <a:custGeom>
            <a:avLst/>
            <a:gdLst>
              <a:gd name="connsiteX0" fmla="*/ 0 w 1339738"/>
              <a:gd name="connsiteY0" fmla="*/ 233031 h 466061"/>
              <a:gd name="connsiteX1" fmla="*/ 233031 w 1339738"/>
              <a:gd name="connsiteY1" fmla="*/ 0 h 466061"/>
              <a:gd name="connsiteX2" fmla="*/ 233031 w 1339738"/>
              <a:gd name="connsiteY2" fmla="*/ 116515 h 466061"/>
              <a:gd name="connsiteX3" fmla="*/ 1339738 w 1339738"/>
              <a:gd name="connsiteY3" fmla="*/ 116515 h 466061"/>
              <a:gd name="connsiteX4" fmla="*/ 1339738 w 1339738"/>
              <a:gd name="connsiteY4" fmla="*/ 349546 h 466061"/>
              <a:gd name="connsiteX5" fmla="*/ 233031 w 1339738"/>
              <a:gd name="connsiteY5" fmla="*/ 349546 h 466061"/>
              <a:gd name="connsiteX6" fmla="*/ 233031 w 1339738"/>
              <a:gd name="connsiteY6" fmla="*/ 466061 h 466061"/>
              <a:gd name="connsiteX7" fmla="*/ 0 w 1339738"/>
              <a:gd name="connsiteY7" fmla="*/ 233031 h 466061"/>
              <a:gd name="connsiteX0-1" fmla="*/ 0 w 1339738"/>
              <a:gd name="connsiteY0-2" fmla="*/ 233031 h 466061"/>
              <a:gd name="connsiteX1-3" fmla="*/ 233031 w 1339738"/>
              <a:gd name="connsiteY1-4" fmla="*/ 0 h 466061"/>
              <a:gd name="connsiteX2-5" fmla="*/ 233031 w 1339738"/>
              <a:gd name="connsiteY2-6" fmla="*/ 116515 h 466061"/>
              <a:gd name="connsiteX3-7" fmla="*/ 1339738 w 1339738"/>
              <a:gd name="connsiteY3-8" fmla="*/ 116515 h 466061"/>
              <a:gd name="connsiteX4-9" fmla="*/ 233031 w 1339738"/>
              <a:gd name="connsiteY4-10" fmla="*/ 349546 h 466061"/>
              <a:gd name="connsiteX5-11" fmla="*/ 233031 w 1339738"/>
              <a:gd name="connsiteY5-12" fmla="*/ 466061 h 466061"/>
              <a:gd name="connsiteX6-13" fmla="*/ 0 w 1339738"/>
              <a:gd name="connsiteY6-14" fmla="*/ 233031 h 466061"/>
              <a:gd name="connsiteX0-15" fmla="*/ 0 w 1330213"/>
              <a:gd name="connsiteY0-16" fmla="*/ 233031 h 466061"/>
              <a:gd name="connsiteX1-17" fmla="*/ 233031 w 1330213"/>
              <a:gd name="connsiteY1-18" fmla="*/ 0 h 466061"/>
              <a:gd name="connsiteX2-19" fmla="*/ 233031 w 1330213"/>
              <a:gd name="connsiteY2-20" fmla="*/ 116515 h 466061"/>
              <a:gd name="connsiteX3-21" fmla="*/ 1330213 w 1330213"/>
              <a:gd name="connsiteY3-22" fmla="*/ 186365 h 466061"/>
              <a:gd name="connsiteX4-23" fmla="*/ 233031 w 1330213"/>
              <a:gd name="connsiteY4-24" fmla="*/ 349546 h 466061"/>
              <a:gd name="connsiteX5-25" fmla="*/ 233031 w 1330213"/>
              <a:gd name="connsiteY5-26" fmla="*/ 466061 h 466061"/>
              <a:gd name="connsiteX6-27" fmla="*/ 0 w 1330213"/>
              <a:gd name="connsiteY6-28" fmla="*/ 233031 h 466061"/>
              <a:gd name="connsiteX0-29" fmla="*/ 0 w 1330213"/>
              <a:gd name="connsiteY0-30" fmla="*/ 233031 h 466061"/>
              <a:gd name="connsiteX1-31" fmla="*/ 233031 w 1330213"/>
              <a:gd name="connsiteY1-32" fmla="*/ 0 h 466061"/>
              <a:gd name="connsiteX2-33" fmla="*/ 233031 w 1330213"/>
              <a:gd name="connsiteY2-34" fmla="*/ 116515 h 466061"/>
              <a:gd name="connsiteX3-35" fmla="*/ 1330213 w 1330213"/>
              <a:gd name="connsiteY3-36" fmla="*/ 186365 h 466061"/>
              <a:gd name="connsiteX4-37" fmla="*/ 233031 w 1330213"/>
              <a:gd name="connsiteY4-38" fmla="*/ 349546 h 466061"/>
              <a:gd name="connsiteX5-39" fmla="*/ 233031 w 1330213"/>
              <a:gd name="connsiteY5-40" fmla="*/ 466061 h 466061"/>
              <a:gd name="connsiteX6-41" fmla="*/ 0 w 1330213"/>
              <a:gd name="connsiteY6-42" fmla="*/ 233031 h 466061"/>
              <a:gd name="connsiteX0-43" fmla="*/ 0 w 1330213"/>
              <a:gd name="connsiteY0-44" fmla="*/ 233031 h 466061"/>
              <a:gd name="connsiteX1-45" fmla="*/ 233031 w 1330213"/>
              <a:gd name="connsiteY1-46" fmla="*/ 0 h 466061"/>
              <a:gd name="connsiteX2-47" fmla="*/ 233031 w 1330213"/>
              <a:gd name="connsiteY2-48" fmla="*/ 116515 h 466061"/>
              <a:gd name="connsiteX3-49" fmla="*/ 1330213 w 1330213"/>
              <a:gd name="connsiteY3-50" fmla="*/ 186365 h 466061"/>
              <a:gd name="connsiteX4-51" fmla="*/ 233031 w 1330213"/>
              <a:gd name="connsiteY4-52" fmla="*/ 349546 h 466061"/>
              <a:gd name="connsiteX5-53" fmla="*/ 233031 w 1330213"/>
              <a:gd name="connsiteY5-54" fmla="*/ 466061 h 466061"/>
              <a:gd name="connsiteX6-55" fmla="*/ 0 w 1330213"/>
              <a:gd name="connsiteY6-56" fmla="*/ 233031 h 466061"/>
              <a:gd name="connsiteX0-57" fmla="*/ 0 w 1330213"/>
              <a:gd name="connsiteY0-58" fmla="*/ 233031 h 466061"/>
              <a:gd name="connsiteX1-59" fmla="*/ 233031 w 1330213"/>
              <a:gd name="connsiteY1-60" fmla="*/ 0 h 466061"/>
              <a:gd name="connsiteX2-61" fmla="*/ 233031 w 1330213"/>
              <a:gd name="connsiteY2-62" fmla="*/ 116515 h 466061"/>
              <a:gd name="connsiteX3-63" fmla="*/ 1330213 w 1330213"/>
              <a:gd name="connsiteY3-64" fmla="*/ 186365 h 466061"/>
              <a:gd name="connsiteX4-65" fmla="*/ 233031 w 1330213"/>
              <a:gd name="connsiteY4-66" fmla="*/ 349546 h 466061"/>
              <a:gd name="connsiteX5-67" fmla="*/ 233031 w 1330213"/>
              <a:gd name="connsiteY5-68" fmla="*/ 466061 h 466061"/>
              <a:gd name="connsiteX6-69" fmla="*/ 0 w 1330213"/>
              <a:gd name="connsiteY6-70" fmla="*/ 233031 h 466061"/>
              <a:gd name="connsiteX0-71" fmla="*/ 0 w 1330213"/>
              <a:gd name="connsiteY0-72" fmla="*/ 233031 h 466061"/>
              <a:gd name="connsiteX1-73" fmla="*/ 233031 w 1330213"/>
              <a:gd name="connsiteY1-74" fmla="*/ 0 h 466061"/>
              <a:gd name="connsiteX2-75" fmla="*/ 233031 w 1330213"/>
              <a:gd name="connsiteY2-76" fmla="*/ 116515 h 466061"/>
              <a:gd name="connsiteX3-77" fmla="*/ 1330213 w 1330213"/>
              <a:gd name="connsiteY3-78" fmla="*/ 186365 h 466061"/>
              <a:gd name="connsiteX4-79" fmla="*/ 233031 w 1330213"/>
              <a:gd name="connsiteY4-80" fmla="*/ 349546 h 466061"/>
              <a:gd name="connsiteX5-81" fmla="*/ 233031 w 1330213"/>
              <a:gd name="connsiteY5-82" fmla="*/ 466061 h 466061"/>
              <a:gd name="connsiteX6-83" fmla="*/ 0 w 1330213"/>
              <a:gd name="connsiteY6-84" fmla="*/ 233031 h 466061"/>
              <a:gd name="connsiteX0-85" fmla="*/ 0 w 1330213"/>
              <a:gd name="connsiteY0-86" fmla="*/ 233031 h 466061"/>
              <a:gd name="connsiteX1-87" fmla="*/ 233031 w 1330213"/>
              <a:gd name="connsiteY1-88" fmla="*/ 0 h 466061"/>
              <a:gd name="connsiteX2-89" fmla="*/ 233031 w 1330213"/>
              <a:gd name="connsiteY2-90" fmla="*/ 116515 h 466061"/>
              <a:gd name="connsiteX3-91" fmla="*/ 1330213 w 1330213"/>
              <a:gd name="connsiteY3-92" fmla="*/ 186365 h 466061"/>
              <a:gd name="connsiteX4-93" fmla="*/ 233031 w 1330213"/>
              <a:gd name="connsiteY4-94" fmla="*/ 349546 h 466061"/>
              <a:gd name="connsiteX5-95" fmla="*/ 233031 w 1330213"/>
              <a:gd name="connsiteY5-96" fmla="*/ 466061 h 466061"/>
              <a:gd name="connsiteX6-97" fmla="*/ 0 w 1330213"/>
              <a:gd name="connsiteY6-98" fmla="*/ 233031 h 466061"/>
              <a:gd name="connsiteX0-99" fmla="*/ 0 w 1133363"/>
              <a:gd name="connsiteY0-100" fmla="*/ 233031 h 466061"/>
              <a:gd name="connsiteX1-101" fmla="*/ 233031 w 1133363"/>
              <a:gd name="connsiteY1-102" fmla="*/ 0 h 466061"/>
              <a:gd name="connsiteX2-103" fmla="*/ 233031 w 1133363"/>
              <a:gd name="connsiteY2-104" fmla="*/ 116515 h 466061"/>
              <a:gd name="connsiteX3-105" fmla="*/ 1133363 w 1133363"/>
              <a:gd name="connsiteY3-106" fmla="*/ 160965 h 466061"/>
              <a:gd name="connsiteX4-107" fmla="*/ 233031 w 1133363"/>
              <a:gd name="connsiteY4-108" fmla="*/ 349546 h 466061"/>
              <a:gd name="connsiteX5-109" fmla="*/ 233031 w 1133363"/>
              <a:gd name="connsiteY5-110" fmla="*/ 466061 h 466061"/>
              <a:gd name="connsiteX6-111" fmla="*/ 0 w 1133363"/>
              <a:gd name="connsiteY6-112" fmla="*/ 233031 h 4660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3363" h="466061">
                <a:moveTo>
                  <a:pt x="0" y="233031"/>
                </a:moveTo>
                <a:lnTo>
                  <a:pt x="233031" y="0"/>
                </a:lnTo>
                <a:lnTo>
                  <a:pt x="233031" y="116515"/>
                </a:lnTo>
                <a:cubicBezTo>
                  <a:pt x="598758" y="57248"/>
                  <a:pt x="773986" y="32907"/>
                  <a:pt x="1133363" y="160965"/>
                </a:cubicBezTo>
                <a:cubicBezTo>
                  <a:pt x="735886" y="145509"/>
                  <a:pt x="484458" y="206252"/>
                  <a:pt x="233031" y="349546"/>
                </a:cubicBezTo>
                <a:lnTo>
                  <a:pt x="233031" y="466061"/>
                </a:lnTo>
                <a:lnTo>
                  <a:pt x="0" y="2330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94" y="1955000"/>
            <a:ext cx="4902520" cy="385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19"/>
          <p:cNvGrpSpPr/>
          <p:nvPr/>
        </p:nvGrpSpPr>
        <p:grpSpPr>
          <a:xfrm>
            <a:off x="5957620" y="1955000"/>
            <a:ext cx="4997878" cy="2868011"/>
            <a:chOff x="5958395" y="1954546"/>
            <a:chExt cx="4998529" cy="2867347"/>
          </a:xfrm>
        </p:grpSpPr>
        <p:grpSp>
          <p:nvGrpSpPr>
            <p:cNvPr id="5" name="组合 4"/>
            <p:cNvGrpSpPr/>
            <p:nvPr/>
          </p:nvGrpSpPr>
          <p:grpSpPr>
            <a:xfrm>
              <a:off x="5958395" y="1954546"/>
              <a:ext cx="4998529" cy="901700"/>
              <a:chOff x="5958395" y="1954546"/>
              <a:chExt cx="4998529" cy="90170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6095999" y="1954546"/>
                <a:ext cx="4860925" cy="901700"/>
              </a:xfrm>
              <a:prstGeom prst="rect">
                <a:avLst/>
              </a:prstGeom>
              <a:solidFill>
                <a:srgbClr val="A3825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4" name="等腰三角形 3"/>
              <p:cNvSpPr/>
              <p:nvPr/>
            </p:nvSpPr>
            <p:spPr>
              <a:xfrm rot="16200000">
                <a:off x="5930120" y="2353484"/>
                <a:ext cx="194154" cy="137604"/>
              </a:xfrm>
              <a:prstGeom prst="triangle">
                <a:avLst/>
              </a:prstGeom>
              <a:solidFill>
                <a:srgbClr val="A3825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5958395" y="2944894"/>
              <a:ext cx="4998529" cy="901700"/>
              <a:chOff x="5958395" y="1954546"/>
              <a:chExt cx="4998529" cy="901700"/>
            </a:xfrm>
            <a:solidFill>
              <a:srgbClr val="B11C61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6095999" y="1954546"/>
                <a:ext cx="4860925" cy="901700"/>
              </a:xfrm>
              <a:prstGeom prst="rect">
                <a:avLst/>
              </a:prstGeom>
              <a:solidFill>
                <a:srgbClr val="A3825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8" name="等腰三角形 7"/>
              <p:cNvSpPr/>
              <p:nvPr/>
            </p:nvSpPr>
            <p:spPr>
              <a:xfrm rot="16200000">
                <a:off x="5930120" y="2353484"/>
                <a:ext cx="194154" cy="137604"/>
              </a:xfrm>
              <a:prstGeom prst="triangle">
                <a:avLst/>
              </a:prstGeom>
              <a:solidFill>
                <a:srgbClr val="A3825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5958395" y="3920193"/>
              <a:ext cx="4998529" cy="901700"/>
              <a:chOff x="5958395" y="1954546"/>
              <a:chExt cx="4998529" cy="901700"/>
            </a:xfrm>
            <a:solidFill>
              <a:srgbClr val="FABB31"/>
            </a:solidFill>
          </p:grpSpPr>
          <p:sp>
            <p:nvSpPr>
              <p:cNvPr id="10" name="矩形 9"/>
              <p:cNvSpPr/>
              <p:nvPr/>
            </p:nvSpPr>
            <p:spPr>
              <a:xfrm>
                <a:off x="6095999" y="1954546"/>
                <a:ext cx="4860925" cy="901700"/>
              </a:xfrm>
              <a:prstGeom prst="rect">
                <a:avLst/>
              </a:prstGeom>
              <a:solidFill>
                <a:srgbClr val="A3825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1" name="等腰三角形 10"/>
              <p:cNvSpPr/>
              <p:nvPr/>
            </p:nvSpPr>
            <p:spPr>
              <a:xfrm rot="16200000">
                <a:off x="5930120" y="2353484"/>
                <a:ext cx="194154" cy="137604"/>
              </a:xfrm>
              <a:prstGeom prst="triangle">
                <a:avLst/>
              </a:prstGeom>
              <a:solidFill>
                <a:srgbClr val="A3825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15" name="TextBox 8"/>
            <p:cNvSpPr txBox="1">
              <a:spLocks noChangeArrowheads="1"/>
            </p:cNvSpPr>
            <p:nvPr/>
          </p:nvSpPr>
          <p:spPr bwMode="auto">
            <a:xfrm>
              <a:off x="6240912" y="2036064"/>
              <a:ext cx="4499659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 坚持精益求精、拒绝平庸的做事精神帮助您实现美观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6" name="TextBox 8"/>
            <p:cNvSpPr txBox="1">
              <a:spLocks noChangeArrowheads="1"/>
            </p:cNvSpPr>
            <p:nvPr/>
          </p:nvSpPr>
          <p:spPr bwMode="auto">
            <a:xfrm>
              <a:off x="6280286" y="3007625"/>
              <a:ext cx="4499659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 坚持精益求精、拒绝平庸的做事精神帮助您实现美观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7" name="TextBox 8"/>
            <p:cNvSpPr txBox="1">
              <a:spLocks noChangeArrowheads="1"/>
            </p:cNvSpPr>
            <p:nvPr/>
          </p:nvSpPr>
          <p:spPr bwMode="auto">
            <a:xfrm>
              <a:off x="6319660" y="3979186"/>
              <a:ext cx="4499659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 坚持精益求精、拒绝平庸的做事精神帮助您实现美观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957621" y="4903335"/>
            <a:ext cx="4997878" cy="901909"/>
            <a:chOff x="5958396" y="4902200"/>
            <a:chExt cx="4998529" cy="901700"/>
          </a:xfrm>
        </p:grpSpPr>
        <p:grpSp>
          <p:nvGrpSpPr>
            <p:cNvPr id="12" name="组合 11"/>
            <p:cNvGrpSpPr/>
            <p:nvPr/>
          </p:nvGrpSpPr>
          <p:grpSpPr>
            <a:xfrm>
              <a:off x="5958396" y="4902200"/>
              <a:ext cx="4998529" cy="901700"/>
              <a:chOff x="5958395" y="1954546"/>
              <a:chExt cx="4998529" cy="901700"/>
            </a:xfrm>
            <a:solidFill>
              <a:schemeClr val="bg1"/>
            </a:solidFill>
          </p:grpSpPr>
          <p:sp>
            <p:nvSpPr>
              <p:cNvPr id="13" name="矩形 12"/>
              <p:cNvSpPr/>
              <p:nvPr/>
            </p:nvSpPr>
            <p:spPr>
              <a:xfrm>
                <a:off x="6095999" y="1954546"/>
                <a:ext cx="4860925" cy="9017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 rot="16200000">
                <a:off x="5930120" y="2353484"/>
                <a:ext cx="194154" cy="13760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TextBox 8"/>
            <p:cNvSpPr txBox="1">
              <a:spLocks noChangeArrowheads="1"/>
            </p:cNvSpPr>
            <p:nvPr/>
          </p:nvSpPr>
          <p:spPr bwMode="auto">
            <a:xfrm>
              <a:off x="6359034" y="4950747"/>
              <a:ext cx="4499659" cy="738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 坚持精益求精、拒绝平庸的做事精神帮助您实现美观</a:t>
              </a:r>
              <a:endParaRPr lang="zh-CN" altLang="en-US" sz="1400" dirty="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sp>
        <p:nvSpPr>
          <p:cNvPr id="19" name="TextBox 9"/>
          <p:cNvSpPr txBox="1"/>
          <p:nvPr/>
        </p:nvSpPr>
        <p:spPr bwMode="auto">
          <a:xfrm>
            <a:off x="2439776" y="479134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198944" y="2939691"/>
            <a:ext cx="4840366" cy="1244774"/>
            <a:chOff x="6199751" y="2939010"/>
            <a:chExt cx="4840996" cy="1244486"/>
          </a:xfrm>
        </p:grpSpPr>
        <p:sp>
          <p:nvSpPr>
            <p:cNvPr id="2" name="TextBox 50"/>
            <p:cNvSpPr txBox="1">
              <a:spLocks noChangeArrowheads="1"/>
            </p:cNvSpPr>
            <p:nvPr/>
          </p:nvSpPr>
          <p:spPr bwMode="auto">
            <a:xfrm>
              <a:off x="6199751" y="2939010"/>
              <a:ext cx="142539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点击添加标题</a:t>
              </a:r>
              <a:endParaRPr lang="zh-CN" altLang="en-US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3" name="TextBox 2"/>
            <p:cNvSpPr txBox="1">
              <a:spLocks noChangeArrowheads="1"/>
            </p:cNvSpPr>
            <p:nvPr/>
          </p:nvSpPr>
          <p:spPr bwMode="auto">
            <a:xfrm>
              <a:off x="6227447" y="3315566"/>
              <a:ext cx="4813300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20000"/>
                </a:lnSpc>
                <a:spcBef>
                  <a:spcPts val="800"/>
                </a:spcBef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展示效果</a:t>
              </a:r>
              <a:endPara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sp>
        <p:nvSpPr>
          <p:cNvPr id="9" name="矩形 64"/>
          <p:cNvSpPr>
            <a:spLocks noChangeArrowheads="1"/>
          </p:cNvSpPr>
          <p:nvPr/>
        </p:nvSpPr>
        <p:spPr bwMode="auto">
          <a:xfrm>
            <a:off x="6226638" y="4501362"/>
            <a:ext cx="4759977" cy="86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20000"/>
              </a:lnSpc>
              <a:spcBef>
                <a:spcPts val="800"/>
              </a:spcBef>
            </a:pP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拥有国内顶尖的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设计团队，坚持精益求精、拒绝平庸的做事精神，帮助您实现美观、精致、严谨、动感的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展示效果</a:t>
            </a:r>
            <a:endParaRPr lang="en-US" altLang="zh-CN" sz="14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 bwMode="auto">
          <a:xfrm>
            <a:off x="3547987" y="3167553"/>
            <a:ext cx="2010571" cy="1733951"/>
            <a:chOff x="2422477" y="1516853"/>
            <a:chExt cx="1507713" cy="1299753"/>
          </a:xfrm>
        </p:grpSpPr>
        <p:sp>
          <p:nvSpPr>
            <p:cNvPr id="17" name="六边形 16"/>
            <p:cNvSpPr/>
            <p:nvPr/>
          </p:nvSpPr>
          <p:spPr>
            <a:xfrm>
              <a:off x="2422477" y="1516853"/>
              <a:ext cx="1507713" cy="1299753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8" name="TextBox 79"/>
            <p:cNvSpPr txBox="1">
              <a:spLocks noChangeArrowheads="1"/>
            </p:cNvSpPr>
            <p:nvPr/>
          </p:nvSpPr>
          <p:spPr bwMode="auto">
            <a:xfrm>
              <a:off x="2866562" y="2007816"/>
              <a:ext cx="945496" cy="39229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800" dirty="0">
                  <a:solidFill>
                    <a:prstClr val="black"/>
                  </a:solidFill>
                </a:rPr>
                <a:t>73%</a:t>
              </a:r>
              <a:endParaRPr lang="zh-CN" altLang="en-US" sz="28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2305141" y="2691774"/>
            <a:ext cx="1447612" cy="1249122"/>
            <a:chOff x="1359747" y="1183341"/>
            <a:chExt cx="1085921" cy="936139"/>
          </a:xfrm>
          <a:effectLst/>
        </p:grpSpPr>
        <p:sp>
          <p:nvSpPr>
            <p:cNvPr id="20" name="六边形 19"/>
            <p:cNvSpPr/>
            <p:nvPr/>
          </p:nvSpPr>
          <p:spPr>
            <a:xfrm>
              <a:off x="1359747" y="1183341"/>
              <a:ext cx="1085921" cy="936139"/>
            </a:xfrm>
            <a:prstGeom prst="hexagon">
              <a:avLst/>
            </a:prstGeom>
            <a:solidFill>
              <a:srgbClr val="A38259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1" name="TextBox 84"/>
            <p:cNvSpPr txBox="1">
              <a:spLocks noChangeArrowheads="1"/>
            </p:cNvSpPr>
            <p:nvPr/>
          </p:nvSpPr>
          <p:spPr bwMode="auto">
            <a:xfrm>
              <a:off x="1583617" y="1466415"/>
              <a:ext cx="862051" cy="376879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665" b="1" dirty="0">
                  <a:solidFill>
                    <a:prstClr val="white"/>
                  </a:solidFill>
                </a:rPr>
                <a:t>57%</a:t>
              </a:r>
              <a:endParaRPr lang="zh-CN" altLang="en-US" sz="2665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283660" y="3486153"/>
            <a:ext cx="1246474" cy="1073397"/>
            <a:chOff x="642938" y="1737520"/>
            <a:chExt cx="934977" cy="804862"/>
          </a:xfrm>
        </p:grpSpPr>
        <p:sp>
          <p:nvSpPr>
            <p:cNvPr id="29" name="六边形 28"/>
            <p:cNvSpPr/>
            <p:nvPr/>
          </p:nvSpPr>
          <p:spPr bwMode="auto">
            <a:xfrm>
              <a:off x="642938" y="1737520"/>
              <a:ext cx="934977" cy="804862"/>
            </a:xfrm>
            <a:prstGeom prst="hexagon">
              <a:avLst/>
            </a:prstGeom>
            <a:solidFill>
              <a:srgbClr val="A38259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4" name="TextBox 89"/>
            <p:cNvSpPr txBox="1">
              <a:spLocks noChangeArrowheads="1"/>
            </p:cNvSpPr>
            <p:nvPr/>
          </p:nvSpPr>
          <p:spPr bwMode="auto">
            <a:xfrm>
              <a:off x="792256" y="1948773"/>
              <a:ext cx="763029" cy="377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665" dirty="0">
                  <a:solidFill>
                    <a:prstClr val="white"/>
                  </a:solidFill>
                </a:rPr>
                <a:t>25%</a:t>
              </a:r>
              <a:endParaRPr lang="zh-CN" altLang="en-US" sz="2665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294192" y="4121309"/>
            <a:ext cx="1676782" cy="1256035"/>
            <a:chOff x="1571176" y="2211388"/>
            <a:chExt cx="1074863" cy="804862"/>
          </a:xfrm>
        </p:grpSpPr>
        <p:sp>
          <p:nvSpPr>
            <p:cNvPr id="26" name="六边形 25"/>
            <p:cNvSpPr/>
            <p:nvPr/>
          </p:nvSpPr>
          <p:spPr bwMode="auto">
            <a:xfrm>
              <a:off x="1571176" y="2211388"/>
              <a:ext cx="934977" cy="804862"/>
            </a:xfrm>
            <a:prstGeom prst="hexagon">
              <a:avLst/>
            </a:prstGeom>
            <a:solidFill>
              <a:srgbClr val="A38259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7" name="TextBox 94"/>
            <p:cNvSpPr txBox="1">
              <a:spLocks noChangeArrowheads="1"/>
            </p:cNvSpPr>
            <p:nvPr/>
          </p:nvSpPr>
          <p:spPr bwMode="auto">
            <a:xfrm>
              <a:off x="1720419" y="2451892"/>
              <a:ext cx="925620" cy="322245"/>
            </a:xfrm>
            <a:prstGeom prst="rect">
              <a:avLst/>
            </a:prstGeom>
            <a:noFill/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defRPr sz="2400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4400"/>
              <a:r>
                <a:rPr lang="en-US" altLang="zh-CN" dirty="0">
                  <a:solidFill>
                    <a:prstClr val="white"/>
                  </a:solidFill>
                </a:rPr>
                <a:t>40%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32" name="TextBox 9"/>
          <p:cNvSpPr txBox="1"/>
          <p:nvPr/>
        </p:nvSpPr>
        <p:spPr bwMode="auto">
          <a:xfrm>
            <a:off x="2439776" y="479134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5563" y="1714476"/>
            <a:ext cx="4641218" cy="4467201"/>
            <a:chOff x="1095706" y="1714078"/>
            <a:chExt cx="4641822" cy="4466167"/>
          </a:xfrm>
        </p:grpSpPr>
        <p:grpSp>
          <p:nvGrpSpPr>
            <p:cNvPr id="3" name="组合 2"/>
            <p:cNvGrpSpPr/>
            <p:nvPr/>
          </p:nvGrpSpPr>
          <p:grpSpPr bwMode="auto">
            <a:xfrm>
              <a:off x="1095706" y="1714078"/>
              <a:ext cx="2258484" cy="4466167"/>
              <a:chOff x="4894012" y="951574"/>
              <a:chExt cx="1694212" cy="334836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4" name="Picture 3" descr="C:\Users\Administrator.MICROSO-BQCPAHA\Desktop\手机.png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7813" r="7396" b="7986"/>
              <a:stretch>
                <a:fillRect/>
              </a:stretch>
            </p:blipFill>
            <p:spPr bwMode="auto">
              <a:xfrm>
                <a:off x="4894012" y="951574"/>
                <a:ext cx="1694212" cy="3348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9" descr="D:\小星星星星星星星\我下载的素材\图片1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98" r="13091"/>
              <a:stretch>
                <a:fillRect/>
              </a:stretch>
            </p:blipFill>
            <p:spPr bwMode="auto">
              <a:xfrm>
                <a:off x="5118323" y="1567175"/>
                <a:ext cx="1324868" cy="22412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" name="组合 7"/>
            <p:cNvGrpSpPr/>
            <p:nvPr/>
          </p:nvGrpSpPr>
          <p:grpSpPr bwMode="auto">
            <a:xfrm>
              <a:off x="3479044" y="1714078"/>
              <a:ext cx="2258484" cy="4466167"/>
              <a:chOff x="6588225" y="951574"/>
              <a:chExt cx="1694212" cy="334836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9" name="Picture 3" descr="C:\Users\Administrator.MICROSO-BQCPAHA\Desktop\手机.png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7813" r="7396" b="7986"/>
              <a:stretch>
                <a:fillRect/>
              </a:stretch>
            </p:blipFill>
            <p:spPr bwMode="auto">
              <a:xfrm>
                <a:off x="6588225" y="951574"/>
                <a:ext cx="1694212" cy="3348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96" r="26344"/>
              <a:stretch>
                <a:fillRect/>
              </a:stretch>
            </p:blipFill>
            <p:spPr bwMode="auto">
              <a:xfrm>
                <a:off x="6810489" y="1552999"/>
                <a:ext cx="1310641" cy="22412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3" name="矩形 1"/>
          <p:cNvSpPr>
            <a:spLocks noChangeArrowheads="1"/>
          </p:cNvSpPr>
          <p:nvPr/>
        </p:nvSpPr>
        <p:spPr bwMode="auto">
          <a:xfrm>
            <a:off x="6157983" y="2224907"/>
            <a:ext cx="4914977" cy="10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设计机构。拥有国内顶尖的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设计团队， 坚持精益求精、拒绝平庸的做事精神，帮助您实现美观、精致、严谨。</a:t>
            </a:r>
            <a:endParaRPr lang="en-US" altLang="zh-CN" sz="14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19" name="矩形 8"/>
          <p:cNvSpPr>
            <a:spLocks noChangeArrowheads="1"/>
          </p:cNvSpPr>
          <p:nvPr/>
        </p:nvSpPr>
        <p:spPr bwMode="auto">
          <a:xfrm>
            <a:off x="6157983" y="3836852"/>
            <a:ext cx="3930137" cy="58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杜绝平庸、专做精品 ！</a:t>
            </a:r>
            <a:endParaRPr lang="en-US" altLang="zh-CN" sz="14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  <a:p>
            <a:pPr defTabSz="914400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100%</a:t>
            </a: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专业；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100%</a:t>
            </a: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尽心；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100%</a:t>
            </a: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创意</a:t>
            </a:r>
            <a:endParaRPr lang="zh-CN" altLang="en-US" sz="14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6157983" y="4989784"/>
            <a:ext cx="3551305" cy="69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设计机构。</a:t>
            </a:r>
            <a:endParaRPr lang="en-US" altLang="zh-CN" sz="14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2447768" y="2100571"/>
            <a:ext cx="3071941" cy="495934"/>
          </a:xfrm>
          <a:prstGeom prst="roundRect">
            <a:avLst>
              <a:gd name="adj" fmla="val 50000"/>
            </a:avLst>
          </a:prstGeom>
          <a:solidFill>
            <a:srgbClr val="A38259"/>
          </a:solidFill>
          <a:ln>
            <a:noFill/>
          </a:ln>
          <a:effectLst>
            <a:outerShdw blurRad="76200" dist="38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63500" h="63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47768" y="2847126"/>
            <a:ext cx="4263816" cy="495934"/>
          </a:xfrm>
          <a:prstGeom prst="roundRect">
            <a:avLst>
              <a:gd name="adj" fmla="val 50000"/>
            </a:avLst>
          </a:prstGeom>
          <a:solidFill>
            <a:srgbClr val="A38259"/>
          </a:solidFill>
          <a:ln>
            <a:noFill/>
          </a:ln>
          <a:effectLst>
            <a:outerShdw blurRad="76200" dist="38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63500" h="63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438355" y="3593679"/>
            <a:ext cx="5663892" cy="495934"/>
          </a:xfrm>
          <a:prstGeom prst="roundRect">
            <a:avLst>
              <a:gd name="adj" fmla="val 50000"/>
            </a:avLst>
          </a:prstGeom>
          <a:solidFill>
            <a:srgbClr val="A38259"/>
          </a:solidFill>
          <a:ln>
            <a:noFill/>
          </a:ln>
          <a:effectLst>
            <a:outerShdw blurRad="76200" dist="38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63500" h="63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51516" y="4335164"/>
            <a:ext cx="7007865" cy="4959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76200" dist="38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63500" h="63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657304" y="2094431"/>
            <a:ext cx="9079778" cy="2730614"/>
            <a:chOff x="1657520" y="2101566"/>
            <a:chExt cx="9080960" cy="2729982"/>
          </a:xfrm>
        </p:grpSpPr>
        <p:grpSp>
          <p:nvGrpSpPr>
            <p:cNvPr id="2" name="组合 1"/>
            <p:cNvGrpSpPr/>
            <p:nvPr/>
          </p:nvGrpSpPr>
          <p:grpSpPr bwMode="auto">
            <a:xfrm>
              <a:off x="2438671" y="2101566"/>
              <a:ext cx="7022278" cy="2729982"/>
              <a:chOff x="1541588" y="1560552"/>
              <a:chExt cx="5266202" cy="2047266"/>
            </a:xfrm>
            <a:noFill/>
          </p:grpSpPr>
          <p:sp>
            <p:nvSpPr>
              <p:cNvPr id="3" name="圆角矩形 2"/>
              <p:cNvSpPr/>
              <p:nvPr/>
            </p:nvSpPr>
            <p:spPr>
              <a:xfrm>
                <a:off x="1541588" y="3235954"/>
                <a:ext cx="5256584" cy="371864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solidFill>
                  <a:schemeClr val="bg1"/>
                </a:solidFill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圆角矩形 3"/>
              <p:cNvSpPr/>
              <p:nvPr/>
            </p:nvSpPr>
            <p:spPr>
              <a:xfrm>
                <a:off x="1541588" y="1560552"/>
                <a:ext cx="5256584" cy="371864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solidFill>
                  <a:srgbClr val="A38259"/>
                </a:solidFill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1551206" y="2120718"/>
                <a:ext cx="5256584" cy="371864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solidFill>
                  <a:srgbClr val="A38259"/>
                </a:solidFill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圆角矩形 5"/>
              <p:cNvSpPr/>
              <p:nvPr/>
            </p:nvSpPr>
            <p:spPr>
              <a:xfrm>
                <a:off x="1551206" y="2681866"/>
                <a:ext cx="5256584" cy="371864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solidFill>
                  <a:srgbClr val="A38259"/>
                </a:solidFill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TextBox 103"/>
            <p:cNvSpPr txBox="1">
              <a:spLocks noChangeArrowheads="1"/>
            </p:cNvSpPr>
            <p:nvPr/>
          </p:nvSpPr>
          <p:spPr bwMode="auto">
            <a:xfrm>
              <a:off x="1657521" y="2178715"/>
              <a:ext cx="59503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标题</a:t>
              </a:r>
              <a:endPara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grpSp>
          <p:nvGrpSpPr>
            <p:cNvPr id="24" name="组合 139"/>
            <p:cNvGrpSpPr/>
            <p:nvPr/>
          </p:nvGrpSpPr>
          <p:grpSpPr bwMode="auto">
            <a:xfrm>
              <a:off x="9659642" y="2111586"/>
              <a:ext cx="941927" cy="420564"/>
              <a:chOff x="6819897" y="1915157"/>
              <a:chExt cx="706885" cy="315430"/>
            </a:xfrm>
          </p:grpSpPr>
          <p:sp>
            <p:nvSpPr>
              <p:cNvPr id="34" name="等腰三角形 33"/>
              <p:cNvSpPr/>
              <p:nvPr/>
            </p:nvSpPr>
            <p:spPr>
              <a:xfrm rot="5400000">
                <a:off x="6781037" y="2012440"/>
                <a:ext cx="192091" cy="114371"/>
              </a:xfrm>
              <a:prstGeom prst="triangle">
                <a:avLst/>
              </a:prstGeom>
              <a:solidFill>
                <a:srgbClr val="A38259"/>
              </a:solidFill>
              <a:ln>
                <a:noFill/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matte">
                <a:bevelT w="6350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TextBox 150"/>
              <p:cNvSpPr txBox="1">
                <a:spLocks noChangeArrowheads="1"/>
              </p:cNvSpPr>
              <p:nvPr/>
            </p:nvSpPr>
            <p:spPr bwMode="auto">
              <a:xfrm>
                <a:off x="6965061" y="1915157"/>
                <a:ext cx="561721" cy="315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bg1"/>
                    </a:solidFill>
                    <a:latin typeface="造字工房悦黑体验版特细体" pitchFamily="50" charset="-122"/>
                    <a:ea typeface="造字工房悦黑体验版特细体" pitchFamily="50" charset="-122"/>
                  </a:defRPr>
                </a:lvl1pPr>
                <a:lvl2pPr marL="742950" indent="-28575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2135" dirty="0">
                    <a:solidFill>
                      <a:prstClr val="white"/>
                    </a:solidFill>
                  </a:rPr>
                  <a:t>35%</a:t>
                </a:r>
                <a:endParaRPr lang="zh-CN" altLang="en-US" sz="2135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5" name="组合 140"/>
            <p:cNvGrpSpPr/>
            <p:nvPr/>
          </p:nvGrpSpPr>
          <p:grpSpPr bwMode="auto">
            <a:xfrm>
              <a:off x="9646939" y="2895443"/>
              <a:ext cx="941926" cy="420564"/>
              <a:chOff x="6800833" y="1752455"/>
              <a:chExt cx="706884" cy="315430"/>
            </a:xfrm>
          </p:grpSpPr>
          <p:sp>
            <p:nvSpPr>
              <p:cNvPr id="32" name="等腰三角形 31"/>
              <p:cNvSpPr/>
              <p:nvPr/>
            </p:nvSpPr>
            <p:spPr>
              <a:xfrm rot="5400000">
                <a:off x="6761179" y="1849285"/>
                <a:ext cx="193679" cy="114371"/>
              </a:xfrm>
              <a:prstGeom prst="triangle">
                <a:avLst/>
              </a:prstGeom>
              <a:solidFill>
                <a:srgbClr val="A38259"/>
              </a:solidFill>
              <a:ln>
                <a:noFill/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matte">
                <a:bevelT w="6350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TextBox 148"/>
              <p:cNvSpPr txBox="1">
                <a:spLocks noChangeArrowheads="1"/>
              </p:cNvSpPr>
              <p:nvPr/>
            </p:nvSpPr>
            <p:spPr bwMode="auto">
              <a:xfrm>
                <a:off x="6945996" y="1752455"/>
                <a:ext cx="561721" cy="315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bg1"/>
                    </a:solidFill>
                    <a:latin typeface="造字工房悦黑体验版特细体" pitchFamily="50" charset="-122"/>
                    <a:ea typeface="造字工房悦黑体验版特细体" pitchFamily="50" charset="-122"/>
                  </a:defRPr>
                </a:lvl1pPr>
                <a:lvl2pPr marL="742950" indent="-28575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2135" dirty="0">
                    <a:solidFill>
                      <a:prstClr val="white"/>
                    </a:solidFill>
                  </a:rPr>
                  <a:t>60%</a:t>
                </a:r>
                <a:endParaRPr lang="zh-CN" altLang="en-US" sz="2135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组合 141"/>
            <p:cNvGrpSpPr/>
            <p:nvPr/>
          </p:nvGrpSpPr>
          <p:grpSpPr bwMode="auto">
            <a:xfrm>
              <a:off x="9659640" y="3643257"/>
              <a:ext cx="941926" cy="420564"/>
              <a:chOff x="6800834" y="1589753"/>
              <a:chExt cx="706884" cy="315430"/>
            </a:xfrm>
          </p:grpSpPr>
          <p:sp>
            <p:nvSpPr>
              <p:cNvPr id="30" name="等腰三角形 29"/>
              <p:cNvSpPr/>
              <p:nvPr/>
            </p:nvSpPr>
            <p:spPr>
              <a:xfrm rot="5400000">
                <a:off x="6761180" y="1686925"/>
                <a:ext cx="193679" cy="114371"/>
              </a:xfrm>
              <a:prstGeom prst="triangle">
                <a:avLst/>
              </a:prstGeom>
              <a:solidFill>
                <a:srgbClr val="A38259"/>
              </a:solidFill>
              <a:ln>
                <a:noFill/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matte">
                <a:bevelT w="6350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TextBox 146"/>
              <p:cNvSpPr txBox="1">
                <a:spLocks noChangeArrowheads="1"/>
              </p:cNvSpPr>
              <p:nvPr/>
            </p:nvSpPr>
            <p:spPr bwMode="auto">
              <a:xfrm>
                <a:off x="6945997" y="1589753"/>
                <a:ext cx="561721" cy="315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bg1"/>
                    </a:solidFill>
                    <a:latin typeface="造字工房悦黑体验版特细体" pitchFamily="50" charset="-122"/>
                    <a:ea typeface="造字工房悦黑体验版特细体" pitchFamily="50" charset="-122"/>
                  </a:defRPr>
                </a:lvl1pPr>
                <a:lvl2pPr marL="742950" indent="-28575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2135" dirty="0">
                    <a:solidFill>
                      <a:prstClr val="white"/>
                    </a:solidFill>
                  </a:rPr>
                  <a:t>89%</a:t>
                </a:r>
                <a:endParaRPr lang="zh-CN" altLang="en-US" sz="2135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组合 142"/>
            <p:cNvGrpSpPr/>
            <p:nvPr/>
          </p:nvGrpSpPr>
          <p:grpSpPr bwMode="auto">
            <a:xfrm>
              <a:off x="9672342" y="4376117"/>
              <a:ext cx="1066138" cy="420564"/>
              <a:chOff x="6819897" y="1434886"/>
              <a:chExt cx="800101" cy="315430"/>
            </a:xfrm>
          </p:grpSpPr>
          <p:sp>
            <p:nvSpPr>
              <p:cNvPr id="28" name="等腰三角形 27"/>
              <p:cNvSpPr/>
              <p:nvPr/>
            </p:nvSpPr>
            <p:spPr>
              <a:xfrm rot="5400000">
                <a:off x="6781037" y="1531605"/>
                <a:ext cx="192092" cy="11437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matte">
                <a:bevelT w="6350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TextBox 144"/>
              <p:cNvSpPr txBox="1">
                <a:spLocks noChangeArrowheads="1"/>
              </p:cNvSpPr>
              <p:nvPr/>
            </p:nvSpPr>
            <p:spPr bwMode="auto">
              <a:xfrm>
                <a:off x="6945997" y="1434886"/>
                <a:ext cx="674001" cy="315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bg1"/>
                    </a:solidFill>
                    <a:latin typeface="造字工房悦黑体验版特细体" pitchFamily="50" charset="-122"/>
                    <a:ea typeface="造字工房悦黑体验版特细体" pitchFamily="50" charset="-122"/>
                  </a:defRPr>
                </a:lvl1pPr>
                <a:lvl2pPr marL="742950" indent="-28575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2135" dirty="0">
                    <a:solidFill>
                      <a:prstClr val="white"/>
                    </a:solidFill>
                  </a:rPr>
                  <a:t>100%</a:t>
                </a:r>
                <a:endParaRPr lang="zh-CN" altLang="en-US" sz="2135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1" name="TextBox 103"/>
            <p:cNvSpPr txBox="1">
              <a:spLocks noChangeArrowheads="1"/>
            </p:cNvSpPr>
            <p:nvPr/>
          </p:nvSpPr>
          <p:spPr bwMode="auto">
            <a:xfrm>
              <a:off x="1657520" y="2933841"/>
              <a:ext cx="59503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标题</a:t>
              </a:r>
              <a:endPara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52" name="TextBox 103"/>
            <p:cNvSpPr txBox="1">
              <a:spLocks noChangeArrowheads="1"/>
            </p:cNvSpPr>
            <p:nvPr/>
          </p:nvSpPr>
          <p:spPr bwMode="auto">
            <a:xfrm>
              <a:off x="1657520" y="3671479"/>
              <a:ext cx="59503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标题</a:t>
              </a:r>
              <a:endPara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53" name="TextBox 103"/>
            <p:cNvSpPr txBox="1">
              <a:spLocks noChangeArrowheads="1"/>
            </p:cNvSpPr>
            <p:nvPr/>
          </p:nvSpPr>
          <p:spPr bwMode="auto">
            <a:xfrm>
              <a:off x="1657520" y="4400856"/>
              <a:ext cx="59503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标题</a:t>
              </a:r>
              <a:endPara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sp>
        <p:nvSpPr>
          <p:cNvPr id="54" name="TextBox 9"/>
          <p:cNvSpPr txBox="1"/>
          <p:nvPr/>
        </p:nvSpPr>
        <p:spPr bwMode="auto">
          <a:xfrm>
            <a:off x="2439776" y="479134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38" name="Text Box 11"/>
          <p:cNvSpPr txBox="1">
            <a:spLocks noChangeArrowheads="1"/>
          </p:cNvSpPr>
          <p:nvPr/>
        </p:nvSpPr>
        <p:spPr bwMode="auto">
          <a:xfrm>
            <a:off x="1116100" y="5159148"/>
            <a:ext cx="99568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上海锐普广告有限公司是中国第一家精品</a:t>
            </a:r>
            <a:r>
              <a:rPr lang="en-US" altLang="zh-CN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设计机构。拥有国内顶尖的</a:t>
            </a:r>
            <a:r>
              <a:rPr lang="en-US" altLang="zh-CN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制作技术、顶级的</a:t>
            </a:r>
            <a:r>
              <a:rPr lang="en-US" altLang="zh-CN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设计团队，坚持精益求精、拒绝平庸的做事精神，帮助您实现美观</a:t>
            </a:r>
            <a:endParaRPr lang="zh-CN" altLang="en-US" sz="1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" y="-304871"/>
            <a:ext cx="12190413" cy="7164459"/>
            <a:chOff x="0" y="-19050"/>
            <a:chExt cx="12192000" cy="71628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94" b="13569"/>
            <a:stretch>
              <a:fillRect/>
            </a:stretch>
          </p:blipFill>
          <p:spPr>
            <a:xfrm>
              <a:off x="0" y="-19050"/>
              <a:ext cx="12192000" cy="638175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0" y="6134100"/>
              <a:ext cx="12192000" cy="1009650"/>
            </a:xfrm>
            <a:prstGeom prst="rect">
              <a:avLst/>
            </a:prstGeom>
            <a:solidFill>
              <a:srgbClr val="2F2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354226" y="6784256"/>
            <a:ext cx="1739674" cy="97348"/>
            <a:chOff x="4356100" y="6733932"/>
            <a:chExt cx="1739900" cy="160353"/>
          </a:xfrm>
        </p:grpSpPr>
        <p:sp>
          <p:nvSpPr>
            <p:cNvPr id="9" name="矩形 8"/>
            <p:cNvSpPr/>
            <p:nvPr/>
          </p:nvSpPr>
          <p:spPr>
            <a:xfrm>
              <a:off x="5156200" y="6733932"/>
              <a:ext cx="939800" cy="160353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356100" y="6733932"/>
              <a:ext cx="800100" cy="160343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095207" y="6780120"/>
            <a:ext cx="1878416" cy="101475"/>
            <a:chOff x="3309258" y="6723210"/>
            <a:chExt cx="1878661" cy="167153"/>
          </a:xfrm>
        </p:grpSpPr>
        <p:sp>
          <p:nvSpPr>
            <p:cNvPr id="12" name="矩形 11"/>
            <p:cNvSpPr/>
            <p:nvPr/>
          </p:nvSpPr>
          <p:spPr>
            <a:xfrm>
              <a:off x="4259399" y="6729535"/>
              <a:ext cx="928520" cy="158617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309258" y="6723210"/>
              <a:ext cx="952499" cy="167153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044811" y="4929492"/>
            <a:ext cx="4149806" cy="1306835"/>
            <a:chOff x="4045338" y="4928350"/>
            <a:chExt cx="4150346" cy="1306532"/>
          </a:xfrm>
        </p:grpSpPr>
        <p:sp>
          <p:nvSpPr>
            <p:cNvPr id="58" name="TextBox 9"/>
            <p:cNvSpPr txBox="1"/>
            <p:nvPr/>
          </p:nvSpPr>
          <p:spPr bwMode="auto">
            <a:xfrm>
              <a:off x="5346888" y="4928350"/>
              <a:ext cx="154724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b="1" spc="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添加标题</a:t>
              </a:r>
              <a:endPara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2" name="TextBox 8"/>
            <p:cNvSpPr txBox="1">
              <a:spLocks noChangeArrowheads="1"/>
            </p:cNvSpPr>
            <p:nvPr/>
          </p:nvSpPr>
          <p:spPr bwMode="auto">
            <a:xfrm>
              <a:off x="4045338" y="5584113"/>
              <a:ext cx="4150346" cy="415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3" name="TextBox 2"/>
            <p:cNvSpPr txBox="1">
              <a:spLocks noChangeArrowheads="1"/>
            </p:cNvSpPr>
            <p:nvPr/>
          </p:nvSpPr>
          <p:spPr bwMode="auto">
            <a:xfrm>
              <a:off x="4388441" y="5417018"/>
              <a:ext cx="321493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3765">
                <a:spcBef>
                  <a:spcPts val="800"/>
                </a:spcBef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坚持精益求精、拒绝平庸的做事精神</a:t>
              </a:r>
              <a:endPara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4" name="TextBox 8"/>
            <p:cNvSpPr txBox="1">
              <a:spLocks noChangeArrowheads="1"/>
            </p:cNvSpPr>
            <p:nvPr/>
          </p:nvSpPr>
          <p:spPr bwMode="auto">
            <a:xfrm>
              <a:off x="5435228" y="5819384"/>
              <a:ext cx="1337047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坚持精益求精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677660" y="3639155"/>
            <a:ext cx="832481" cy="1073220"/>
            <a:chOff x="6402239" y="6212379"/>
            <a:chExt cx="338285" cy="435954"/>
          </a:xfrm>
        </p:grpSpPr>
        <p:grpSp>
          <p:nvGrpSpPr>
            <p:cNvPr id="39" name="组合 38"/>
            <p:cNvGrpSpPr/>
            <p:nvPr/>
          </p:nvGrpSpPr>
          <p:grpSpPr>
            <a:xfrm>
              <a:off x="6402239" y="6212379"/>
              <a:ext cx="338285" cy="337888"/>
              <a:chOff x="13314441" y="1463135"/>
              <a:chExt cx="672022" cy="671232"/>
            </a:xfrm>
          </p:grpSpPr>
          <p:sp>
            <p:nvSpPr>
              <p:cNvPr id="43" name="AutoShape 16"/>
              <p:cNvSpPr>
                <a:spLocks noChangeAspect="1" noChangeArrowheads="1" noTextEdit="1"/>
              </p:cNvSpPr>
              <p:nvPr/>
            </p:nvSpPr>
            <p:spPr bwMode="auto">
              <a:xfrm rot="5400000">
                <a:off x="13315627" y="1462740"/>
                <a:ext cx="669649" cy="67202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/>
              <p:nvPr/>
            </p:nvSpPr>
            <p:spPr bwMode="auto">
              <a:xfrm rot="5400000">
                <a:off x="13753627" y="1650907"/>
                <a:ext cx="302805" cy="161285"/>
              </a:xfrm>
              <a:custGeom>
                <a:avLst/>
                <a:gdLst>
                  <a:gd name="T0" fmla="*/ 222 w 308"/>
                  <a:gd name="T1" fmla="*/ 0 h 164"/>
                  <a:gd name="T2" fmla="*/ 308 w 308"/>
                  <a:gd name="T3" fmla="*/ 11 h 164"/>
                  <a:gd name="T4" fmla="*/ 123 w 308"/>
                  <a:gd name="T5" fmla="*/ 164 h 164"/>
                  <a:gd name="T6" fmla="*/ 0 w 308"/>
                  <a:gd name="T7" fmla="*/ 83 h 164"/>
                  <a:gd name="T8" fmla="*/ 222 w 308"/>
                  <a:gd name="T9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164">
                    <a:moveTo>
                      <a:pt x="222" y="0"/>
                    </a:moveTo>
                    <a:cubicBezTo>
                      <a:pt x="252" y="0"/>
                      <a:pt x="280" y="4"/>
                      <a:pt x="308" y="11"/>
                    </a:cubicBezTo>
                    <a:cubicBezTo>
                      <a:pt x="244" y="46"/>
                      <a:pt x="182" y="98"/>
                      <a:pt x="123" y="164"/>
                    </a:cubicBezTo>
                    <a:cubicBezTo>
                      <a:pt x="73" y="145"/>
                      <a:pt x="30" y="116"/>
                      <a:pt x="0" y="83"/>
                    </a:cubicBezTo>
                    <a:cubicBezTo>
                      <a:pt x="60" y="31"/>
                      <a:pt x="137" y="0"/>
                      <a:pt x="22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/>
              <p:nvPr/>
            </p:nvSpPr>
            <p:spPr bwMode="auto">
              <a:xfrm rot="5400000">
                <a:off x="13754813" y="1776219"/>
                <a:ext cx="253787" cy="169982"/>
              </a:xfrm>
              <a:custGeom>
                <a:avLst/>
                <a:gdLst>
                  <a:gd name="T0" fmla="*/ 178 w 258"/>
                  <a:gd name="T1" fmla="*/ 0 h 173"/>
                  <a:gd name="T2" fmla="*/ 258 w 258"/>
                  <a:gd name="T3" fmla="*/ 41 h 173"/>
                  <a:gd name="T4" fmla="*/ 138 w 258"/>
                  <a:gd name="T5" fmla="*/ 173 h 173"/>
                  <a:gd name="T6" fmla="*/ 113 w 258"/>
                  <a:gd name="T7" fmla="*/ 173 h 173"/>
                  <a:gd name="T8" fmla="*/ 0 w 258"/>
                  <a:gd name="T9" fmla="*/ 157 h 173"/>
                  <a:gd name="T10" fmla="*/ 178 w 258"/>
                  <a:gd name="T11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8" h="173">
                    <a:moveTo>
                      <a:pt x="178" y="0"/>
                    </a:moveTo>
                    <a:cubicBezTo>
                      <a:pt x="207" y="10"/>
                      <a:pt x="234" y="24"/>
                      <a:pt x="258" y="41"/>
                    </a:cubicBezTo>
                    <a:cubicBezTo>
                      <a:pt x="215" y="73"/>
                      <a:pt x="174" y="118"/>
                      <a:pt x="138" y="173"/>
                    </a:cubicBezTo>
                    <a:cubicBezTo>
                      <a:pt x="130" y="173"/>
                      <a:pt x="121" y="173"/>
                      <a:pt x="113" y="173"/>
                    </a:cubicBezTo>
                    <a:cubicBezTo>
                      <a:pt x="74" y="173"/>
                      <a:pt x="36" y="168"/>
                      <a:pt x="0" y="157"/>
                    </a:cubicBezTo>
                    <a:cubicBezTo>
                      <a:pt x="57" y="89"/>
                      <a:pt x="118" y="35"/>
                      <a:pt x="178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/>
              <p:nvPr/>
            </p:nvSpPr>
            <p:spPr bwMode="auto">
              <a:xfrm rot="5400000">
                <a:off x="13778136" y="1924458"/>
                <a:ext cx="153379" cy="108314"/>
              </a:xfrm>
              <a:custGeom>
                <a:avLst/>
                <a:gdLst>
                  <a:gd name="T0" fmla="*/ 112 w 156"/>
                  <a:gd name="T1" fmla="*/ 0 h 110"/>
                  <a:gd name="T2" fmla="*/ 156 w 156"/>
                  <a:gd name="T3" fmla="*/ 43 h 110"/>
                  <a:gd name="T4" fmla="*/ 0 w 156"/>
                  <a:gd name="T5" fmla="*/ 110 h 110"/>
                  <a:gd name="T6" fmla="*/ 112 w 156"/>
                  <a:gd name="T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110">
                    <a:moveTo>
                      <a:pt x="112" y="0"/>
                    </a:moveTo>
                    <a:cubicBezTo>
                      <a:pt x="128" y="13"/>
                      <a:pt x="143" y="27"/>
                      <a:pt x="156" y="43"/>
                    </a:cubicBezTo>
                    <a:cubicBezTo>
                      <a:pt x="115" y="76"/>
                      <a:pt x="61" y="101"/>
                      <a:pt x="0" y="110"/>
                    </a:cubicBezTo>
                    <a:cubicBezTo>
                      <a:pt x="34" y="63"/>
                      <a:pt x="72" y="26"/>
                      <a:pt x="11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21"/>
              <p:cNvSpPr/>
              <p:nvPr/>
            </p:nvSpPr>
            <p:spPr bwMode="auto">
              <a:xfrm rot="5400000">
                <a:off x="13479284" y="1748152"/>
                <a:ext cx="334429" cy="379495"/>
              </a:xfrm>
              <a:custGeom>
                <a:avLst/>
                <a:gdLst>
                  <a:gd name="T0" fmla="*/ 312 w 340"/>
                  <a:gd name="T1" fmla="*/ 0 h 386"/>
                  <a:gd name="T2" fmla="*/ 340 w 340"/>
                  <a:gd name="T3" fmla="*/ 50 h 386"/>
                  <a:gd name="T4" fmla="*/ 275 w 340"/>
                  <a:gd name="T5" fmla="*/ 218 h 386"/>
                  <a:gd name="T6" fmla="*/ 104 w 340"/>
                  <a:gd name="T7" fmla="*/ 386 h 386"/>
                  <a:gd name="T8" fmla="*/ 0 w 340"/>
                  <a:gd name="T9" fmla="*/ 347 h 386"/>
                  <a:gd name="T10" fmla="*/ 5 w 340"/>
                  <a:gd name="T11" fmla="*/ 323 h 386"/>
                  <a:gd name="T12" fmla="*/ 109 w 340"/>
                  <a:gd name="T13" fmla="*/ 71 h 386"/>
                  <a:gd name="T14" fmla="*/ 312 w 340"/>
                  <a:gd name="T15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0" h="386">
                    <a:moveTo>
                      <a:pt x="312" y="0"/>
                    </a:moveTo>
                    <a:cubicBezTo>
                      <a:pt x="323" y="16"/>
                      <a:pt x="332" y="33"/>
                      <a:pt x="340" y="50"/>
                    </a:cubicBezTo>
                    <a:cubicBezTo>
                      <a:pt x="330" y="109"/>
                      <a:pt x="308" y="166"/>
                      <a:pt x="275" y="218"/>
                    </a:cubicBezTo>
                    <a:cubicBezTo>
                      <a:pt x="232" y="286"/>
                      <a:pt x="173" y="344"/>
                      <a:pt x="104" y="386"/>
                    </a:cubicBezTo>
                    <a:cubicBezTo>
                      <a:pt x="68" y="376"/>
                      <a:pt x="33" y="363"/>
                      <a:pt x="0" y="347"/>
                    </a:cubicBezTo>
                    <a:cubicBezTo>
                      <a:pt x="2" y="339"/>
                      <a:pt x="4" y="331"/>
                      <a:pt x="5" y="323"/>
                    </a:cubicBezTo>
                    <a:cubicBezTo>
                      <a:pt x="27" y="228"/>
                      <a:pt x="64" y="141"/>
                      <a:pt x="109" y="71"/>
                    </a:cubicBezTo>
                    <a:cubicBezTo>
                      <a:pt x="188" y="65"/>
                      <a:pt x="259" y="39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22"/>
              <p:cNvSpPr/>
              <p:nvPr/>
            </p:nvSpPr>
            <p:spPr bwMode="auto">
              <a:xfrm rot="5400000">
                <a:off x="13522372" y="1588052"/>
                <a:ext cx="244299" cy="280668"/>
              </a:xfrm>
              <a:custGeom>
                <a:avLst/>
                <a:gdLst>
                  <a:gd name="T0" fmla="*/ 149 w 248"/>
                  <a:gd name="T1" fmla="*/ 286 h 286"/>
                  <a:gd name="T2" fmla="*/ 0 w 248"/>
                  <a:gd name="T3" fmla="*/ 169 h 286"/>
                  <a:gd name="T4" fmla="*/ 109 w 248"/>
                  <a:gd name="T5" fmla="*/ 0 h 286"/>
                  <a:gd name="T6" fmla="*/ 243 w 248"/>
                  <a:gd name="T7" fmla="*/ 20 h 286"/>
                  <a:gd name="T8" fmla="*/ 248 w 248"/>
                  <a:gd name="T9" fmla="*/ 20 h 286"/>
                  <a:gd name="T10" fmla="*/ 154 w 248"/>
                  <a:gd name="T11" fmla="*/ 265 h 286"/>
                  <a:gd name="T12" fmla="*/ 149 w 248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286">
                    <a:moveTo>
                      <a:pt x="149" y="286"/>
                    </a:moveTo>
                    <a:cubicBezTo>
                      <a:pt x="93" y="256"/>
                      <a:pt x="42" y="216"/>
                      <a:pt x="0" y="169"/>
                    </a:cubicBezTo>
                    <a:cubicBezTo>
                      <a:pt x="33" y="107"/>
                      <a:pt x="70" y="50"/>
                      <a:pt x="109" y="0"/>
                    </a:cubicBezTo>
                    <a:cubicBezTo>
                      <a:pt x="150" y="13"/>
                      <a:pt x="195" y="20"/>
                      <a:pt x="243" y="20"/>
                    </a:cubicBezTo>
                    <a:cubicBezTo>
                      <a:pt x="244" y="20"/>
                      <a:pt x="246" y="20"/>
                      <a:pt x="248" y="20"/>
                    </a:cubicBezTo>
                    <a:cubicBezTo>
                      <a:pt x="207" y="90"/>
                      <a:pt x="174" y="173"/>
                      <a:pt x="154" y="265"/>
                    </a:cubicBezTo>
                    <a:cubicBezTo>
                      <a:pt x="152" y="272"/>
                      <a:pt x="151" y="279"/>
                      <a:pt x="149" y="286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3"/>
              <p:cNvSpPr/>
              <p:nvPr/>
            </p:nvSpPr>
            <p:spPr bwMode="auto">
              <a:xfrm rot="5400000">
                <a:off x="13680890" y="1473809"/>
                <a:ext cx="176307" cy="234022"/>
              </a:xfrm>
              <a:custGeom>
                <a:avLst/>
                <a:gdLst>
                  <a:gd name="T0" fmla="*/ 78 w 180"/>
                  <a:gd name="T1" fmla="*/ 238 h 238"/>
                  <a:gd name="T2" fmla="*/ 55 w 180"/>
                  <a:gd name="T3" fmla="*/ 204 h 238"/>
                  <a:gd name="T4" fmla="*/ 0 w 180"/>
                  <a:gd name="T5" fmla="*/ 80 h 238"/>
                  <a:gd name="T6" fmla="*/ 59 w 180"/>
                  <a:gd name="T7" fmla="*/ 0 h 238"/>
                  <a:gd name="T8" fmla="*/ 180 w 180"/>
                  <a:gd name="T9" fmla="*/ 90 h 238"/>
                  <a:gd name="T10" fmla="*/ 78 w 180"/>
                  <a:gd name="T11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238">
                    <a:moveTo>
                      <a:pt x="78" y="238"/>
                    </a:moveTo>
                    <a:cubicBezTo>
                      <a:pt x="70" y="227"/>
                      <a:pt x="62" y="216"/>
                      <a:pt x="55" y="204"/>
                    </a:cubicBezTo>
                    <a:cubicBezTo>
                      <a:pt x="30" y="165"/>
                      <a:pt x="12" y="124"/>
                      <a:pt x="0" y="80"/>
                    </a:cubicBezTo>
                    <a:cubicBezTo>
                      <a:pt x="16" y="51"/>
                      <a:pt x="36" y="23"/>
                      <a:pt x="59" y="0"/>
                    </a:cubicBezTo>
                    <a:cubicBezTo>
                      <a:pt x="88" y="37"/>
                      <a:pt x="130" y="68"/>
                      <a:pt x="180" y="90"/>
                    </a:cubicBezTo>
                    <a:cubicBezTo>
                      <a:pt x="144" y="134"/>
                      <a:pt x="109" y="184"/>
                      <a:pt x="78" y="23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4"/>
              <p:cNvSpPr/>
              <p:nvPr/>
            </p:nvSpPr>
            <p:spPr bwMode="auto">
              <a:xfrm rot="5400000">
                <a:off x="13467029" y="1892439"/>
                <a:ext cx="211094" cy="272762"/>
              </a:xfrm>
              <a:custGeom>
                <a:avLst/>
                <a:gdLst>
                  <a:gd name="T0" fmla="*/ 209 w 215"/>
                  <a:gd name="T1" fmla="*/ 0 h 278"/>
                  <a:gd name="T2" fmla="*/ 215 w 215"/>
                  <a:gd name="T3" fmla="*/ 60 h 278"/>
                  <a:gd name="T4" fmla="*/ 139 w 215"/>
                  <a:gd name="T5" fmla="*/ 274 h 278"/>
                  <a:gd name="T6" fmla="*/ 0 w 215"/>
                  <a:gd name="T7" fmla="*/ 268 h 278"/>
                  <a:gd name="T8" fmla="*/ 156 w 215"/>
                  <a:gd name="T9" fmla="*/ 112 h 278"/>
                  <a:gd name="T10" fmla="*/ 209 w 215"/>
                  <a:gd name="T11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" h="278">
                    <a:moveTo>
                      <a:pt x="209" y="0"/>
                    </a:moveTo>
                    <a:cubicBezTo>
                      <a:pt x="213" y="19"/>
                      <a:pt x="215" y="40"/>
                      <a:pt x="215" y="60"/>
                    </a:cubicBezTo>
                    <a:cubicBezTo>
                      <a:pt x="215" y="141"/>
                      <a:pt x="186" y="215"/>
                      <a:pt x="139" y="274"/>
                    </a:cubicBezTo>
                    <a:cubicBezTo>
                      <a:pt x="92" y="278"/>
                      <a:pt x="45" y="276"/>
                      <a:pt x="0" y="268"/>
                    </a:cubicBezTo>
                    <a:cubicBezTo>
                      <a:pt x="62" y="228"/>
                      <a:pt x="116" y="176"/>
                      <a:pt x="156" y="112"/>
                    </a:cubicBezTo>
                    <a:cubicBezTo>
                      <a:pt x="179" y="76"/>
                      <a:pt x="196" y="39"/>
                      <a:pt x="209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5"/>
              <p:cNvSpPr/>
              <p:nvPr/>
            </p:nvSpPr>
            <p:spPr bwMode="auto">
              <a:xfrm rot="5400000">
                <a:off x="13226288" y="1843025"/>
                <a:ext cx="289364" cy="113058"/>
              </a:xfrm>
              <a:custGeom>
                <a:avLst/>
                <a:gdLst>
                  <a:gd name="T0" fmla="*/ 294 w 294"/>
                  <a:gd name="T1" fmla="*/ 6 h 115"/>
                  <a:gd name="T2" fmla="*/ 44 w 294"/>
                  <a:gd name="T3" fmla="*/ 115 h 115"/>
                  <a:gd name="T4" fmla="*/ 1 w 294"/>
                  <a:gd name="T5" fmla="*/ 112 h 115"/>
                  <a:gd name="T6" fmla="*/ 1 w 294"/>
                  <a:gd name="T7" fmla="*/ 54 h 115"/>
                  <a:gd name="T8" fmla="*/ 140 w 294"/>
                  <a:gd name="T9" fmla="*/ 0 h 115"/>
                  <a:gd name="T10" fmla="*/ 294 w 294"/>
                  <a:gd name="T11" fmla="*/ 6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4" h="115">
                    <a:moveTo>
                      <a:pt x="294" y="6"/>
                    </a:moveTo>
                    <a:cubicBezTo>
                      <a:pt x="231" y="73"/>
                      <a:pt x="142" y="115"/>
                      <a:pt x="44" y="115"/>
                    </a:cubicBezTo>
                    <a:cubicBezTo>
                      <a:pt x="29" y="115"/>
                      <a:pt x="15" y="114"/>
                      <a:pt x="1" y="112"/>
                    </a:cubicBezTo>
                    <a:cubicBezTo>
                      <a:pt x="0" y="93"/>
                      <a:pt x="0" y="73"/>
                      <a:pt x="1" y="54"/>
                    </a:cubicBezTo>
                    <a:cubicBezTo>
                      <a:pt x="50" y="41"/>
                      <a:pt x="97" y="23"/>
                      <a:pt x="140" y="0"/>
                    </a:cubicBezTo>
                    <a:cubicBezTo>
                      <a:pt x="190" y="7"/>
                      <a:pt x="242" y="10"/>
                      <a:pt x="294" y="6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26"/>
              <p:cNvSpPr/>
              <p:nvPr/>
            </p:nvSpPr>
            <p:spPr bwMode="auto">
              <a:xfrm rot="5400000">
                <a:off x="13295862" y="1661976"/>
                <a:ext cx="100408" cy="49018"/>
              </a:xfrm>
              <a:custGeom>
                <a:avLst/>
                <a:gdLst>
                  <a:gd name="T0" fmla="*/ 101 w 102"/>
                  <a:gd name="T1" fmla="*/ 50 h 50"/>
                  <a:gd name="T2" fmla="*/ 0 w 102"/>
                  <a:gd name="T3" fmla="*/ 13 h 50"/>
                  <a:gd name="T4" fmla="*/ 102 w 102"/>
                  <a:gd name="T5" fmla="*/ 0 h 50"/>
                  <a:gd name="T6" fmla="*/ 101 w 102"/>
                  <a:gd name="T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50">
                    <a:moveTo>
                      <a:pt x="101" y="50"/>
                    </a:moveTo>
                    <a:cubicBezTo>
                      <a:pt x="65" y="44"/>
                      <a:pt x="31" y="31"/>
                      <a:pt x="0" y="13"/>
                    </a:cubicBezTo>
                    <a:cubicBezTo>
                      <a:pt x="34" y="12"/>
                      <a:pt x="69" y="7"/>
                      <a:pt x="102" y="0"/>
                    </a:cubicBezTo>
                    <a:cubicBezTo>
                      <a:pt x="101" y="17"/>
                      <a:pt x="101" y="34"/>
                      <a:pt x="101" y="5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27"/>
              <p:cNvSpPr/>
              <p:nvPr/>
            </p:nvSpPr>
            <p:spPr bwMode="auto">
              <a:xfrm rot="5400000">
                <a:off x="13368993" y="1536663"/>
                <a:ext cx="217419" cy="203188"/>
              </a:xfrm>
              <a:custGeom>
                <a:avLst/>
                <a:gdLst>
                  <a:gd name="T0" fmla="*/ 76 w 221"/>
                  <a:gd name="T1" fmla="*/ 207 h 207"/>
                  <a:gd name="T2" fmla="*/ 0 w 221"/>
                  <a:gd name="T3" fmla="*/ 133 h 207"/>
                  <a:gd name="T4" fmla="*/ 58 w 221"/>
                  <a:gd name="T5" fmla="*/ 0 h 207"/>
                  <a:gd name="T6" fmla="*/ 221 w 221"/>
                  <a:gd name="T7" fmla="*/ 111 h 207"/>
                  <a:gd name="T8" fmla="*/ 212 w 221"/>
                  <a:gd name="T9" fmla="*/ 185 h 207"/>
                  <a:gd name="T10" fmla="*/ 76 w 221"/>
                  <a:gd name="T11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1" h="207">
                    <a:moveTo>
                      <a:pt x="76" y="207"/>
                    </a:moveTo>
                    <a:cubicBezTo>
                      <a:pt x="47" y="186"/>
                      <a:pt x="22" y="161"/>
                      <a:pt x="0" y="133"/>
                    </a:cubicBezTo>
                    <a:cubicBezTo>
                      <a:pt x="18" y="87"/>
                      <a:pt x="37" y="42"/>
                      <a:pt x="58" y="0"/>
                    </a:cubicBezTo>
                    <a:cubicBezTo>
                      <a:pt x="105" y="47"/>
                      <a:pt x="160" y="84"/>
                      <a:pt x="221" y="111"/>
                    </a:cubicBezTo>
                    <a:cubicBezTo>
                      <a:pt x="217" y="136"/>
                      <a:pt x="214" y="161"/>
                      <a:pt x="212" y="185"/>
                    </a:cubicBezTo>
                    <a:cubicBezTo>
                      <a:pt x="168" y="198"/>
                      <a:pt x="123" y="205"/>
                      <a:pt x="76" y="20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28"/>
              <p:cNvSpPr/>
              <p:nvPr/>
            </p:nvSpPr>
            <p:spPr bwMode="auto">
              <a:xfrm rot="5400000">
                <a:off x="13392316" y="1769499"/>
                <a:ext cx="82224" cy="59296"/>
              </a:xfrm>
              <a:custGeom>
                <a:avLst/>
                <a:gdLst>
                  <a:gd name="T0" fmla="*/ 7 w 84"/>
                  <a:gd name="T1" fmla="*/ 0 h 60"/>
                  <a:gd name="T2" fmla="*/ 84 w 84"/>
                  <a:gd name="T3" fmla="*/ 25 h 60"/>
                  <a:gd name="T4" fmla="*/ 0 w 84"/>
                  <a:gd name="T5" fmla="*/ 60 h 60"/>
                  <a:gd name="T6" fmla="*/ 7 w 84"/>
                  <a:gd name="T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60">
                    <a:moveTo>
                      <a:pt x="7" y="0"/>
                    </a:moveTo>
                    <a:cubicBezTo>
                      <a:pt x="32" y="10"/>
                      <a:pt x="58" y="18"/>
                      <a:pt x="84" y="25"/>
                    </a:cubicBezTo>
                    <a:cubicBezTo>
                      <a:pt x="57" y="39"/>
                      <a:pt x="29" y="50"/>
                      <a:pt x="0" y="60"/>
                    </a:cubicBezTo>
                    <a:cubicBezTo>
                      <a:pt x="2" y="40"/>
                      <a:pt x="4" y="20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29"/>
              <p:cNvSpPr/>
              <p:nvPr/>
            </p:nvSpPr>
            <p:spPr bwMode="auto">
              <a:xfrm rot="5400000">
                <a:off x="13573762" y="1382493"/>
                <a:ext cx="94083" cy="255368"/>
              </a:xfrm>
              <a:custGeom>
                <a:avLst/>
                <a:gdLst>
                  <a:gd name="T0" fmla="*/ 40 w 96"/>
                  <a:gd name="T1" fmla="*/ 260 h 260"/>
                  <a:gd name="T2" fmla="*/ 0 w 96"/>
                  <a:gd name="T3" fmla="*/ 100 h 260"/>
                  <a:gd name="T4" fmla="*/ 15 w 96"/>
                  <a:gd name="T5" fmla="*/ 0 h 260"/>
                  <a:gd name="T6" fmla="*/ 59 w 96"/>
                  <a:gd name="T7" fmla="*/ 87 h 260"/>
                  <a:gd name="T8" fmla="*/ 96 w 96"/>
                  <a:gd name="T9" fmla="*/ 139 h 260"/>
                  <a:gd name="T10" fmla="*/ 40 w 96"/>
                  <a:gd name="T11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260">
                    <a:moveTo>
                      <a:pt x="40" y="260"/>
                    </a:moveTo>
                    <a:cubicBezTo>
                      <a:pt x="14" y="213"/>
                      <a:pt x="0" y="158"/>
                      <a:pt x="0" y="100"/>
                    </a:cubicBezTo>
                    <a:cubicBezTo>
                      <a:pt x="0" y="66"/>
                      <a:pt x="5" y="32"/>
                      <a:pt x="15" y="0"/>
                    </a:cubicBezTo>
                    <a:cubicBezTo>
                      <a:pt x="26" y="30"/>
                      <a:pt x="41" y="59"/>
                      <a:pt x="59" y="87"/>
                    </a:cubicBezTo>
                    <a:cubicBezTo>
                      <a:pt x="70" y="105"/>
                      <a:pt x="83" y="122"/>
                      <a:pt x="96" y="139"/>
                    </a:cubicBezTo>
                    <a:cubicBezTo>
                      <a:pt x="76" y="177"/>
                      <a:pt x="57" y="218"/>
                      <a:pt x="40" y="26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403532" y="6212480"/>
              <a:ext cx="330937" cy="435853"/>
              <a:chOff x="9805187" y="5154871"/>
              <a:chExt cx="677932" cy="892853"/>
            </a:xfrm>
          </p:grpSpPr>
          <p:sp>
            <p:nvSpPr>
              <p:cNvPr id="41" name="Freeform 8"/>
              <p:cNvSpPr/>
              <p:nvPr/>
            </p:nvSpPr>
            <p:spPr bwMode="auto">
              <a:xfrm>
                <a:off x="10058241" y="5910494"/>
                <a:ext cx="172979" cy="137230"/>
              </a:xfrm>
              <a:custGeom>
                <a:avLst/>
                <a:gdLst>
                  <a:gd name="T0" fmla="*/ 19 w 19"/>
                  <a:gd name="T1" fmla="*/ 0 h 15"/>
                  <a:gd name="T2" fmla="*/ 9 w 19"/>
                  <a:gd name="T3" fmla="*/ 15 h 15"/>
                  <a:gd name="T4" fmla="*/ 0 w 19"/>
                  <a:gd name="T5" fmla="*/ 0 h 15"/>
                  <a:gd name="T6" fmla="*/ 9 w 19"/>
                  <a:gd name="T7" fmla="*/ 1 h 15"/>
                  <a:gd name="T8" fmla="*/ 19 w 1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5">
                    <a:moveTo>
                      <a:pt x="19" y="0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6" y="1"/>
                      <a:pt x="9" y="1"/>
                    </a:cubicBezTo>
                    <a:cubicBezTo>
                      <a:pt x="13" y="1"/>
                      <a:pt x="16" y="1"/>
                      <a:pt x="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9805187" y="5154871"/>
                <a:ext cx="677932" cy="69964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0" t="7651" r="2631" b="16726"/>
          <a:stretch>
            <a:fillRect/>
          </a:stretch>
        </p:blipFill>
        <p:spPr bwMode="auto">
          <a:xfrm>
            <a:off x="1218134" y="2602803"/>
            <a:ext cx="4209502" cy="261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5698812" y="2588284"/>
            <a:ext cx="5401809" cy="2959563"/>
            <a:chOff x="5671888" y="1847456"/>
            <a:chExt cx="5402512" cy="2958878"/>
          </a:xfrm>
        </p:grpSpPr>
        <p:sp>
          <p:nvSpPr>
            <p:cNvPr id="52" name="矩形 51"/>
            <p:cNvSpPr/>
            <p:nvPr/>
          </p:nvSpPr>
          <p:spPr>
            <a:xfrm>
              <a:off x="5671888" y="1847456"/>
              <a:ext cx="1712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3765"/>
              <a:r>
                <a:rPr lang="zh-CN" altLang="en-US" sz="1600" b="1" spc="-200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点击添加标题</a:t>
              </a:r>
              <a:endParaRPr lang="zh-CN" altLang="en-US" sz="1600" b="1" spc="-2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4" name="矩形 242"/>
            <p:cNvSpPr>
              <a:spLocks noChangeArrowheads="1"/>
            </p:cNvSpPr>
            <p:nvPr/>
          </p:nvSpPr>
          <p:spPr bwMode="auto">
            <a:xfrm>
              <a:off x="5686402" y="2244937"/>
              <a:ext cx="5387998" cy="116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defRPr/>
              </a:pPr>
              <a:r>
                <a:rPr lang="zh-CN" altLang="en-US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这里有中国最大的原创</a:t>
              </a:r>
              <a:r>
                <a:rPr lang="en-US" altLang="zh-CN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PPT</a:t>
              </a:r>
              <a:r>
                <a:rPr lang="zh-CN" altLang="en-US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素材站这里有中国最强的</a:t>
              </a:r>
              <a:r>
                <a:rPr lang="en-US" altLang="zh-CN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PPT</a:t>
              </a:r>
              <a:r>
                <a:rPr lang="zh-CN" altLang="en-US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制作团队，这里有人人都能快速提升的</a:t>
              </a:r>
              <a:r>
                <a:rPr lang="en-US" altLang="zh-CN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PPT</a:t>
              </a:r>
              <a:r>
                <a:rPr lang="zh-CN" altLang="en-US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培训。清晰、美观、创意、有效、超值、保密，我们为数百家客户带来意想不到的价值</a:t>
              </a:r>
              <a:endParaRPr lang="zh-CN" altLang="en-US" sz="1400" spc="267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algn="just">
                <a:defRPr/>
              </a:pPr>
              <a:endParaRPr lang="zh-CN" altLang="en-US" sz="1400" spc="267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5" name="矩形 242"/>
            <p:cNvSpPr>
              <a:spLocks noChangeArrowheads="1"/>
            </p:cNvSpPr>
            <p:nvPr/>
          </p:nvSpPr>
          <p:spPr bwMode="auto">
            <a:xfrm>
              <a:off x="5686402" y="3636783"/>
              <a:ext cx="5387998" cy="116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defRPr/>
              </a:pPr>
              <a:r>
                <a:rPr lang="zh-CN" altLang="en-US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这里有中国最大的原创</a:t>
              </a:r>
              <a:r>
                <a:rPr lang="en-US" altLang="zh-CN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PPT</a:t>
              </a:r>
              <a:r>
                <a:rPr lang="zh-CN" altLang="en-US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素材站这里有中国最强的</a:t>
              </a:r>
              <a:r>
                <a:rPr lang="en-US" altLang="zh-CN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PPT</a:t>
              </a:r>
              <a:r>
                <a:rPr lang="zh-CN" altLang="en-US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制作团队，这里有人人都能快速提升的</a:t>
              </a:r>
              <a:r>
                <a:rPr lang="en-US" altLang="zh-CN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PPT</a:t>
              </a:r>
              <a:r>
                <a:rPr lang="zh-CN" altLang="en-US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培训。清晰、美观、创意、有效、超值、保密，我们为数百家客户带来意想不到的价值</a:t>
              </a:r>
              <a:endParaRPr lang="zh-CN" altLang="en-US" sz="1400" spc="267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algn="just">
                <a:defRPr/>
              </a:pPr>
              <a:endParaRPr lang="zh-CN" altLang="en-US" sz="1400" spc="267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19" name="TextBox 9"/>
          <p:cNvSpPr txBox="1"/>
          <p:nvPr/>
        </p:nvSpPr>
        <p:spPr bwMode="auto">
          <a:xfrm>
            <a:off x="2439776" y="479134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 Box 11"/>
          <p:cNvSpPr txBox="1">
            <a:spLocks noChangeArrowheads="1"/>
          </p:cNvSpPr>
          <p:nvPr/>
        </p:nvSpPr>
        <p:spPr bwMode="auto">
          <a:xfrm>
            <a:off x="1106083" y="1945949"/>
            <a:ext cx="1006465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上海锐普广告有限公司是中国第一家精品</a:t>
            </a:r>
            <a:r>
              <a:rPr lang="en-US" altLang="zh-CN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设计机构。拥有国内顶尖的</a:t>
            </a:r>
            <a:r>
              <a:rPr lang="en-US" altLang="zh-CN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制作技术、顶级的</a:t>
            </a:r>
            <a:r>
              <a:rPr lang="en-US" altLang="zh-CN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设计团队，坚持精益求精</a:t>
            </a:r>
            <a:endParaRPr lang="zh-CN" altLang="en-US" sz="1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312081" y="3060378"/>
            <a:ext cx="3310750" cy="2200489"/>
            <a:chOff x="2312382" y="3059668"/>
            <a:chExt cx="3311181" cy="2199980"/>
          </a:xfrm>
        </p:grpSpPr>
        <p:grpSp>
          <p:nvGrpSpPr>
            <p:cNvPr id="90" name="组合 89"/>
            <p:cNvGrpSpPr/>
            <p:nvPr/>
          </p:nvGrpSpPr>
          <p:grpSpPr>
            <a:xfrm>
              <a:off x="2312382" y="3059668"/>
              <a:ext cx="3303565" cy="1176561"/>
              <a:chOff x="1187624" y="1600602"/>
              <a:chExt cx="2477674" cy="882421"/>
            </a:xfrm>
          </p:grpSpPr>
          <p:sp>
            <p:nvSpPr>
              <p:cNvPr id="92" name="TextBox 130"/>
              <p:cNvSpPr txBox="1"/>
              <p:nvPr/>
            </p:nvSpPr>
            <p:spPr>
              <a:xfrm>
                <a:off x="1187624" y="1600602"/>
                <a:ext cx="113739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b="1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此处添加标题</a:t>
                </a:r>
                <a:endPara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30" name="矩形 129"/>
              <p:cNvSpPr/>
              <p:nvPr/>
            </p:nvSpPr>
            <p:spPr>
              <a:xfrm>
                <a:off x="1187624" y="1817504"/>
                <a:ext cx="2477674" cy="665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ts val="1865"/>
                  </a:lnSpc>
                </a:pP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设计机构</a:t>
                </a:r>
                <a:endPara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  <a:p>
                <a:pPr defTabSz="914400">
                  <a:lnSpc>
                    <a:spcPct val="150000"/>
                  </a:lnSpc>
                </a:pPr>
                <a:endParaRPr lang="en-US" altLang="zh-CN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160" name="组合 159"/>
            <p:cNvGrpSpPr/>
            <p:nvPr/>
          </p:nvGrpSpPr>
          <p:grpSpPr>
            <a:xfrm>
              <a:off x="2318602" y="4079784"/>
              <a:ext cx="3304961" cy="1179864"/>
              <a:chOff x="1217026" y="1600602"/>
              <a:chExt cx="2478721" cy="884898"/>
            </a:xfrm>
          </p:grpSpPr>
          <p:sp>
            <p:nvSpPr>
              <p:cNvPr id="161" name="TextBox 130"/>
              <p:cNvSpPr txBox="1"/>
              <p:nvPr/>
            </p:nvSpPr>
            <p:spPr>
              <a:xfrm>
                <a:off x="1217026" y="1600602"/>
                <a:ext cx="1061829" cy="253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b="1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此处添加标题</a:t>
                </a:r>
                <a:endPara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62" name="矩形 161"/>
              <p:cNvSpPr/>
              <p:nvPr/>
            </p:nvSpPr>
            <p:spPr>
              <a:xfrm>
                <a:off x="1218073" y="1819981"/>
                <a:ext cx="2477674" cy="665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ts val="1865"/>
                  </a:lnSpc>
                </a:pP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设计机构</a:t>
                </a:r>
                <a:endPara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  <a:p>
                <a:pPr defTabSz="914400">
                  <a:lnSpc>
                    <a:spcPct val="150000"/>
                  </a:lnSpc>
                </a:pPr>
                <a:endParaRPr lang="en-US" altLang="zh-CN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7137636" y="3047567"/>
            <a:ext cx="3316687" cy="2149229"/>
            <a:chOff x="7138564" y="3046860"/>
            <a:chExt cx="3317119" cy="2148731"/>
          </a:xfrm>
        </p:grpSpPr>
        <p:grpSp>
          <p:nvGrpSpPr>
            <p:cNvPr id="131" name="组合 130"/>
            <p:cNvGrpSpPr/>
            <p:nvPr/>
          </p:nvGrpSpPr>
          <p:grpSpPr>
            <a:xfrm>
              <a:off x="7152118" y="3046860"/>
              <a:ext cx="3303565" cy="1176561"/>
              <a:chOff x="1115616" y="1600602"/>
              <a:chExt cx="2477674" cy="882421"/>
            </a:xfrm>
          </p:grpSpPr>
          <p:sp>
            <p:nvSpPr>
              <p:cNvPr id="132" name="TextBox 130"/>
              <p:cNvSpPr txBox="1"/>
              <p:nvPr/>
            </p:nvSpPr>
            <p:spPr>
              <a:xfrm>
                <a:off x="1115616" y="1600602"/>
                <a:ext cx="106182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b="1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此处添加标题</a:t>
                </a:r>
                <a:endPara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1115616" y="1817504"/>
                <a:ext cx="2477674" cy="665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ts val="1865"/>
                  </a:lnSpc>
                </a:pP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设计机构</a:t>
                </a:r>
                <a:endPara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  <a:p>
                <a:pPr defTabSz="914400">
                  <a:lnSpc>
                    <a:spcPct val="150000"/>
                  </a:lnSpc>
                </a:pPr>
                <a:endParaRPr lang="en-US" altLang="zh-CN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163" name="组合 162"/>
            <p:cNvGrpSpPr/>
            <p:nvPr/>
          </p:nvGrpSpPr>
          <p:grpSpPr>
            <a:xfrm>
              <a:off x="7138564" y="4036313"/>
              <a:ext cx="3303565" cy="1159278"/>
              <a:chOff x="1206861" y="1587075"/>
              <a:chExt cx="2477674" cy="869459"/>
            </a:xfrm>
          </p:grpSpPr>
          <p:sp>
            <p:nvSpPr>
              <p:cNvPr id="164" name="TextBox 130"/>
              <p:cNvSpPr txBox="1"/>
              <p:nvPr/>
            </p:nvSpPr>
            <p:spPr>
              <a:xfrm>
                <a:off x="1207655" y="1587075"/>
                <a:ext cx="106182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b="1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此处添加标题</a:t>
                </a:r>
                <a:endPara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65" name="矩形 164"/>
              <p:cNvSpPr/>
              <p:nvPr/>
            </p:nvSpPr>
            <p:spPr>
              <a:xfrm>
                <a:off x="1206861" y="1839057"/>
                <a:ext cx="2477674" cy="6174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ts val="1865"/>
                  </a:lnSpc>
                </a:pP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设计机构</a:t>
                </a:r>
                <a:endPara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  <a:p>
                <a:pPr defTabSz="914400">
                  <a:lnSpc>
                    <a:spcPts val="1865"/>
                  </a:lnSpc>
                </a:pPr>
                <a:endPara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</p:grpSp>
      <p:sp>
        <p:nvSpPr>
          <p:cNvPr id="166" name="Text Box 11"/>
          <p:cNvSpPr txBox="1">
            <a:spLocks noChangeArrowheads="1"/>
          </p:cNvSpPr>
          <p:nvPr/>
        </p:nvSpPr>
        <p:spPr bwMode="auto">
          <a:xfrm>
            <a:off x="1116100" y="5159148"/>
            <a:ext cx="99568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上海锐普广告有限公司是中国第一家精品</a:t>
            </a:r>
            <a:r>
              <a:rPr lang="en-US" altLang="zh-CN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设计机构。拥有国内顶尖的</a:t>
            </a:r>
            <a:r>
              <a:rPr lang="en-US" altLang="zh-CN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制作技术、顶级的</a:t>
            </a:r>
            <a:r>
              <a:rPr lang="en-US" altLang="zh-CN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设计团队，坚持精益求精、拒绝平庸的做事精神，帮助您实现美观、精致、严谨、动感的</a:t>
            </a:r>
            <a:r>
              <a:rPr lang="en-US" altLang="zh-CN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展示效果</a:t>
            </a:r>
            <a:endParaRPr lang="zh-CN" altLang="en-US" sz="1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99994" y="3118431"/>
            <a:ext cx="651584" cy="1635903"/>
            <a:chOff x="1200150" y="3117708"/>
            <a:chExt cx="651669" cy="1635524"/>
          </a:xfrm>
        </p:grpSpPr>
        <p:sp>
          <p:nvSpPr>
            <p:cNvPr id="143" name="椭圆 142"/>
            <p:cNvSpPr/>
            <p:nvPr/>
          </p:nvSpPr>
          <p:spPr>
            <a:xfrm>
              <a:off x="1205626" y="3117708"/>
              <a:ext cx="646193" cy="646193"/>
            </a:xfrm>
            <a:prstGeom prst="ellipse">
              <a:avLst/>
            </a:prstGeom>
            <a:solidFill>
              <a:srgbClr val="A38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1200150" y="4107039"/>
              <a:ext cx="646193" cy="646193"/>
            </a:xfrm>
            <a:prstGeom prst="ellipse">
              <a:avLst/>
            </a:prstGeom>
            <a:solidFill>
              <a:srgbClr val="A38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243361" y="4199302"/>
              <a:ext cx="5597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4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03</a:t>
              </a:r>
              <a:endParaRPr lang="zh-CN" altLang="en-US" sz="24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267766" y="3203239"/>
              <a:ext cx="5597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4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01</a:t>
              </a:r>
              <a:endParaRPr lang="zh-CN" altLang="en-US" sz="24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095208" y="3115135"/>
            <a:ext cx="659681" cy="1701234"/>
            <a:chOff x="6096000" y="3114414"/>
            <a:chExt cx="659767" cy="1700840"/>
          </a:xfrm>
        </p:grpSpPr>
        <p:sp>
          <p:nvSpPr>
            <p:cNvPr id="49" name="椭圆 48"/>
            <p:cNvSpPr/>
            <p:nvPr/>
          </p:nvSpPr>
          <p:spPr>
            <a:xfrm>
              <a:off x="6109574" y="4169061"/>
              <a:ext cx="646193" cy="646193"/>
            </a:xfrm>
            <a:prstGeom prst="ellipse">
              <a:avLst/>
            </a:prstGeom>
            <a:solidFill>
              <a:srgbClr val="A38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6096000" y="3114414"/>
              <a:ext cx="646193" cy="646193"/>
            </a:xfrm>
            <a:prstGeom prst="ellipse">
              <a:avLst/>
            </a:prstGeom>
            <a:solidFill>
              <a:srgbClr val="A38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139211" y="3203239"/>
              <a:ext cx="5597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4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02</a:t>
              </a:r>
              <a:endParaRPr lang="zh-CN" altLang="en-US" sz="24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152785" y="4261324"/>
              <a:ext cx="5597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4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04</a:t>
              </a:r>
              <a:endParaRPr lang="zh-CN" altLang="en-US" sz="24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sp>
        <p:nvSpPr>
          <p:cNvPr id="55" name="TextBox 9"/>
          <p:cNvSpPr txBox="1"/>
          <p:nvPr/>
        </p:nvSpPr>
        <p:spPr bwMode="auto">
          <a:xfrm>
            <a:off x="2439776" y="479134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4" b="13569"/>
          <a:stretch>
            <a:fillRect/>
          </a:stretch>
        </p:blipFill>
        <p:spPr>
          <a:xfrm>
            <a:off x="1" y="-304871"/>
            <a:ext cx="12190413" cy="638322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" y="5849704"/>
            <a:ext cx="12190413" cy="1009884"/>
          </a:xfrm>
          <a:prstGeom prst="rect">
            <a:avLst/>
          </a:prstGeom>
          <a:solidFill>
            <a:srgbClr val="2F2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54226" y="6784256"/>
            <a:ext cx="1739674" cy="97348"/>
            <a:chOff x="4356100" y="6733932"/>
            <a:chExt cx="1739900" cy="160353"/>
          </a:xfrm>
        </p:grpSpPr>
        <p:sp>
          <p:nvSpPr>
            <p:cNvPr id="9" name="矩形 8"/>
            <p:cNvSpPr/>
            <p:nvPr/>
          </p:nvSpPr>
          <p:spPr>
            <a:xfrm>
              <a:off x="5156200" y="6733932"/>
              <a:ext cx="939800" cy="160353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356100" y="6733932"/>
              <a:ext cx="800100" cy="160343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095207" y="6780120"/>
            <a:ext cx="1878416" cy="101475"/>
            <a:chOff x="3309258" y="6723210"/>
            <a:chExt cx="1878661" cy="167153"/>
          </a:xfrm>
        </p:grpSpPr>
        <p:sp>
          <p:nvSpPr>
            <p:cNvPr id="12" name="矩形 11"/>
            <p:cNvSpPr/>
            <p:nvPr/>
          </p:nvSpPr>
          <p:spPr>
            <a:xfrm>
              <a:off x="4259399" y="6729535"/>
              <a:ext cx="928520" cy="158617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309258" y="6723210"/>
              <a:ext cx="952499" cy="167153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58" name="TextBox 9"/>
          <p:cNvSpPr txBox="1"/>
          <p:nvPr/>
        </p:nvSpPr>
        <p:spPr bwMode="auto">
          <a:xfrm>
            <a:off x="1937888" y="5471771"/>
            <a:ext cx="1547046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59" name="TextBox 9"/>
          <p:cNvSpPr txBox="1"/>
          <p:nvPr/>
        </p:nvSpPr>
        <p:spPr bwMode="auto">
          <a:xfrm>
            <a:off x="4145304" y="5471771"/>
            <a:ext cx="1547046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60" name="TextBox 9"/>
          <p:cNvSpPr txBox="1"/>
          <p:nvPr/>
        </p:nvSpPr>
        <p:spPr bwMode="auto">
          <a:xfrm>
            <a:off x="6468817" y="5471771"/>
            <a:ext cx="1547046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61" name="TextBox 9"/>
          <p:cNvSpPr txBox="1"/>
          <p:nvPr/>
        </p:nvSpPr>
        <p:spPr bwMode="auto">
          <a:xfrm>
            <a:off x="8777818" y="5471771"/>
            <a:ext cx="1547046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2207692" y="4150405"/>
            <a:ext cx="945106" cy="2023864"/>
            <a:chOff x="2207979" y="4149444"/>
            <a:chExt cx="945229" cy="2023395"/>
          </a:xfrm>
        </p:grpSpPr>
        <p:grpSp>
          <p:nvGrpSpPr>
            <p:cNvPr id="14" name="组合 13"/>
            <p:cNvGrpSpPr/>
            <p:nvPr/>
          </p:nvGrpSpPr>
          <p:grpSpPr>
            <a:xfrm>
              <a:off x="2221295" y="4149444"/>
              <a:ext cx="931913" cy="1126577"/>
              <a:chOff x="9760084" y="5110047"/>
              <a:chExt cx="775655" cy="937677"/>
            </a:xfrm>
          </p:grpSpPr>
          <p:sp>
            <p:nvSpPr>
              <p:cNvPr id="15" name="Freeform 8"/>
              <p:cNvSpPr/>
              <p:nvPr/>
            </p:nvSpPr>
            <p:spPr bwMode="auto">
              <a:xfrm>
                <a:off x="10058240" y="5910494"/>
                <a:ext cx="172979" cy="137230"/>
              </a:xfrm>
              <a:custGeom>
                <a:avLst/>
                <a:gdLst>
                  <a:gd name="T0" fmla="*/ 19 w 19"/>
                  <a:gd name="T1" fmla="*/ 0 h 15"/>
                  <a:gd name="T2" fmla="*/ 9 w 19"/>
                  <a:gd name="T3" fmla="*/ 15 h 15"/>
                  <a:gd name="T4" fmla="*/ 0 w 19"/>
                  <a:gd name="T5" fmla="*/ 0 h 15"/>
                  <a:gd name="T6" fmla="*/ 9 w 19"/>
                  <a:gd name="T7" fmla="*/ 1 h 15"/>
                  <a:gd name="T8" fmla="*/ 19 w 1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5">
                    <a:moveTo>
                      <a:pt x="19" y="0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6" y="1"/>
                      <a:pt x="9" y="1"/>
                    </a:cubicBezTo>
                    <a:cubicBezTo>
                      <a:pt x="13" y="1"/>
                      <a:pt x="16" y="1"/>
                      <a:pt x="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6" name="Group 42"/>
              <p:cNvGrpSpPr>
                <a:grpSpLocks noChangeAspect="1"/>
              </p:cNvGrpSpPr>
              <p:nvPr/>
            </p:nvGrpSpPr>
            <p:grpSpPr bwMode="auto">
              <a:xfrm>
                <a:off x="9760084" y="5110047"/>
                <a:ext cx="775655" cy="782337"/>
                <a:chOff x="337" y="-691"/>
                <a:chExt cx="2786" cy="2810"/>
              </a:xfrm>
            </p:grpSpPr>
            <p:sp>
              <p:nvSpPr>
                <p:cNvPr id="17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99" y="-530"/>
                  <a:ext cx="2435" cy="25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43"/>
                <p:cNvSpPr>
                  <a:spLocks noEditPoints="1"/>
                </p:cNvSpPr>
                <p:nvPr/>
              </p:nvSpPr>
              <p:spPr bwMode="auto">
                <a:xfrm>
                  <a:off x="337" y="-691"/>
                  <a:ext cx="2786" cy="2810"/>
                </a:xfrm>
                <a:custGeom>
                  <a:avLst/>
                  <a:gdLst>
                    <a:gd name="T0" fmla="*/ 45 w 103"/>
                    <a:gd name="T1" fmla="*/ 40 h 104"/>
                    <a:gd name="T2" fmla="*/ 64 w 103"/>
                    <a:gd name="T3" fmla="*/ 46 h 104"/>
                    <a:gd name="T4" fmla="*/ 57 w 103"/>
                    <a:gd name="T5" fmla="*/ 64 h 104"/>
                    <a:gd name="T6" fmla="*/ 39 w 103"/>
                    <a:gd name="T7" fmla="*/ 58 h 104"/>
                    <a:gd name="T8" fmla="*/ 45 w 103"/>
                    <a:gd name="T9" fmla="*/ 40 h 104"/>
                    <a:gd name="T10" fmla="*/ 49 w 103"/>
                    <a:gd name="T11" fmla="*/ 47 h 104"/>
                    <a:gd name="T12" fmla="*/ 57 w 103"/>
                    <a:gd name="T13" fmla="*/ 50 h 104"/>
                    <a:gd name="T14" fmla="*/ 54 w 103"/>
                    <a:gd name="T15" fmla="*/ 57 h 104"/>
                    <a:gd name="T16" fmla="*/ 46 w 103"/>
                    <a:gd name="T17" fmla="*/ 55 h 104"/>
                    <a:gd name="T18" fmla="*/ 49 w 103"/>
                    <a:gd name="T19" fmla="*/ 47 h 104"/>
                    <a:gd name="T20" fmla="*/ 31 w 103"/>
                    <a:gd name="T21" fmla="*/ 11 h 104"/>
                    <a:gd name="T22" fmla="*/ 92 w 103"/>
                    <a:gd name="T23" fmla="*/ 32 h 104"/>
                    <a:gd name="T24" fmla="*/ 71 w 103"/>
                    <a:gd name="T25" fmla="*/ 93 h 104"/>
                    <a:gd name="T26" fmla="*/ 11 w 103"/>
                    <a:gd name="T27" fmla="*/ 72 h 104"/>
                    <a:gd name="T28" fmla="*/ 31 w 103"/>
                    <a:gd name="T29" fmla="*/ 11 h 104"/>
                    <a:gd name="T30" fmla="*/ 36 w 103"/>
                    <a:gd name="T31" fmla="*/ 52 h 104"/>
                    <a:gd name="T32" fmla="*/ 13 w 103"/>
                    <a:gd name="T33" fmla="*/ 52 h 104"/>
                    <a:gd name="T34" fmla="*/ 17 w 103"/>
                    <a:gd name="T35" fmla="*/ 69 h 104"/>
                    <a:gd name="T36" fmla="*/ 68 w 103"/>
                    <a:gd name="T37" fmla="*/ 87 h 104"/>
                    <a:gd name="T38" fmla="*/ 58 w 103"/>
                    <a:gd name="T39" fmla="*/ 66 h 104"/>
                    <a:gd name="T40" fmla="*/ 58 w 103"/>
                    <a:gd name="T41" fmla="*/ 66 h 104"/>
                    <a:gd name="T42" fmla="*/ 61 w 103"/>
                    <a:gd name="T43" fmla="*/ 65 h 104"/>
                    <a:gd name="T44" fmla="*/ 74 w 103"/>
                    <a:gd name="T45" fmla="*/ 83 h 104"/>
                    <a:gd name="T46" fmla="*/ 79 w 103"/>
                    <a:gd name="T47" fmla="*/ 79 h 104"/>
                    <a:gd name="T48" fmla="*/ 63 w 103"/>
                    <a:gd name="T49" fmla="*/ 63 h 104"/>
                    <a:gd name="T50" fmla="*/ 67 w 103"/>
                    <a:gd name="T51" fmla="*/ 52 h 104"/>
                    <a:gd name="T52" fmla="*/ 90 w 103"/>
                    <a:gd name="T53" fmla="*/ 52 h 104"/>
                    <a:gd name="T54" fmla="*/ 86 w 103"/>
                    <a:gd name="T55" fmla="*/ 35 h 104"/>
                    <a:gd name="T56" fmla="*/ 34 w 103"/>
                    <a:gd name="T57" fmla="*/ 18 h 104"/>
                    <a:gd name="T58" fmla="*/ 45 w 103"/>
                    <a:gd name="T59" fmla="*/ 38 h 104"/>
                    <a:gd name="T60" fmla="*/ 42 w 103"/>
                    <a:gd name="T61" fmla="*/ 40 h 104"/>
                    <a:gd name="T62" fmla="*/ 29 w 103"/>
                    <a:gd name="T63" fmla="*/ 21 h 104"/>
                    <a:gd name="T64" fmla="*/ 23 w 103"/>
                    <a:gd name="T65" fmla="*/ 26 h 104"/>
                    <a:gd name="T66" fmla="*/ 40 w 103"/>
                    <a:gd name="T67" fmla="*/ 42 h 104"/>
                    <a:gd name="T68" fmla="*/ 36 w 103"/>
                    <a:gd name="T69" fmla="*/ 52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03" h="104">
                      <a:moveTo>
                        <a:pt x="45" y="40"/>
                      </a:moveTo>
                      <a:cubicBezTo>
                        <a:pt x="52" y="37"/>
                        <a:pt x="60" y="40"/>
                        <a:pt x="64" y="46"/>
                      </a:cubicBezTo>
                      <a:cubicBezTo>
                        <a:pt x="67" y="53"/>
                        <a:pt x="64" y="61"/>
                        <a:pt x="57" y="64"/>
                      </a:cubicBezTo>
                      <a:cubicBezTo>
                        <a:pt x="51" y="68"/>
                        <a:pt x="42" y="65"/>
                        <a:pt x="39" y="58"/>
                      </a:cubicBezTo>
                      <a:cubicBezTo>
                        <a:pt x="36" y="52"/>
                        <a:pt x="39" y="43"/>
                        <a:pt x="45" y="40"/>
                      </a:cubicBezTo>
                      <a:close/>
                      <a:moveTo>
                        <a:pt x="49" y="47"/>
                      </a:moveTo>
                      <a:cubicBezTo>
                        <a:pt x="52" y="46"/>
                        <a:pt x="55" y="47"/>
                        <a:pt x="57" y="50"/>
                      </a:cubicBezTo>
                      <a:cubicBezTo>
                        <a:pt x="58" y="53"/>
                        <a:pt x="57" y="56"/>
                        <a:pt x="54" y="57"/>
                      </a:cubicBezTo>
                      <a:cubicBezTo>
                        <a:pt x="51" y="59"/>
                        <a:pt x="48" y="58"/>
                        <a:pt x="46" y="55"/>
                      </a:cubicBezTo>
                      <a:cubicBezTo>
                        <a:pt x="45" y="52"/>
                        <a:pt x="46" y="48"/>
                        <a:pt x="49" y="47"/>
                      </a:cubicBezTo>
                      <a:close/>
                      <a:moveTo>
                        <a:pt x="31" y="11"/>
                      </a:moveTo>
                      <a:cubicBezTo>
                        <a:pt x="54" y="0"/>
                        <a:pt x="81" y="10"/>
                        <a:pt x="92" y="32"/>
                      </a:cubicBezTo>
                      <a:cubicBezTo>
                        <a:pt x="103" y="55"/>
                        <a:pt x="94" y="82"/>
                        <a:pt x="71" y="93"/>
                      </a:cubicBezTo>
                      <a:cubicBezTo>
                        <a:pt x="49" y="104"/>
                        <a:pt x="22" y="95"/>
                        <a:pt x="11" y="72"/>
                      </a:cubicBezTo>
                      <a:cubicBezTo>
                        <a:pt x="0" y="50"/>
                        <a:pt x="9" y="23"/>
                        <a:pt x="31" y="11"/>
                      </a:cubicBezTo>
                      <a:close/>
                      <a:moveTo>
                        <a:pt x="36" y="52"/>
                      </a:moveTo>
                      <a:cubicBezTo>
                        <a:pt x="13" y="52"/>
                        <a:pt x="13" y="52"/>
                        <a:pt x="13" y="52"/>
                      </a:cubicBezTo>
                      <a:cubicBezTo>
                        <a:pt x="13" y="58"/>
                        <a:pt x="14" y="64"/>
                        <a:pt x="17" y="69"/>
                      </a:cubicBezTo>
                      <a:cubicBezTo>
                        <a:pt x="26" y="88"/>
                        <a:pt x="49" y="96"/>
                        <a:pt x="68" y="87"/>
                      </a:cubicBezTo>
                      <a:cubicBezTo>
                        <a:pt x="58" y="66"/>
                        <a:pt x="58" y="66"/>
                        <a:pt x="58" y="66"/>
                      </a:cubicBezTo>
                      <a:cubicBezTo>
                        <a:pt x="58" y="66"/>
                        <a:pt x="58" y="66"/>
                        <a:pt x="58" y="66"/>
                      </a:cubicBezTo>
                      <a:cubicBezTo>
                        <a:pt x="59" y="66"/>
                        <a:pt x="60" y="65"/>
                        <a:pt x="61" y="65"/>
                      </a:cubicBezTo>
                      <a:cubicBezTo>
                        <a:pt x="74" y="83"/>
                        <a:pt x="74" y="83"/>
                        <a:pt x="74" y="83"/>
                      </a:cubicBezTo>
                      <a:cubicBezTo>
                        <a:pt x="76" y="82"/>
                        <a:pt x="78" y="81"/>
                        <a:pt x="79" y="79"/>
                      </a:cubicBez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65" y="60"/>
                        <a:pt x="67" y="56"/>
                        <a:pt x="67" y="52"/>
                      </a:cubicBezTo>
                      <a:cubicBezTo>
                        <a:pt x="90" y="52"/>
                        <a:pt x="90" y="52"/>
                        <a:pt x="90" y="52"/>
                      </a:cubicBezTo>
                      <a:cubicBezTo>
                        <a:pt x="90" y="47"/>
                        <a:pt x="89" y="41"/>
                        <a:pt x="86" y="35"/>
                      </a:cubicBezTo>
                      <a:cubicBezTo>
                        <a:pt x="77" y="16"/>
                        <a:pt x="53" y="8"/>
                        <a:pt x="34" y="18"/>
                      </a:cubicBezTo>
                      <a:cubicBezTo>
                        <a:pt x="45" y="38"/>
                        <a:pt x="45" y="38"/>
                        <a:pt x="45" y="38"/>
                      </a:cubicBezTo>
                      <a:cubicBezTo>
                        <a:pt x="44" y="39"/>
                        <a:pt x="43" y="39"/>
                        <a:pt x="42" y="40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7" y="22"/>
                        <a:pt x="25" y="24"/>
                        <a:pt x="23" y="26"/>
                      </a:cubicBezTo>
                      <a:cubicBezTo>
                        <a:pt x="40" y="42"/>
                        <a:pt x="40" y="42"/>
                        <a:pt x="40" y="42"/>
                      </a:cubicBezTo>
                      <a:cubicBezTo>
                        <a:pt x="37" y="44"/>
                        <a:pt x="36" y="48"/>
                        <a:pt x="36" y="5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104" name="AutoShape 41"/>
            <p:cNvSpPr>
              <a:spLocks noChangeAspect="1" noChangeArrowheads="1" noTextEdit="1"/>
            </p:cNvSpPr>
            <p:nvPr/>
          </p:nvSpPr>
          <p:spPr bwMode="auto">
            <a:xfrm>
              <a:off x="2262168" y="5286750"/>
              <a:ext cx="814504" cy="840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5" name="Freeform 43"/>
            <p:cNvSpPr>
              <a:spLocks noEditPoints="1"/>
            </p:cNvSpPr>
            <p:nvPr/>
          </p:nvSpPr>
          <p:spPr bwMode="auto">
            <a:xfrm>
              <a:off x="2207979" y="5232896"/>
              <a:ext cx="931913" cy="939943"/>
            </a:xfrm>
            <a:custGeom>
              <a:avLst/>
              <a:gdLst>
                <a:gd name="T0" fmla="*/ 45 w 103"/>
                <a:gd name="T1" fmla="*/ 40 h 104"/>
                <a:gd name="T2" fmla="*/ 64 w 103"/>
                <a:gd name="T3" fmla="*/ 46 h 104"/>
                <a:gd name="T4" fmla="*/ 57 w 103"/>
                <a:gd name="T5" fmla="*/ 64 h 104"/>
                <a:gd name="T6" fmla="*/ 39 w 103"/>
                <a:gd name="T7" fmla="*/ 58 h 104"/>
                <a:gd name="T8" fmla="*/ 45 w 103"/>
                <a:gd name="T9" fmla="*/ 40 h 104"/>
                <a:gd name="T10" fmla="*/ 49 w 103"/>
                <a:gd name="T11" fmla="*/ 47 h 104"/>
                <a:gd name="T12" fmla="*/ 57 w 103"/>
                <a:gd name="T13" fmla="*/ 50 h 104"/>
                <a:gd name="T14" fmla="*/ 54 w 103"/>
                <a:gd name="T15" fmla="*/ 57 h 104"/>
                <a:gd name="T16" fmla="*/ 46 w 103"/>
                <a:gd name="T17" fmla="*/ 55 h 104"/>
                <a:gd name="T18" fmla="*/ 49 w 103"/>
                <a:gd name="T19" fmla="*/ 47 h 104"/>
                <a:gd name="T20" fmla="*/ 31 w 103"/>
                <a:gd name="T21" fmla="*/ 11 h 104"/>
                <a:gd name="T22" fmla="*/ 92 w 103"/>
                <a:gd name="T23" fmla="*/ 32 h 104"/>
                <a:gd name="T24" fmla="*/ 71 w 103"/>
                <a:gd name="T25" fmla="*/ 93 h 104"/>
                <a:gd name="T26" fmla="*/ 11 w 103"/>
                <a:gd name="T27" fmla="*/ 72 h 104"/>
                <a:gd name="T28" fmla="*/ 31 w 103"/>
                <a:gd name="T29" fmla="*/ 11 h 104"/>
                <a:gd name="T30" fmla="*/ 36 w 103"/>
                <a:gd name="T31" fmla="*/ 52 h 104"/>
                <a:gd name="T32" fmla="*/ 13 w 103"/>
                <a:gd name="T33" fmla="*/ 52 h 104"/>
                <a:gd name="T34" fmla="*/ 17 w 103"/>
                <a:gd name="T35" fmla="*/ 69 h 104"/>
                <a:gd name="T36" fmla="*/ 68 w 103"/>
                <a:gd name="T37" fmla="*/ 87 h 104"/>
                <a:gd name="T38" fmla="*/ 58 w 103"/>
                <a:gd name="T39" fmla="*/ 66 h 104"/>
                <a:gd name="T40" fmla="*/ 58 w 103"/>
                <a:gd name="T41" fmla="*/ 66 h 104"/>
                <a:gd name="T42" fmla="*/ 61 w 103"/>
                <a:gd name="T43" fmla="*/ 65 h 104"/>
                <a:gd name="T44" fmla="*/ 74 w 103"/>
                <a:gd name="T45" fmla="*/ 83 h 104"/>
                <a:gd name="T46" fmla="*/ 79 w 103"/>
                <a:gd name="T47" fmla="*/ 79 h 104"/>
                <a:gd name="T48" fmla="*/ 63 w 103"/>
                <a:gd name="T49" fmla="*/ 63 h 104"/>
                <a:gd name="T50" fmla="*/ 67 w 103"/>
                <a:gd name="T51" fmla="*/ 52 h 104"/>
                <a:gd name="T52" fmla="*/ 90 w 103"/>
                <a:gd name="T53" fmla="*/ 52 h 104"/>
                <a:gd name="T54" fmla="*/ 86 w 103"/>
                <a:gd name="T55" fmla="*/ 35 h 104"/>
                <a:gd name="T56" fmla="*/ 34 w 103"/>
                <a:gd name="T57" fmla="*/ 18 h 104"/>
                <a:gd name="T58" fmla="*/ 45 w 103"/>
                <a:gd name="T59" fmla="*/ 38 h 104"/>
                <a:gd name="T60" fmla="*/ 42 w 103"/>
                <a:gd name="T61" fmla="*/ 40 h 104"/>
                <a:gd name="T62" fmla="*/ 29 w 103"/>
                <a:gd name="T63" fmla="*/ 21 h 104"/>
                <a:gd name="T64" fmla="*/ 23 w 103"/>
                <a:gd name="T65" fmla="*/ 26 h 104"/>
                <a:gd name="T66" fmla="*/ 40 w 103"/>
                <a:gd name="T67" fmla="*/ 42 h 104"/>
                <a:gd name="T68" fmla="*/ 36 w 103"/>
                <a:gd name="T69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104">
                  <a:moveTo>
                    <a:pt x="45" y="40"/>
                  </a:moveTo>
                  <a:cubicBezTo>
                    <a:pt x="52" y="37"/>
                    <a:pt x="60" y="40"/>
                    <a:pt x="64" y="46"/>
                  </a:cubicBezTo>
                  <a:cubicBezTo>
                    <a:pt x="67" y="53"/>
                    <a:pt x="64" y="61"/>
                    <a:pt x="57" y="64"/>
                  </a:cubicBezTo>
                  <a:cubicBezTo>
                    <a:pt x="51" y="68"/>
                    <a:pt x="42" y="65"/>
                    <a:pt x="39" y="58"/>
                  </a:cubicBezTo>
                  <a:cubicBezTo>
                    <a:pt x="36" y="52"/>
                    <a:pt x="39" y="43"/>
                    <a:pt x="45" y="40"/>
                  </a:cubicBezTo>
                  <a:close/>
                  <a:moveTo>
                    <a:pt x="49" y="47"/>
                  </a:moveTo>
                  <a:cubicBezTo>
                    <a:pt x="52" y="46"/>
                    <a:pt x="55" y="47"/>
                    <a:pt x="57" y="50"/>
                  </a:cubicBezTo>
                  <a:cubicBezTo>
                    <a:pt x="58" y="53"/>
                    <a:pt x="57" y="56"/>
                    <a:pt x="54" y="57"/>
                  </a:cubicBezTo>
                  <a:cubicBezTo>
                    <a:pt x="51" y="59"/>
                    <a:pt x="48" y="58"/>
                    <a:pt x="46" y="55"/>
                  </a:cubicBezTo>
                  <a:cubicBezTo>
                    <a:pt x="45" y="52"/>
                    <a:pt x="46" y="48"/>
                    <a:pt x="49" y="47"/>
                  </a:cubicBezTo>
                  <a:close/>
                  <a:moveTo>
                    <a:pt x="31" y="11"/>
                  </a:moveTo>
                  <a:cubicBezTo>
                    <a:pt x="54" y="0"/>
                    <a:pt x="81" y="10"/>
                    <a:pt x="92" y="32"/>
                  </a:cubicBezTo>
                  <a:cubicBezTo>
                    <a:pt x="103" y="55"/>
                    <a:pt x="94" y="82"/>
                    <a:pt x="71" y="93"/>
                  </a:cubicBezTo>
                  <a:cubicBezTo>
                    <a:pt x="49" y="104"/>
                    <a:pt x="22" y="95"/>
                    <a:pt x="11" y="72"/>
                  </a:cubicBezTo>
                  <a:cubicBezTo>
                    <a:pt x="0" y="50"/>
                    <a:pt x="9" y="23"/>
                    <a:pt x="31" y="11"/>
                  </a:cubicBezTo>
                  <a:close/>
                  <a:moveTo>
                    <a:pt x="36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58"/>
                    <a:pt x="14" y="64"/>
                    <a:pt x="17" y="69"/>
                  </a:cubicBezTo>
                  <a:cubicBezTo>
                    <a:pt x="26" y="88"/>
                    <a:pt x="49" y="96"/>
                    <a:pt x="68" y="87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9" y="66"/>
                    <a:pt x="60" y="65"/>
                    <a:pt x="61" y="65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6" y="82"/>
                    <a:pt x="78" y="81"/>
                    <a:pt x="79" y="79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5" y="60"/>
                    <a:pt x="67" y="56"/>
                    <a:pt x="67" y="52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0" y="47"/>
                    <a:pt x="89" y="41"/>
                    <a:pt x="86" y="35"/>
                  </a:cubicBezTo>
                  <a:cubicBezTo>
                    <a:pt x="77" y="16"/>
                    <a:pt x="53" y="8"/>
                    <a:pt x="34" y="1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4" y="39"/>
                    <a:pt x="43" y="39"/>
                    <a:pt x="42" y="40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7" y="22"/>
                    <a:pt x="25" y="24"/>
                    <a:pt x="23" y="26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7" y="44"/>
                    <a:pt x="36" y="48"/>
                    <a:pt x="36" y="52"/>
                  </a:cubicBezTo>
                  <a:close/>
                </a:path>
              </a:pathLst>
            </a:cu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4467336" y="4218243"/>
            <a:ext cx="831625" cy="1926789"/>
            <a:chOff x="4467916" y="4217265"/>
            <a:chExt cx="831733" cy="1926343"/>
          </a:xfrm>
        </p:grpSpPr>
        <p:grpSp>
          <p:nvGrpSpPr>
            <p:cNvPr id="19" name="组合 18"/>
            <p:cNvGrpSpPr/>
            <p:nvPr/>
          </p:nvGrpSpPr>
          <p:grpSpPr>
            <a:xfrm>
              <a:off x="4481232" y="4217265"/>
              <a:ext cx="818417" cy="1075022"/>
              <a:chOff x="5320437" y="5536842"/>
              <a:chExt cx="332527" cy="436787"/>
            </a:xfrm>
          </p:grpSpPr>
          <p:sp>
            <p:nvSpPr>
              <p:cNvPr id="20" name="Freeform 47"/>
              <p:cNvSpPr>
                <a:spLocks noEditPoints="1"/>
              </p:cNvSpPr>
              <p:nvPr/>
            </p:nvSpPr>
            <p:spPr bwMode="auto">
              <a:xfrm>
                <a:off x="5320437" y="5536842"/>
                <a:ext cx="332525" cy="340002"/>
              </a:xfrm>
              <a:custGeom>
                <a:avLst/>
                <a:gdLst>
                  <a:gd name="T0" fmla="*/ 437 w 1342"/>
                  <a:gd name="T1" fmla="*/ 572 h 1343"/>
                  <a:gd name="T2" fmla="*/ 1108 w 1342"/>
                  <a:gd name="T3" fmla="*/ 379 h 1343"/>
                  <a:gd name="T4" fmla="*/ 938 w 1342"/>
                  <a:gd name="T5" fmla="*/ 393 h 1343"/>
                  <a:gd name="T6" fmla="*/ 755 w 1342"/>
                  <a:gd name="T7" fmla="*/ 411 h 1343"/>
                  <a:gd name="T8" fmla="*/ 829 w 1342"/>
                  <a:gd name="T9" fmla="*/ 447 h 1343"/>
                  <a:gd name="T10" fmla="*/ 685 w 1342"/>
                  <a:gd name="T11" fmla="*/ 553 h 1343"/>
                  <a:gd name="T12" fmla="*/ 745 w 1342"/>
                  <a:gd name="T13" fmla="*/ 565 h 1343"/>
                  <a:gd name="T14" fmla="*/ 790 w 1342"/>
                  <a:gd name="T15" fmla="*/ 591 h 1343"/>
                  <a:gd name="T16" fmla="*/ 858 w 1342"/>
                  <a:gd name="T17" fmla="*/ 589 h 1343"/>
                  <a:gd name="T18" fmla="*/ 808 w 1342"/>
                  <a:gd name="T19" fmla="*/ 650 h 1343"/>
                  <a:gd name="T20" fmla="*/ 718 w 1342"/>
                  <a:gd name="T21" fmla="*/ 798 h 1343"/>
                  <a:gd name="T22" fmla="*/ 975 w 1342"/>
                  <a:gd name="T23" fmla="*/ 769 h 1343"/>
                  <a:gd name="T24" fmla="*/ 986 w 1342"/>
                  <a:gd name="T25" fmla="*/ 695 h 1343"/>
                  <a:gd name="T26" fmla="*/ 671 w 1342"/>
                  <a:gd name="T27" fmla="*/ 1245 h 1343"/>
                  <a:gd name="T28" fmla="*/ 514 w 1342"/>
                  <a:gd name="T29" fmla="*/ 938 h 1343"/>
                  <a:gd name="T30" fmla="*/ 321 w 1342"/>
                  <a:gd name="T31" fmla="*/ 837 h 1343"/>
                  <a:gd name="T32" fmla="*/ 218 w 1342"/>
                  <a:gd name="T33" fmla="*/ 772 h 1343"/>
                  <a:gd name="T34" fmla="*/ 312 w 1342"/>
                  <a:gd name="T35" fmla="*/ 669 h 1343"/>
                  <a:gd name="T36" fmla="*/ 340 w 1342"/>
                  <a:gd name="T37" fmla="*/ 589 h 1343"/>
                  <a:gd name="T38" fmla="*/ 304 w 1342"/>
                  <a:gd name="T39" fmla="*/ 493 h 1343"/>
                  <a:gd name="T40" fmla="*/ 241 w 1342"/>
                  <a:gd name="T41" fmla="*/ 453 h 1343"/>
                  <a:gd name="T42" fmla="*/ 232 w 1342"/>
                  <a:gd name="T43" fmla="*/ 413 h 1343"/>
                  <a:gd name="T44" fmla="*/ 186 w 1342"/>
                  <a:gd name="T45" fmla="*/ 365 h 1343"/>
                  <a:gd name="T46" fmla="*/ 250 w 1342"/>
                  <a:gd name="T47" fmla="*/ 282 h 1343"/>
                  <a:gd name="T48" fmla="*/ 300 w 1342"/>
                  <a:gd name="T49" fmla="*/ 321 h 1343"/>
                  <a:gd name="T50" fmla="*/ 373 w 1342"/>
                  <a:gd name="T51" fmla="*/ 245 h 1343"/>
                  <a:gd name="T52" fmla="*/ 296 w 1342"/>
                  <a:gd name="T53" fmla="*/ 1105 h 1343"/>
                  <a:gd name="T54" fmla="*/ 251 w 1342"/>
                  <a:gd name="T55" fmla="*/ 814 h 1343"/>
                  <a:gd name="T56" fmla="*/ 258 w 1342"/>
                  <a:gd name="T57" fmla="*/ 273 h 1343"/>
                  <a:gd name="T58" fmla="*/ 404 w 1342"/>
                  <a:gd name="T59" fmla="*/ 242 h 1343"/>
                  <a:gd name="T60" fmla="*/ 481 w 1342"/>
                  <a:gd name="T61" fmla="*/ 228 h 1343"/>
                  <a:gd name="T62" fmla="*/ 518 w 1342"/>
                  <a:gd name="T63" fmla="*/ 254 h 1343"/>
                  <a:gd name="T64" fmla="*/ 585 w 1342"/>
                  <a:gd name="T65" fmla="*/ 332 h 1343"/>
                  <a:gd name="T66" fmla="*/ 577 w 1342"/>
                  <a:gd name="T67" fmla="*/ 353 h 1343"/>
                  <a:gd name="T68" fmla="*/ 422 w 1342"/>
                  <a:gd name="T69" fmla="*/ 416 h 1343"/>
                  <a:gd name="T70" fmla="*/ 366 w 1342"/>
                  <a:gd name="T71" fmla="*/ 302 h 1343"/>
                  <a:gd name="T72" fmla="*/ 213 w 1342"/>
                  <a:gd name="T73" fmla="*/ 374 h 1343"/>
                  <a:gd name="T74" fmla="*/ 259 w 1342"/>
                  <a:gd name="T75" fmla="*/ 463 h 1343"/>
                  <a:gd name="T76" fmla="*/ 312 w 1342"/>
                  <a:gd name="T77" fmla="*/ 405 h 1343"/>
                  <a:gd name="T78" fmla="*/ 339 w 1342"/>
                  <a:gd name="T79" fmla="*/ 462 h 1343"/>
                  <a:gd name="T80" fmla="*/ 359 w 1342"/>
                  <a:gd name="T81" fmla="*/ 399 h 1343"/>
                  <a:gd name="T82" fmla="*/ 256 w 1342"/>
                  <a:gd name="T83" fmla="*/ 385 h 1343"/>
                  <a:gd name="T84" fmla="*/ 317 w 1342"/>
                  <a:gd name="T85" fmla="*/ 771 h 1343"/>
                  <a:gd name="T86" fmla="*/ 260 w 1342"/>
                  <a:gd name="T87" fmla="*/ 753 h 1343"/>
                  <a:gd name="T88" fmla="*/ 879 w 1342"/>
                  <a:gd name="T89" fmla="*/ 567 h 1343"/>
                  <a:gd name="T90" fmla="*/ 926 w 1342"/>
                  <a:gd name="T91" fmla="*/ 577 h 1343"/>
                  <a:gd name="T92" fmla="*/ 990 w 1342"/>
                  <a:gd name="T93" fmla="*/ 591 h 1343"/>
                  <a:gd name="T94" fmla="*/ 562 w 1342"/>
                  <a:gd name="T95" fmla="*/ 416 h 1343"/>
                  <a:gd name="T96" fmla="*/ 812 w 1342"/>
                  <a:gd name="T97" fmla="*/ 250 h 1343"/>
                  <a:gd name="T98" fmla="*/ 779 w 1342"/>
                  <a:gd name="T99" fmla="*/ 258 h 1343"/>
                  <a:gd name="T100" fmla="*/ 1083 w 1342"/>
                  <a:gd name="T101" fmla="*/ 285 h 1343"/>
                  <a:gd name="T102" fmla="*/ 658 w 1342"/>
                  <a:gd name="T103" fmla="*/ 477 h 1343"/>
                  <a:gd name="T104" fmla="*/ 701 w 1342"/>
                  <a:gd name="T105" fmla="*/ 518 h 1343"/>
                  <a:gd name="T106" fmla="*/ 677 w 1342"/>
                  <a:gd name="T107" fmla="*/ 463 h 1343"/>
                  <a:gd name="T108" fmla="*/ 652 w 1342"/>
                  <a:gd name="T109" fmla="*/ 511 h 1343"/>
                  <a:gd name="T110" fmla="*/ 744 w 1342"/>
                  <a:gd name="T111" fmla="*/ 588 h 1343"/>
                  <a:gd name="T112" fmla="*/ 773 w 1342"/>
                  <a:gd name="T113" fmla="*/ 610 h 1343"/>
                  <a:gd name="T114" fmla="*/ 885 w 1342"/>
                  <a:gd name="T115" fmla="*/ 631 h 1343"/>
                  <a:gd name="T116" fmla="*/ 946 w 1342"/>
                  <a:gd name="T117" fmla="*/ 951 h 1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42" h="1343">
                    <a:moveTo>
                      <a:pt x="671" y="0"/>
                    </a:moveTo>
                    <a:cubicBezTo>
                      <a:pt x="1041" y="0"/>
                      <a:pt x="1342" y="301"/>
                      <a:pt x="1342" y="671"/>
                    </a:cubicBezTo>
                    <a:cubicBezTo>
                      <a:pt x="1342" y="1041"/>
                      <a:pt x="1041" y="1343"/>
                      <a:pt x="671" y="1343"/>
                    </a:cubicBezTo>
                    <a:cubicBezTo>
                      <a:pt x="301" y="1343"/>
                      <a:pt x="0" y="1041"/>
                      <a:pt x="0" y="671"/>
                    </a:cubicBezTo>
                    <a:cubicBezTo>
                      <a:pt x="0" y="301"/>
                      <a:pt x="301" y="0"/>
                      <a:pt x="671" y="0"/>
                    </a:cubicBezTo>
                    <a:close/>
                    <a:moveTo>
                      <a:pt x="440" y="593"/>
                    </a:moveTo>
                    <a:cubicBezTo>
                      <a:pt x="403" y="586"/>
                      <a:pt x="403" y="586"/>
                      <a:pt x="403" y="586"/>
                    </a:cubicBezTo>
                    <a:cubicBezTo>
                      <a:pt x="418" y="558"/>
                      <a:pt x="418" y="558"/>
                      <a:pt x="418" y="558"/>
                    </a:cubicBezTo>
                    <a:cubicBezTo>
                      <a:pt x="425" y="558"/>
                      <a:pt x="425" y="558"/>
                      <a:pt x="425" y="558"/>
                    </a:cubicBezTo>
                    <a:cubicBezTo>
                      <a:pt x="424" y="569"/>
                      <a:pt x="424" y="569"/>
                      <a:pt x="424" y="569"/>
                    </a:cubicBezTo>
                    <a:cubicBezTo>
                      <a:pt x="429" y="573"/>
                      <a:pt x="429" y="573"/>
                      <a:pt x="429" y="573"/>
                    </a:cubicBezTo>
                    <a:cubicBezTo>
                      <a:pt x="437" y="572"/>
                      <a:pt x="437" y="572"/>
                      <a:pt x="437" y="572"/>
                    </a:cubicBezTo>
                    <a:cubicBezTo>
                      <a:pt x="440" y="593"/>
                      <a:pt x="440" y="593"/>
                      <a:pt x="440" y="593"/>
                    </a:cubicBezTo>
                    <a:close/>
                    <a:moveTo>
                      <a:pt x="671" y="97"/>
                    </a:moveTo>
                    <a:cubicBezTo>
                      <a:pt x="856" y="97"/>
                      <a:pt x="1021" y="186"/>
                      <a:pt x="1126" y="322"/>
                    </a:cubicBezTo>
                    <a:cubicBezTo>
                      <a:pt x="1108" y="333"/>
                      <a:pt x="1108" y="333"/>
                      <a:pt x="1108" y="333"/>
                    </a:cubicBezTo>
                    <a:cubicBezTo>
                      <a:pt x="1115" y="363"/>
                      <a:pt x="1115" y="363"/>
                      <a:pt x="1115" y="363"/>
                    </a:cubicBezTo>
                    <a:cubicBezTo>
                      <a:pt x="1130" y="365"/>
                      <a:pt x="1130" y="365"/>
                      <a:pt x="1130" y="365"/>
                    </a:cubicBezTo>
                    <a:cubicBezTo>
                      <a:pt x="1136" y="381"/>
                      <a:pt x="1136" y="381"/>
                      <a:pt x="1136" y="381"/>
                    </a:cubicBezTo>
                    <a:cubicBezTo>
                      <a:pt x="1117" y="373"/>
                      <a:pt x="1117" y="373"/>
                      <a:pt x="1117" y="373"/>
                    </a:cubicBezTo>
                    <a:cubicBezTo>
                      <a:pt x="1119" y="378"/>
                      <a:pt x="1119" y="378"/>
                      <a:pt x="1119" y="378"/>
                    </a:cubicBezTo>
                    <a:cubicBezTo>
                      <a:pt x="1108" y="391"/>
                      <a:pt x="1108" y="391"/>
                      <a:pt x="1108" y="391"/>
                    </a:cubicBezTo>
                    <a:cubicBezTo>
                      <a:pt x="1074" y="388"/>
                      <a:pt x="1074" y="388"/>
                      <a:pt x="1074" y="388"/>
                    </a:cubicBezTo>
                    <a:cubicBezTo>
                      <a:pt x="1108" y="379"/>
                      <a:pt x="1108" y="379"/>
                      <a:pt x="1108" y="379"/>
                    </a:cubicBezTo>
                    <a:cubicBezTo>
                      <a:pt x="1098" y="342"/>
                      <a:pt x="1098" y="342"/>
                      <a:pt x="1098" y="342"/>
                    </a:cubicBezTo>
                    <a:cubicBezTo>
                      <a:pt x="1100" y="322"/>
                      <a:pt x="1100" y="322"/>
                      <a:pt x="1100" y="322"/>
                    </a:cubicBezTo>
                    <a:cubicBezTo>
                      <a:pt x="1085" y="322"/>
                      <a:pt x="1085" y="322"/>
                      <a:pt x="1085" y="322"/>
                    </a:cubicBezTo>
                    <a:cubicBezTo>
                      <a:pt x="1069" y="350"/>
                      <a:pt x="1069" y="350"/>
                      <a:pt x="1069" y="350"/>
                    </a:cubicBezTo>
                    <a:cubicBezTo>
                      <a:pt x="1085" y="379"/>
                      <a:pt x="1085" y="379"/>
                      <a:pt x="1085" y="379"/>
                    </a:cubicBezTo>
                    <a:cubicBezTo>
                      <a:pt x="1035" y="356"/>
                      <a:pt x="1035" y="356"/>
                      <a:pt x="1035" y="356"/>
                    </a:cubicBezTo>
                    <a:cubicBezTo>
                      <a:pt x="964" y="376"/>
                      <a:pt x="964" y="376"/>
                      <a:pt x="964" y="376"/>
                    </a:cubicBezTo>
                    <a:cubicBezTo>
                      <a:pt x="954" y="383"/>
                      <a:pt x="954" y="383"/>
                      <a:pt x="954" y="383"/>
                    </a:cubicBezTo>
                    <a:cubicBezTo>
                      <a:pt x="952" y="369"/>
                      <a:pt x="952" y="369"/>
                      <a:pt x="952" y="369"/>
                    </a:cubicBezTo>
                    <a:cubicBezTo>
                      <a:pt x="940" y="371"/>
                      <a:pt x="940" y="371"/>
                      <a:pt x="940" y="371"/>
                    </a:cubicBezTo>
                    <a:cubicBezTo>
                      <a:pt x="944" y="389"/>
                      <a:pt x="944" y="389"/>
                      <a:pt x="944" y="389"/>
                    </a:cubicBezTo>
                    <a:cubicBezTo>
                      <a:pt x="938" y="393"/>
                      <a:pt x="938" y="393"/>
                      <a:pt x="938" y="393"/>
                    </a:cubicBezTo>
                    <a:cubicBezTo>
                      <a:pt x="933" y="388"/>
                      <a:pt x="933" y="388"/>
                      <a:pt x="933" y="388"/>
                    </a:cubicBezTo>
                    <a:cubicBezTo>
                      <a:pt x="918" y="397"/>
                      <a:pt x="918" y="397"/>
                      <a:pt x="918" y="397"/>
                    </a:cubicBezTo>
                    <a:cubicBezTo>
                      <a:pt x="922" y="404"/>
                      <a:pt x="922" y="404"/>
                      <a:pt x="922" y="404"/>
                    </a:cubicBezTo>
                    <a:cubicBezTo>
                      <a:pt x="910" y="411"/>
                      <a:pt x="910" y="411"/>
                      <a:pt x="910" y="411"/>
                    </a:cubicBezTo>
                    <a:cubicBezTo>
                      <a:pt x="890" y="411"/>
                      <a:pt x="890" y="411"/>
                      <a:pt x="890" y="411"/>
                    </a:cubicBezTo>
                    <a:cubicBezTo>
                      <a:pt x="873" y="382"/>
                      <a:pt x="873" y="382"/>
                      <a:pt x="873" y="382"/>
                    </a:cubicBezTo>
                    <a:cubicBezTo>
                      <a:pt x="915" y="391"/>
                      <a:pt x="915" y="391"/>
                      <a:pt x="915" y="391"/>
                    </a:cubicBezTo>
                    <a:cubicBezTo>
                      <a:pt x="923" y="381"/>
                      <a:pt x="923" y="381"/>
                      <a:pt x="923" y="381"/>
                    </a:cubicBezTo>
                    <a:cubicBezTo>
                      <a:pt x="872" y="354"/>
                      <a:pt x="872" y="354"/>
                      <a:pt x="872" y="354"/>
                    </a:cubicBezTo>
                    <a:cubicBezTo>
                      <a:pt x="826" y="353"/>
                      <a:pt x="826" y="353"/>
                      <a:pt x="826" y="353"/>
                    </a:cubicBezTo>
                    <a:cubicBezTo>
                      <a:pt x="776" y="376"/>
                      <a:pt x="776" y="376"/>
                      <a:pt x="776" y="376"/>
                    </a:cubicBezTo>
                    <a:cubicBezTo>
                      <a:pt x="755" y="411"/>
                      <a:pt x="755" y="411"/>
                      <a:pt x="755" y="411"/>
                    </a:cubicBezTo>
                    <a:cubicBezTo>
                      <a:pt x="719" y="430"/>
                      <a:pt x="719" y="430"/>
                      <a:pt x="719" y="430"/>
                    </a:cubicBezTo>
                    <a:cubicBezTo>
                      <a:pt x="724" y="469"/>
                      <a:pt x="724" y="469"/>
                      <a:pt x="724" y="469"/>
                    </a:cubicBezTo>
                    <a:cubicBezTo>
                      <a:pt x="758" y="455"/>
                      <a:pt x="758" y="455"/>
                      <a:pt x="758" y="455"/>
                    </a:cubicBezTo>
                    <a:cubicBezTo>
                      <a:pt x="767" y="484"/>
                      <a:pt x="767" y="484"/>
                      <a:pt x="767" y="484"/>
                    </a:cubicBezTo>
                    <a:cubicBezTo>
                      <a:pt x="789" y="478"/>
                      <a:pt x="789" y="478"/>
                      <a:pt x="789" y="478"/>
                    </a:cubicBezTo>
                    <a:cubicBezTo>
                      <a:pt x="795" y="447"/>
                      <a:pt x="795" y="447"/>
                      <a:pt x="795" y="447"/>
                    </a:cubicBezTo>
                    <a:cubicBezTo>
                      <a:pt x="790" y="422"/>
                      <a:pt x="790" y="422"/>
                      <a:pt x="790" y="422"/>
                    </a:cubicBezTo>
                    <a:cubicBezTo>
                      <a:pt x="823" y="394"/>
                      <a:pt x="823" y="394"/>
                      <a:pt x="823" y="394"/>
                    </a:cubicBezTo>
                    <a:cubicBezTo>
                      <a:pt x="838" y="401"/>
                      <a:pt x="838" y="401"/>
                      <a:pt x="838" y="401"/>
                    </a:cubicBezTo>
                    <a:cubicBezTo>
                      <a:pt x="812" y="422"/>
                      <a:pt x="812" y="422"/>
                      <a:pt x="812" y="422"/>
                    </a:cubicBezTo>
                    <a:cubicBezTo>
                      <a:pt x="813" y="439"/>
                      <a:pt x="813" y="439"/>
                      <a:pt x="813" y="439"/>
                    </a:cubicBezTo>
                    <a:cubicBezTo>
                      <a:pt x="829" y="447"/>
                      <a:pt x="829" y="447"/>
                      <a:pt x="829" y="447"/>
                    </a:cubicBezTo>
                    <a:cubicBezTo>
                      <a:pt x="858" y="444"/>
                      <a:pt x="858" y="444"/>
                      <a:pt x="858" y="444"/>
                    </a:cubicBezTo>
                    <a:cubicBezTo>
                      <a:pt x="827" y="455"/>
                      <a:pt x="827" y="455"/>
                      <a:pt x="827" y="455"/>
                    </a:cubicBezTo>
                    <a:cubicBezTo>
                      <a:pt x="809" y="481"/>
                      <a:pt x="809" y="481"/>
                      <a:pt x="809" y="481"/>
                    </a:cubicBezTo>
                    <a:cubicBezTo>
                      <a:pt x="789" y="496"/>
                      <a:pt x="789" y="496"/>
                      <a:pt x="789" y="496"/>
                    </a:cubicBezTo>
                    <a:cubicBezTo>
                      <a:pt x="755" y="496"/>
                      <a:pt x="755" y="496"/>
                      <a:pt x="755" y="496"/>
                    </a:cubicBezTo>
                    <a:cubicBezTo>
                      <a:pt x="747" y="473"/>
                      <a:pt x="747" y="473"/>
                      <a:pt x="747" y="473"/>
                    </a:cubicBezTo>
                    <a:cubicBezTo>
                      <a:pt x="733" y="475"/>
                      <a:pt x="733" y="475"/>
                      <a:pt x="733" y="475"/>
                    </a:cubicBezTo>
                    <a:cubicBezTo>
                      <a:pt x="744" y="499"/>
                      <a:pt x="744" y="499"/>
                      <a:pt x="744" y="499"/>
                    </a:cubicBezTo>
                    <a:cubicBezTo>
                      <a:pt x="719" y="507"/>
                      <a:pt x="719" y="507"/>
                      <a:pt x="719" y="507"/>
                    </a:cubicBezTo>
                    <a:cubicBezTo>
                      <a:pt x="693" y="533"/>
                      <a:pt x="693" y="533"/>
                      <a:pt x="693" y="533"/>
                    </a:cubicBezTo>
                    <a:cubicBezTo>
                      <a:pt x="668" y="538"/>
                      <a:pt x="668" y="538"/>
                      <a:pt x="668" y="538"/>
                    </a:cubicBezTo>
                    <a:cubicBezTo>
                      <a:pt x="685" y="553"/>
                      <a:pt x="685" y="553"/>
                      <a:pt x="685" y="553"/>
                    </a:cubicBezTo>
                    <a:cubicBezTo>
                      <a:pt x="683" y="573"/>
                      <a:pt x="683" y="573"/>
                      <a:pt x="683" y="573"/>
                    </a:cubicBezTo>
                    <a:cubicBezTo>
                      <a:pt x="642" y="572"/>
                      <a:pt x="642" y="572"/>
                      <a:pt x="642" y="572"/>
                    </a:cubicBezTo>
                    <a:cubicBezTo>
                      <a:pt x="638" y="611"/>
                      <a:pt x="638" y="611"/>
                      <a:pt x="638" y="611"/>
                    </a:cubicBezTo>
                    <a:cubicBezTo>
                      <a:pt x="667" y="621"/>
                      <a:pt x="667" y="621"/>
                      <a:pt x="667" y="621"/>
                    </a:cubicBezTo>
                    <a:cubicBezTo>
                      <a:pt x="688" y="616"/>
                      <a:pt x="688" y="616"/>
                      <a:pt x="688" y="616"/>
                    </a:cubicBezTo>
                    <a:cubicBezTo>
                      <a:pt x="694" y="608"/>
                      <a:pt x="694" y="608"/>
                      <a:pt x="694" y="608"/>
                    </a:cubicBezTo>
                    <a:cubicBezTo>
                      <a:pt x="691" y="598"/>
                      <a:pt x="691" y="598"/>
                      <a:pt x="691" y="598"/>
                    </a:cubicBezTo>
                    <a:cubicBezTo>
                      <a:pt x="699" y="587"/>
                      <a:pt x="699" y="587"/>
                      <a:pt x="699" y="587"/>
                    </a:cubicBezTo>
                    <a:cubicBezTo>
                      <a:pt x="711" y="583"/>
                      <a:pt x="711" y="583"/>
                      <a:pt x="711" y="583"/>
                    </a:cubicBezTo>
                    <a:cubicBezTo>
                      <a:pt x="716" y="571"/>
                      <a:pt x="716" y="571"/>
                      <a:pt x="716" y="571"/>
                    </a:cubicBezTo>
                    <a:cubicBezTo>
                      <a:pt x="726" y="578"/>
                      <a:pt x="726" y="578"/>
                      <a:pt x="726" y="578"/>
                    </a:cubicBezTo>
                    <a:cubicBezTo>
                      <a:pt x="745" y="565"/>
                      <a:pt x="745" y="565"/>
                      <a:pt x="745" y="565"/>
                    </a:cubicBezTo>
                    <a:cubicBezTo>
                      <a:pt x="757" y="580"/>
                      <a:pt x="757" y="580"/>
                      <a:pt x="757" y="580"/>
                    </a:cubicBezTo>
                    <a:cubicBezTo>
                      <a:pt x="784" y="599"/>
                      <a:pt x="784" y="599"/>
                      <a:pt x="784" y="599"/>
                    </a:cubicBezTo>
                    <a:cubicBezTo>
                      <a:pt x="781" y="610"/>
                      <a:pt x="781" y="610"/>
                      <a:pt x="781" y="610"/>
                    </a:cubicBezTo>
                    <a:cubicBezTo>
                      <a:pt x="790" y="602"/>
                      <a:pt x="790" y="602"/>
                      <a:pt x="790" y="602"/>
                    </a:cubicBezTo>
                    <a:cubicBezTo>
                      <a:pt x="791" y="595"/>
                      <a:pt x="791" y="595"/>
                      <a:pt x="791" y="595"/>
                    </a:cubicBezTo>
                    <a:cubicBezTo>
                      <a:pt x="796" y="598"/>
                      <a:pt x="796" y="598"/>
                      <a:pt x="796" y="598"/>
                    </a:cubicBezTo>
                    <a:cubicBezTo>
                      <a:pt x="797" y="597"/>
                      <a:pt x="797" y="597"/>
                      <a:pt x="797" y="597"/>
                    </a:cubicBezTo>
                    <a:cubicBezTo>
                      <a:pt x="797" y="598"/>
                      <a:pt x="797" y="598"/>
                      <a:pt x="797" y="598"/>
                    </a:cubicBezTo>
                    <a:cubicBezTo>
                      <a:pt x="797" y="597"/>
                      <a:pt x="797" y="597"/>
                      <a:pt x="797" y="597"/>
                    </a:cubicBezTo>
                    <a:cubicBezTo>
                      <a:pt x="797" y="596"/>
                      <a:pt x="797" y="596"/>
                      <a:pt x="797" y="596"/>
                    </a:cubicBezTo>
                    <a:cubicBezTo>
                      <a:pt x="791" y="591"/>
                      <a:pt x="791" y="591"/>
                      <a:pt x="791" y="591"/>
                    </a:cubicBezTo>
                    <a:cubicBezTo>
                      <a:pt x="790" y="591"/>
                      <a:pt x="790" y="591"/>
                      <a:pt x="790" y="591"/>
                    </a:cubicBezTo>
                    <a:cubicBezTo>
                      <a:pt x="780" y="583"/>
                      <a:pt x="780" y="583"/>
                      <a:pt x="780" y="583"/>
                    </a:cubicBezTo>
                    <a:cubicBezTo>
                      <a:pt x="762" y="569"/>
                      <a:pt x="762" y="569"/>
                      <a:pt x="762" y="569"/>
                    </a:cubicBezTo>
                    <a:cubicBezTo>
                      <a:pt x="761" y="561"/>
                      <a:pt x="761" y="561"/>
                      <a:pt x="761" y="561"/>
                    </a:cubicBezTo>
                    <a:cubicBezTo>
                      <a:pt x="771" y="557"/>
                      <a:pt x="771" y="557"/>
                      <a:pt x="771" y="557"/>
                    </a:cubicBezTo>
                    <a:cubicBezTo>
                      <a:pt x="785" y="574"/>
                      <a:pt x="785" y="574"/>
                      <a:pt x="785" y="574"/>
                    </a:cubicBezTo>
                    <a:cubicBezTo>
                      <a:pt x="806" y="586"/>
                      <a:pt x="806" y="586"/>
                      <a:pt x="806" y="586"/>
                    </a:cubicBezTo>
                    <a:cubicBezTo>
                      <a:pt x="805" y="599"/>
                      <a:pt x="805" y="599"/>
                      <a:pt x="805" y="599"/>
                    </a:cubicBezTo>
                    <a:cubicBezTo>
                      <a:pt x="820" y="622"/>
                      <a:pt x="820" y="622"/>
                      <a:pt x="820" y="622"/>
                    </a:cubicBezTo>
                    <a:cubicBezTo>
                      <a:pt x="826" y="610"/>
                      <a:pt x="826" y="610"/>
                      <a:pt x="826" y="610"/>
                    </a:cubicBezTo>
                    <a:cubicBezTo>
                      <a:pt x="822" y="593"/>
                      <a:pt x="822" y="593"/>
                      <a:pt x="822" y="593"/>
                    </a:cubicBezTo>
                    <a:cubicBezTo>
                      <a:pt x="840" y="591"/>
                      <a:pt x="840" y="591"/>
                      <a:pt x="840" y="591"/>
                    </a:cubicBezTo>
                    <a:cubicBezTo>
                      <a:pt x="858" y="589"/>
                      <a:pt x="858" y="589"/>
                      <a:pt x="858" y="589"/>
                    </a:cubicBezTo>
                    <a:cubicBezTo>
                      <a:pt x="840" y="596"/>
                      <a:pt x="840" y="596"/>
                      <a:pt x="840" y="596"/>
                    </a:cubicBezTo>
                    <a:cubicBezTo>
                      <a:pt x="851" y="617"/>
                      <a:pt x="851" y="617"/>
                      <a:pt x="851" y="617"/>
                    </a:cubicBezTo>
                    <a:cubicBezTo>
                      <a:pt x="871" y="618"/>
                      <a:pt x="871" y="618"/>
                      <a:pt x="871" y="618"/>
                    </a:cubicBezTo>
                    <a:cubicBezTo>
                      <a:pt x="877" y="623"/>
                      <a:pt x="877" y="623"/>
                      <a:pt x="877" y="623"/>
                    </a:cubicBezTo>
                    <a:cubicBezTo>
                      <a:pt x="886" y="623"/>
                      <a:pt x="886" y="623"/>
                      <a:pt x="886" y="623"/>
                    </a:cubicBezTo>
                    <a:cubicBezTo>
                      <a:pt x="888" y="618"/>
                      <a:pt x="888" y="618"/>
                      <a:pt x="888" y="618"/>
                    </a:cubicBezTo>
                    <a:cubicBezTo>
                      <a:pt x="894" y="618"/>
                      <a:pt x="894" y="618"/>
                      <a:pt x="894" y="618"/>
                    </a:cubicBezTo>
                    <a:cubicBezTo>
                      <a:pt x="892" y="633"/>
                      <a:pt x="892" y="633"/>
                      <a:pt x="892" y="633"/>
                    </a:cubicBezTo>
                    <a:cubicBezTo>
                      <a:pt x="886" y="651"/>
                      <a:pt x="886" y="651"/>
                      <a:pt x="886" y="651"/>
                    </a:cubicBezTo>
                    <a:cubicBezTo>
                      <a:pt x="849" y="655"/>
                      <a:pt x="849" y="655"/>
                      <a:pt x="849" y="655"/>
                    </a:cubicBezTo>
                    <a:cubicBezTo>
                      <a:pt x="815" y="644"/>
                      <a:pt x="815" y="644"/>
                      <a:pt x="815" y="644"/>
                    </a:cubicBezTo>
                    <a:cubicBezTo>
                      <a:pt x="808" y="650"/>
                      <a:pt x="808" y="650"/>
                      <a:pt x="808" y="650"/>
                    </a:cubicBezTo>
                    <a:cubicBezTo>
                      <a:pt x="802" y="659"/>
                      <a:pt x="802" y="659"/>
                      <a:pt x="802" y="659"/>
                    </a:cubicBezTo>
                    <a:cubicBezTo>
                      <a:pt x="747" y="634"/>
                      <a:pt x="747" y="634"/>
                      <a:pt x="747" y="634"/>
                    </a:cubicBezTo>
                    <a:cubicBezTo>
                      <a:pt x="761" y="628"/>
                      <a:pt x="761" y="628"/>
                      <a:pt x="761" y="628"/>
                    </a:cubicBezTo>
                    <a:cubicBezTo>
                      <a:pt x="745" y="617"/>
                      <a:pt x="745" y="617"/>
                      <a:pt x="745" y="617"/>
                    </a:cubicBezTo>
                    <a:cubicBezTo>
                      <a:pt x="689" y="625"/>
                      <a:pt x="689" y="625"/>
                      <a:pt x="689" y="625"/>
                    </a:cubicBezTo>
                    <a:cubicBezTo>
                      <a:pt x="679" y="628"/>
                      <a:pt x="679" y="628"/>
                      <a:pt x="679" y="628"/>
                    </a:cubicBezTo>
                    <a:cubicBezTo>
                      <a:pt x="660" y="623"/>
                      <a:pt x="660" y="623"/>
                      <a:pt x="660" y="623"/>
                    </a:cubicBezTo>
                    <a:cubicBezTo>
                      <a:pt x="658" y="630"/>
                      <a:pt x="658" y="630"/>
                      <a:pt x="658" y="630"/>
                    </a:cubicBezTo>
                    <a:cubicBezTo>
                      <a:pt x="598" y="703"/>
                      <a:pt x="598" y="703"/>
                      <a:pt x="598" y="703"/>
                    </a:cubicBezTo>
                    <a:cubicBezTo>
                      <a:pt x="596" y="760"/>
                      <a:pt x="596" y="760"/>
                      <a:pt x="596" y="760"/>
                    </a:cubicBezTo>
                    <a:cubicBezTo>
                      <a:pt x="653" y="812"/>
                      <a:pt x="653" y="812"/>
                      <a:pt x="653" y="812"/>
                    </a:cubicBezTo>
                    <a:cubicBezTo>
                      <a:pt x="718" y="798"/>
                      <a:pt x="718" y="798"/>
                      <a:pt x="718" y="798"/>
                    </a:cubicBezTo>
                    <a:cubicBezTo>
                      <a:pt x="744" y="812"/>
                      <a:pt x="744" y="812"/>
                      <a:pt x="744" y="812"/>
                    </a:cubicBezTo>
                    <a:cubicBezTo>
                      <a:pt x="738" y="840"/>
                      <a:pt x="738" y="840"/>
                      <a:pt x="738" y="840"/>
                    </a:cubicBezTo>
                    <a:cubicBezTo>
                      <a:pt x="769" y="899"/>
                      <a:pt x="769" y="899"/>
                      <a:pt x="769" y="899"/>
                    </a:cubicBezTo>
                    <a:cubicBezTo>
                      <a:pt x="750" y="926"/>
                      <a:pt x="750" y="926"/>
                      <a:pt x="750" y="926"/>
                    </a:cubicBezTo>
                    <a:cubicBezTo>
                      <a:pt x="803" y="1033"/>
                      <a:pt x="803" y="1033"/>
                      <a:pt x="803" y="1033"/>
                    </a:cubicBezTo>
                    <a:cubicBezTo>
                      <a:pt x="849" y="1034"/>
                      <a:pt x="849" y="1034"/>
                      <a:pt x="849" y="1034"/>
                    </a:cubicBezTo>
                    <a:cubicBezTo>
                      <a:pt x="887" y="974"/>
                      <a:pt x="887" y="974"/>
                      <a:pt x="887" y="974"/>
                    </a:cubicBezTo>
                    <a:cubicBezTo>
                      <a:pt x="887" y="942"/>
                      <a:pt x="887" y="942"/>
                      <a:pt x="887" y="942"/>
                    </a:cubicBezTo>
                    <a:cubicBezTo>
                      <a:pt x="923" y="920"/>
                      <a:pt x="923" y="920"/>
                      <a:pt x="923" y="920"/>
                    </a:cubicBezTo>
                    <a:cubicBezTo>
                      <a:pt x="910" y="854"/>
                      <a:pt x="910" y="854"/>
                      <a:pt x="910" y="854"/>
                    </a:cubicBezTo>
                    <a:cubicBezTo>
                      <a:pt x="958" y="817"/>
                      <a:pt x="958" y="817"/>
                      <a:pt x="958" y="817"/>
                    </a:cubicBezTo>
                    <a:cubicBezTo>
                      <a:pt x="975" y="769"/>
                      <a:pt x="975" y="769"/>
                      <a:pt x="975" y="769"/>
                    </a:cubicBezTo>
                    <a:cubicBezTo>
                      <a:pt x="937" y="778"/>
                      <a:pt x="937" y="778"/>
                      <a:pt x="937" y="778"/>
                    </a:cubicBezTo>
                    <a:cubicBezTo>
                      <a:pt x="907" y="741"/>
                      <a:pt x="907" y="741"/>
                      <a:pt x="907" y="741"/>
                    </a:cubicBezTo>
                    <a:cubicBezTo>
                      <a:pt x="880" y="670"/>
                      <a:pt x="880" y="670"/>
                      <a:pt x="880" y="670"/>
                    </a:cubicBezTo>
                    <a:cubicBezTo>
                      <a:pt x="880" y="670"/>
                      <a:pt x="880" y="670"/>
                      <a:pt x="880" y="670"/>
                    </a:cubicBezTo>
                    <a:cubicBezTo>
                      <a:pt x="886" y="675"/>
                      <a:pt x="886" y="675"/>
                      <a:pt x="886" y="675"/>
                    </a:cubicBezTo>
                    <a:cubicBezTo>
                      <a:pt x="888" y="669"/>
                      <a:pt x="888" y="669"/>
                      <a:pt x="888" y="669"/>
                    </a:cubicBezTo>
                    <a:cubicBezTo>
                      <a:pt x="932" y="734"/>
                      <a:pt x="932" y="734"/>
                      <a:pt x="932" y="734"/>
                    </a:cubicBezTo>
                    <a:cubicBezTo>
                      <a:pt x="938" y="765"/>
                      <a:pt x="938" y="765"/>
                      <a:pt x="938" y="765"/>
                    </a:cubicBezTo>
                    <a:cubicBezTo>
                      <a:pt x="995" y="740"/>
                      <a:pt x="995" y="740"/>
                      <a:pt x="995" y="740"/>
                    </a:cubicBezTo>
                    <a:cubicBezTo>
                      <a:pt x="1034" y="706"/>
                      <a:pt x="1034" y="706"/>
                      <a:pt x="1034" y="706"/>
                    </a:cubicBezTo>
                    <a:cubicBezTo>
                      <a:pt x="1006" y="692"/>
                      <a:pt x="1006" y="692"/>
                      <a:pt x="1006" y="692"/>
                    </a:cubicBezTo>
                    <a:cubicBezTo>
                      <a:pt x="986" y="695"/>
                      <a:pt x="986" y="695"/>
                      <a:pt x="986" y="695"/>
                    </a:cubicBezTo>
                    <a:cubicBezTo>
                      <a:pt x="960" y="658"/>
                      <a:pt x="960" y="658"/>
                      <a:pt x="960" y="658"/>
                    </a:cubicBezTo>
                    <a:cubicBezTo>
                      <a:pt x="974" y="657"/>
                      <a:pt x="974" y="657"/>
                      <a:pt x="974" y="657"/>
                    </a:cubicBezTo>
                    <a:cubicBezTo>
                      <a:pt x="1008" y="680"/>
                      <a:pt x="1008" y="680"/>
                      <a:pt x="1008" y="680"/>
                    </a:cubicBezTo>
                    <a:cubicBezTo>
                      <a:pt x="1071" y="683"/>
                      <a:pt x="1071" y="683"/>
                      <a:pt x="1071" y="683"/>
                    </a:cubicBezTo>
                    <a:cubicBezTo>
                      <a:pt x="1098" y="718"/>
                      <a:pt x="1098" y="718"/>
                      <a:pt x="1098" y="718"/>
                    </a:cubicBezTo>
                    <a:cubicBezTo>
                      <a:pt x="1128" y="792"/>
                      <a:pt x="1128" y="792"/>
                      <a:pt x="1128" y="792"/>
                    </a:cubicBezTo>
                    <a:cubicBezTo>
                      <a:pt x="1140" y="771"/>
                      <a:pt x="1140" y="771"/>
                      <a:pt x="1140" y="771"/>
                    </a:cubicBezTo>
                    <a:cubicBezTo>
                      <a:pt x="1143" y="738"/>
                      <a:pt x="1143" y="738"/>
                      <a:pt x="1143" y="738"/>
                    </a:cubicBezTo>
                    <a:cubicBezTo>
                      <a:pt x="1211" y="700"/>
                      <a:pt x="1211" y="700"/>
                      <a:pt x="1211" y="700"/>
                    </a:cubicBezTo>
                    <a:cubicBezTo>
                      <a:pt x="1231" y="745"/>
                      <a:pt x="1231" y="745"/>
                      <a:pt x="1231" y="745"/>
                    </a:cubicBezTo>
                    <a:cubicBezTo>
                      <a:pt x="1240" y="746"/>
                      <a:pt x="1240" y="746"/>
                      <a:pt x="1240" y="746"/>
                    </a:cubicBezTo>
                    <a:cubicBezTo>
                      <a:pt x="1203" y="1027"/>
                      <a:pt x="962" y="1245"/>
                      <a:pt x="671" y="1245"/>
                    </a:cubicBezTo>
                    <a:cubicBezTo>
                      <a:pt x="555" y="1245"/>
                      <a:pt x="447" y="1210"/>
                      <a:pt x="357" y="1151"/>
                    </a:cubicBezTo>
                    <a:cubicBezTo>
                      <a:pt x="390" y="1115"/>
                      <a:pt x="390" y="1115"/>
                      <a:pt x="390" y="1115"/>
                    </a:cubicBezTo>
                    <a:cubicBezTo>
                      <a:pt x="381" y="1106"/>
                      <a:pt x="381" y="1106"/>
                      <a:pt x="381" y="1106"/>
                    </a:cubicBezTo>
                    <a:cubicBezTo>
                      <a:pt x="397" y="1106"/>
                      <a:pt x="397" y="1106"/>
                      <a:pt x="397" y="1106"/>
                    </a:cubicBezTo>
                    <a:cubicBezTo>
                      <a:pt x="431" y="1068"/>
                      <a:pt x="431" y="1068"/>
                      <a:pt x="431" y="1068"/>
                    </a:cubicBezTo>
                    <a:cubicBezTo>
                      <a:pt x="439" y="1042"/>
                      <a:pt x="439" y="1042"/>
                      <a:pt x="439" y="1042"/>
                    </a:cubicBezTo>
                    <a:cubicBezTo>
                      <a:pt x="474" y="1028"/>
                      <a:pt x="474" y="1028"/>
                      <a:pt x="474" y="1028"/>
                    </a:cubicBezTo>
                    <a:cubicBezTo>
                      <a:pt x="493" y="987"/>
                      <a:pt x="493" y="987"/>
                      <a:pt x="493" y="987"/>
                    </a:cubicBezTo>
                    <a:cubicBezTo>
                      <a:pt x="488" y="978"/>
                      <a:pt x="488" y="978"/>
                      <a:pt x="488" y="978"/>
                    </a:cubicBezTo>
                    <a:cubicBezTo>
                      <a:pt x="499" y="963"/>
                      <a:pt x="499" y="963"/>
                      <a:pt x="499" y="963"/>
                    </a:cubicBezTo>
                    <a:cubicBezTo>
                      <a:pt x="504" y="960"/>
                      <a:pt x="504" y="960"/>
                      <a:pt x="504" y="960"/>
                    </a:cubicBezTo>
                    <a:cubicBezTo>
                      <a:pt x="514" y="938"/>
                      <a:pt x="514" y="938"/>
                      <a:pt x="514" y="938"/>
                    </a:cubicBezTo>
                    <a:cubicBezTo>
                      <a:pt x="510" y="928"/>
                      <a:pt x="510" y="928"/>
                      <a:pt x="510" y="928"/>
                    </a:cubicBezTo>
                    <a:cubicBezTo>
                      <a:pt x="432" y="900"/>
                      <a:pt x="432" y="900"/>
                      <a:pt x="432" y="900"/>
                    </a:cubicBezTo>
                    <a:cubicBezTo>
                      <a:pt x="427" y="903"/>
                      <a:pt x="427" y="903"/>
                      <a:pt x="427" y="903"/>
                    </a:cubicBezTo>
                    <a:cubicBezTo>
                      <a:pt x="425" y="910"/>
                      <a:pt x="425" y="910"/>
                      <a:pt x="425" y="910"/>
                    </a:cubicBezTo>
                    <a:cubicBezTo>
                      <a:pt x="416" y="908"/>
                      <a:pt x="416" y="908"/>
                      <a:pt x="416" y="908"/>
                    </a:cubicBezTo>
                    <a:cubicBezTo>
                      <a:pt x="424" y="898"/>
                      <a:pt x="424" y="898"/>
                      <a:pt x="424" y="898"/>
                    </a:cubicBezTo>
                    <a:cubicBezTo>
                      <a:pt x="419" y="896"/>
                      <a:pt x="419" y="896"/>
                      <a:pt x="419" y="896"/>
                    </a:cubicBezTo>
                    <a:cubicBezTo>
                      <a:pt x="411" y="869"/>
                      <a:pt x="411" y="869"/>
                      <a:pt x="411" y="869"/>
                    </a:cubicBezTo>
                    <a:cubicBezTo>
                      <a:pt x="350" y="837"/>
                      <a:pt x="350" y="837"/>
                      <a:pt x="350" y="837"/>
                    </a:cubicBezTo>
                    <a:cubicBezTo>
                      <a:pt x="342" y="844"/>
                      <a:pt x="342" y="844"/>
                      <a:pt x="342" y="844"/>
                    </a:cubicBezTo>
                    <a:cubicBezTo>
                      <a:pt x="324" y="843"/>
                      <a:pt x="324" y="843"/>
                      <a:pt x="324" y="843"/>
                    </a:cubicBezTo>
                    <a:cubicBezTo>
                      <a:pt x="321" y="837"/>
                      <a:pt x="321" y="837"/>
                      <a:pt x="321" y="837"/>
                    </a:cubicBezTo>
                    <a:cubicBezTo>
                      <a:pt x="311" y="839"/>
                      <a:pt x="311" y="839"/>
                      <a:pt x="311" y="839"/>
                    </a:cubicBezTo>
                    <a:cubicBezTo>
                      <a:pt x="304" y="828"/>
                      <a:pt x="304" y="828"/>
                      <a:pt x="304" y="828"/>
                    </a:cubicBezTo>
                    <a:cubicBezTo>
                      <a:pt x="291" y="822"/>
                      <a:pt x="291" y="822"/>
                      <a:pt x="291" y="822"/>
                    </a:cubicBezTo>
                    <a:cubicBezTo>
                      <a:pt x="279" y="824"/>
                      <a:pt x="279" y="824"/>
                      <a:pt x="279" y="824"/>
                    </a:cubicBezTo>
                    <a:cubicBezTo>
                      <a:pt x="268" y="816"/>
                      <a:pt x="268" y="816"/>
                      <a:pt x="268" y="816"/>
                    </a:cubicBezTo>
                    <a:cubicBezTo>
                      <a:pt x="270" y="791"/>
                      <a:pt x="270" y="791"/>
                      <a:pt x="270" y="791"/>
                    </a:cubicBezTo>
                    <a:cubicBezTo>
                      <a:pt x="265" y="786"/>
                      <a:pt x="265" y="786"/>
                      <a:pt x="265" y="786"/>
                    </a:cubicBezTo>
                    <a:cubicBezTo>
                      <a:pt x="237" y="787"/>
                      <a:pt x="237" y="787"/>
                      <a:pt x="237" y="787"/>
                    </a:cubicBezTo>
                    <a:cubicBezTo>
                      <a:pt x="246" y="754"/>
                      <a:pt x="246" y="754"/>
                      <a:pt x="246" y="754"/>
                    </a:cubicBezTo>
                    <a:cubicBezTo>
                      <a:pt x="228" y="755"/>
                      <a:pt x="228" y="755"/>
                      <a:pt x="228" y="755"/>
                    </a:cubicBezTo>
                    <a:cubicBezTo>
                      <a:pt x="226" y="764"/>
                      <a:pt x="226" y="764"/>
                      <a:pt x="226" y="764"/>
                    </a:cubicBezTo>
                    <a:cubicBezTo>
                      <a:pt x="218" y="772"/>
                      <a:pt x="218" y="772"/>
                      <a:pt x="218" y="772"/>
                    </a:cubicBezTo>
                    <a:cubicBezTo>
                      <a:pt x="202" y="768"/>
                      <a:pt x="202" y="768"/>
                      <a:pt x="202" y="768"/>
                    </a:cubicBezTo>
                    <a:cubicBezTo>
                      <a:pt x="190" y="753"/>
                      <a:pt x="190" y="753"/>
                      <a:pt x="190" y="753"/>
                    </a:cubicBezTo>
                    <a:cubicBezTo>
                      <a:pt x="191" y="714"/>
                      <a:pt x="191" y="714"/>
                      <a:pt x="191" y="714"/>
                    </a:cubicBezTo>
                    <a:cubicBezTo>
                      <a:pt x="232" y="700"/>
                      <a:pt x="232" y="700"/>
                      <a:pt x="232" y="700"/>
                    </a:cubicBezTo>
                    <a:cubicBezTo>
                      <a:pt x="264" y="701"/>
                      <a:pt x="264" y="701"/>
                      <a:pt x="264" y="701"/>
                    </a:cubicBezTo>
                    <a:cubicBezTo>
                      <a:pt x="266" y="718"/>
                      <a:pt x="266" y="718"/>
                      <a:pt x="266" y="718"/>
                    </a:cubicBezTo>
                    <a:cubicBezTo>
                      <a:pt x="279" y="732"/>
                      <a:pt x="279" y="732"/>
                      <a:pt x="279" y="732"/>
                    </a:cubicBezTo>
                    <a:cubicBezTo>
                      <a:pt x="287" y="732"/>
                      <a:pt x="287" y="732"/>
                      <a:pt x="287" y="732"/>
                    </a:cubicBezTo>
                    <a:cubicBezTo>
                      <a:pt x="289" y="722"/>
                      <a:pt x="289" y="722"/>
                      <a:pt x="289" y="722"/>
                    </a:cubicBezTo>
                    <a:cubicBezTo>
                      <a:pt x="279" y="701"/>
                      <a:pt x="279" y="701"/>
                      <a:pt x="279" y="701"/>
                    </a:cubicBezTo>
                    <a:cubicBezTo>
                      <a:pt x="282" y="689"/>
                      <a:pt x="282" y="689"/>
                      <a:pt x="282" y="689"/>
                    </a:cubicBezTo>
                    <a:cubicBezTo>
                      <a:pt x="312" y="669"/>
                      <a:pt x="312" y="669"/>
                      <a:pt x="312" y="669"/>
                    </a:cubicBezTo>
                    <a:cubicBezTo>
                      <a:pt x="320" y="632"/>
                      <a:pt x="320" y="632"/>
                      <a:pt x="320" y="632"/>
                    </a:cubicBezTo>
                    <a:cubicBezTo>
                      <a:pt x="346" y="627"/>
                      <a:pt x="346" y="627"/>
                      <a:pt x="346" y="627"/>
                    </a:cubicBezTo>
                    <a:cubicBezTo>
                      <a:pt x="339" y="618"/>
                      <a:pt x="339" y="618"/>
                      <a:pt x="339" y="618"/>
                    </a:cubicBezTo>
                    <a:cubicBezTo>
                      <a:pt x="360" y="607"/>
                      <a:pt x="360" y="607"/>
                      <a:pt x="360" y="607"/>
                    </a:cubicBezTo>
                    <a:cubicBezTo>
                      <a:pt x="371" y="615"/>
                      <a:pt x="371" y="615"/>
                      <a:pt x="371" y="615"/>
                    </a:cubicBezTo>
                    <a:cubicBezTo>
                      <a:pt x="402" y="598"/>
                      <a:pt x="402" y="598"/>
                      <a:pt x="402" y="598"/>
                    </a:cubicBezTo>
                    <a:cubicBezTo>
                      <a:pt x="400" y="594"/>
                      <a:pt x="400" y="594"/>
                      <a:pt x="400" y="594"/>
                    </a:cubicBezTo>
                    <a:cubicBezTo>
                      <a:pt x="380" y="595"/>
                      <a:pt x="380" y="595"/>
                      <a:pt x="380" y="595"/>
                    </a:cubicBezTo>
                    <a:cubicBezTo>
                      <a:pt x="372" y="588"/>
                      <a:pt x="372" y="588"/>
                      <a:pt x="372" y="588"/>
                    </a:cubicBezTo>
                    <a:cubicBezTo>
                      <a:pt x="380" y="580"/>
                      <a:pt x="380" y="580"/>
                      <a:pt x="380" y="580"/>
                    </a:cubicBezTo>
                    <a:cubicBezTo>
                      <a:pt x="374" y="573"/>
                      <a:pt x="374" y="573"/>
                      <a:pt x="374" y="573"/>
                    </a:cubicBezTo>
                    <a:cubicBezTo>
                      <a:pt x="340" y="589"/>
                      <a:pt x="340" y="589"/>
                      <a:pt x="340" y="589"/>
                    </a:cubicBezTo>
                    <a:cubicBezTo>
                      <a:pt x="362" y="567"/>
                      <a:pt x="362" y="567"/>
                      <a:pt x="362" y="567"/>
                    </a:cubicBezTo>
                    <a:cubicBezTo>
                      <a:pt x="402" y="563"/>
                      <a:pt x="402" y="563"/>
                      <a:pt x="402" y="563"/>
                    </a:cubicBezTo>
                    <a:cubicBezTo>
                      <a:pt x="424" y="554"/>
                      <a:pt x="424" y="554"/>
                      <a:pt x="424" y="554"/>
                    </a:cubicBezTo>
                    <a:cubicBezTo>
                      <a:pt x="422" y="543"/>
                      <a:pt x="422" y="543"/>
                      <a:pt x="422" y="543"/>
                    </a:cubicBezTo>
                    <a:cubicBezTo>
                      <a:pt x="401" y="530"/>
                      <a:pt x="401" y="530"/>
                      <a:pt x="401" y="530"/>
                    </a:cubicBezTo>
                    <a:cubicBezTo>
                      <a:pt x="375" y="488"/>
                      <a:pt x="375" y="488"/>
                      <a:pt x="375" y="488"/>
                    </a:cubicBezTo>
                    <a:cubicBezTo>
                      <a:pt x="357" y="504"/>
                      <a:pt x="357" y="504"/>
                      <a:pt x="357" y="504"/>
                    </a:cubicBezTo>
                    <a:cubicBezTo>
                      <a:pt x="347" y="500"/>
                      <a:pt x="347" y="500"/>
                      <a:pt x="347" y="500"/>
                    </a:cubicBezTo>
                    <a:cubicBezTo>
                      <a:pt x="345" y="484"/>
                      <a:pt x="345" y="484"/>
                      <a:pt x="345" y="484"/>
                    </a:cubicBezTo>
                    <a:cubicBezTo>
                      <a:pt x="324" y="470"/>
                      <a:pt x="324" y="470"/>
                      <a:pt x="324" y="470"/>
                    </a:cubicBezTo>
                    <a:cubicBezTo>
                      <a:pt x="304" y="466"/>
                      <a:pt x="304" y="466"/>
                      <a:pt x="304" y="466"/>
                    </a:cubicBezTo>
                    <a:cubicBezTo>
                      <a:pt x="304" y="493"/>
                      <a:pt x="304" y="493"/>
                      <a:pt x="304" y="493"/>
                    </a:cubicBezTo>
                    <a:cubicBezTo>
                      <a:pt x="294" y="501"/>
                      <a:pt x="294" y="501"/>
                      <a:pt x="294" y="501"/>
                    </a:cubicBezTo>
                    <a:cubicBezTo>
                      <a:pt x="307" y="509"/>
                      <a:pt x="307" y="509"/>
                      <a:pt x="307" y="509"/>
                    </a:cubicBezTo>
                    <a:cubicBezTo>
                      <a:pt x="306" y="522"/>
                      <a:pt x="306" y="522"/>
                      <a:pt x="306" y="522"/>
                    </a:cubicBezTo>
                    <a:cubicBezTo>
                      <a:pt x="294" y="534"/>
                      <a:pt x="294" y="534"/>
                      <a:pt x="294" y="534"/>
                    </a:cubicBezTo>
                    <a:cubicBezTo>
                      <a:pt x="299" y="554"/>
                      <a:pt x="299" y="554"/>
                      <a:pt x="299" y="554"/>
                    </a:cubicBezTo>
                    <a:cubicBezTo>
                      <a:pt x="291" y="562"/>
                      <a:pt x="291" y="562"/>
                      <a:pt x="291" y="562"/>
                    </a:cubicBezTo>
                    <a:cubicBezTo>
                      <a:pt x="276" y="550"/>
                      <a:pt x="276" y="550"/>
                      <a:pt x="276" y="550"/>
                    </a:cubicBezTo>
                    <a:cubicBezTo>
                      <a:pt x="275" y="532"/>
                      <a:pt x="275" y="532"/>
                      <a:pt x="275" y="532"/>
                    </a:cubicBezTo>
                    <a:cubicBezTo>
                      <a:pt x="241" y="521"/>
                      <a:pt x="241" y="521"/>
                      <a:pt x="241" y="521"/>
                    </a:cubicBezTo>
                    <a:cubicBezTo>
                      <a:pt x="207" y="501"/>
                      <a:pt x="207" y="501"/>
                      <a:pt x="207" y="501"/>
                    </a:cubicBezTo>
                    <a:cubicBezTo>
                      <a:pt x="210" y="472"/>
                      <a:pt x="210" y="472"/>
                      <a:pt x="210" y="472"/>
                    </a:cubicBezTo>
                    <a:cubicBezTo>
                      <a:pt x="241" y="453"/>
                      <a:pt x="241" y="453"/>
                      <a:pt x="241" y="453"/>
                    </a:cubicBezTo>
                    <a:cubicBezTo>
                      <a:pt x="252" y="435"/>
                      <a:pt x="252" y="435"/>
                      <a:pt x="252" y="435"/>
                    </a:cubicBezTo>
                    <a:cubicBezTo>
                      <a:pt x="270" y="433"/>
                      <a:pt x="270" y="433"/>
                      <a:pt x="270" y="433"/>
                    </a:cubicBezTo>
                    <a:cubicBezTo>
                      <a:pt x="280" y="422"/>
                      <a:pt x="280" y="422"/>
                      <a:pt x="280" y="422"/>
                    </a:cubicBezTo>
                    <a:cubicBezTo>
                      <a:pt x="278" y="406"/>
                      <a:pt x="278" y="406"/>
                      <a:pt x="278" y="406"/>
                    </a:cubicBezTo>
                    <a:cubicBezTo>
                      <a:pt x="260" y="399"/>
                      <a:pt x="260" y="399"/>
                      <a:pt x="260" y="399"/>
                    </a:cubicBezTo>
                    <a:cubicBezTo>
                      <a:pt x="256" y="403"/>
                      <a:pt x="256" y="403"/>
                      <a:pt x="256" y="403"/>
                    </a:cubicBezTo>
                    <a:cubicBezTo>
                      <a:pt x="260" y="412"/>
                      <a:pt x="260" y="412"/>
                      <a:pt x="260" y="412"/>
                    </a:cubicBezTo>
                    <a:cubicBezTo>
                      <a:pt x="248" y="423"/>
                      <a:pt x="248" y="423"/>
                      <a:pt x="248" y="423"/>
                    </a:cubicBezTo>
                    <a:cubicBezTo>
                      <a:pt x="241" y="419"/>
                      <a:pt x="241" y="419"/>
                      <a:pt x="241" y="419"/>
                    </a:cubicBezTo>
                    <a:cubicBezTo>
                      <a:pt x="244" y="410"/>
                      <a:pt x="244" y="410"/>
                      <a:pt x="244" y="410"/>
                    </a:cubicBezTo>
                    <a:cubicBezTo>
                      <a:pt x="235" y="404"/>
                      <a:pt x="235" y="404"/>
                      <a:pt x="235" y="404"/>
                    </a:cubicBezTo>
                    <a:cubicBezTo>
                      <a:pt x="232" y="413"/>
                      <a:pt x="232" y="413"/>
                      <a:pt x="232" y="413"/>
                    </a:cubicBezTo>
                    <a:cubicBezTo>
                      <a:pt x="228" y="410"/>
                      <a:pt x="228" y="410"/>
                      <a:pt x="228" y="410"/>
                    </a:cubicBezTo>
                    <a:cubicBezTo>
                      <a:pt x="221" y="391"/>
                      <a:pt x="221" y="391"/>
                      <a:pt x="221" y="391"/>
                    </a:cubicBezTo>
                    <a:cubicBezTo>
                      <a:pt x="202" y="378"/>
                      <a:pt x="202" y="378"/>
                      <a:pt x="202" y="378"/>
                    </a:cubicBezTo>
                    <a:cubicBezTo>
                      <a:pt x="193" y="394"/>
                      <a:pt x="193" y="394"/>
                      <a:pt x="193" y="394"/>
                    </a:cubicBezTo>
                    <a:cubicBezTo>
                      <a:pt x="212" y="404"/>
                      <a:pt x="212" y="404"/>
                      <a:pt x="212" y="404"/>
                    </a:cubicBezTo>
                    <a:cubicBezTo>
                      <a:pt x="200" y="422"/>
                      <a:pt x="200" y="422"/>
                      <a:pt x="200" y="422"/>
                    </a:cubicBezTo>
                    <a:cubicBezTo>
                      <a:pt x="156" y="418"/>
                      <a:pt x="156" y="418"/>
                      <a:pt x="156" y="418"/>
                    </a:cubicBezTo>
                    <a:cubicBezTo>
                      <a:pt x="162" y="407"/>
                      <a:pt x="168" y="395"/>
                      <a:pt x="175" y="383"/>
                    </a:cubicBezTo>
                    <a:cubicBezTo>
                      <a:pt x="181" y="386"/>
                      <a:pt x="181" y="386"/>
                      <a:pt x="181" y="386"/>
                    </a:cubicBezTo>
                    <a:cubicBezTo>
                      <a:pt x="190" y="382"/>
                      <a:pt x="190" y="382"/>
                      <a:pt x="190" y="382"/>
                    </a:cubicBezTo>
                    <a:cubicBezTo>
                      <a:pt x="196" y="371"/>
                      <a:pt x="196" y="371"/>
                      <a:pt x="196" y="371"/>
                    </a:cubicBezTo>
                    <a:cubicBezTo>
                      <a:pt x="186" y="365"/>
                      <a:pt x="186" y="365"/>
                      <a:pt x="186" y="365"/>
                    </a:cubicBezTo>
                    <a:cubicBezTo>
                      <a:pt x="194" y="353"/>
                      <a:pt x="202" y="341"/>
                      <a:pt x="210" y="330"/>
                    </a:cubicBezTo>
                    <a:cubicBezTo>
                      <a:pt x="224" y="348"/>
                      <a:pt x="224" y="348"/>
                      <a:pt x="224" y="348"/>
                    </a:cubicBezTo>
                    <a:cubicBezTo>
                      <a:pt x="286" y="348"/>
                      <a:pt x="286" y="348"/>
                      <a:pt x="286" y="348"/>
                    </a:cubicBezTo>
                    <a:cubicBezTo>
                      <a:pt x="289" y="339"/>
                      <a:pt x="289" y="339"/>
                      <a:pt x="289" y="339"/>
                    </a:cubicBezTo>
                    <a:cubicBezTo>
                      <a:pt x="276" y="333"/>
                      <a:pt x="276" y="333"/>
                      <a:pt x="276" y="333"/>
                    </a:cubicBezTo>
                    <a:cubicBezTo>
                      <a:pt x="240" y="338"/>
                      <a:pt x="240" y="338"/>
                      <a:pt x="240" y="338"/>
                    </a:cubicBezTo>
                    <a:cubicBezTo>
                      <a:pt x="215" y="324"/>
                      <a:pt x="215" y="324"/>
                      <a:pt x="215" y="324"/>
                    </a:cubicBezTo>
                    <a:cubicBezTo>
                      <a:pt x="220" y="317"/>
                      <a:pt x="225" y="311"/>
                      <a:pt x="230" y="305"/>
                    </a:cubicBezTo>
                    <a:cubicBezTo>
                      <a:pt x="235" y="306"/>
                      <a:pt x="235" y="306"/>
                      <a:pt x="235" y="306"/>
                    </a:cubicBezTo>
                    <a:cubicBezTo>
                      <a:pt x="254" y="292"/>
                      <a:pt x="254" y="292"/>
                      <a:pt x="254" y="292"/>
                    </a:cubicBezTo>
                    <a:cubicBezTo>
                      <a:pt x="246" y="287"/>
                      <a:pt x="246" y="287"/>
                      <a:pt x="246" y="287"/>
                    </a:cubicBezTo>
                    <a:cubicBezTo>
                      <a:pt x="247" y="285"/>
                      <a:pt x="248" y="284"/>
                      <a:pt x="250" y="282"/>
                    </a:cubicBezTo>
                    <a:cubicBezTo>
                      <a:pt x="250" y="285"/>
                      <a:pt x="250" y="285"/>
                      <a:pt x="250" y="285"/>
                    </a:cubicBezTo>
                    <a:cubicBezTo>
                      <a:pt x="276" y="300"/>
                      <a:pt x="276" y="300"/>
                      <a:pt x="276" y="300"/>
                    </a:cubicBezTo>
                    <a:cubicBezTo>
                      <a:pt x="255" y="299"/>
                      <a:pt x="255" y="299"/>
                      <a:pt x="255" y="299"/>
                    </a:cubicBezTo>
                    <a:cubicBezTo>
                      <a:pt x="248" y="304"/>
                      <a:pt x="248" y="304"/>
                      <a:pt x="248" y="304"/>
                    </a:cubicBezTo>
                    <a:cubicBezTo>
                      <a:pt x="268" y="314"/>
                      <a:pt x="268" y="314"/>
                      <a:pt x="268" y="314"/>
                    </a:cubicBezTo>
                    <a:cubicBezTo>
                      <a:pt x="267" y="318"/>
                      <a:pt x="267" y="318"/>
                      <a:pt x="267" y="318"/>
                    </a:cubicBezTo>
                    <a:cubicBezTo>
                      <a:pt x="245" y="312"/>
                      <a:pt x="245" y="312"/>
                      <a:pt x="245" y="312"/>
                    </a:cubicBezTo>
                    <a:cubicBezTo>
                      <a:pt x="244" y="309"/>
                      <a:pt x="244" y="309"/>
                      <a:pt x="244" y="309"/>
                    </a:cubicBezTo>
                    <a:cubicBezTo>
                      <a:pt x="236" y="327"/>
                      <a:pt x="236" y="327"/>
                      <a:pt x="236" y="327"/>
                    </a:cubicBezTo>
                    <a:cubicBezTo>
                      <a:pt x="284" y="328"/>
                      <a:pt x="284" y="328"/>
                      <a:pt x="284" y="328"/>
                    </a:cubicBezTo>
                    <a:cubicBezTo>
                      <a:pt x="300" y="326"/>
                      <a:pt x="300" y="326"/>
                      <a:pt x="300" y="326"/>
                    </a:cubicBezTo>
                    <a:cubicBezTo>
                      <a:pt x="300" y="321"/>
                      <a:pt x="300" y="321"/>
                      <a:pt x="300" y="321"/>
                    </a:cubicBezTo>
                    <a:cubicBezTo>
                      <a:pt x="280" y="315"/>
                      <a:pt x="280" y="315"/>
                      <a:pt x="280" y="315"/>
                    </a:cubicBezTo>
                    <a:cubicBezTo>
                      <a:pt x="309" y="309"/>
                      <a:pt x="309" y="309"/>
                      <a:pt x="309" y="309"/>
                    </a:cubicBezTo>
                    <a:cubicBezTo>
                      <a:pt x="316" y="295"/>
                      <a:pt x="316" y="295"/>
                      <a:pt x="316" y="295"/>
                    </a:cubicBezTo>
                    <a:cubicBezTo>
                      <a:pt x="306" y="291"/>
                      <a:pt x="306" y="291"/>
                      <a:pt x="306" y="291"/>
                    </a:cubicBezTo>
                    <a:cubicBezTo>
                      <a:pt x="339" y="280"/>
                      <a:pt x="339" y="280"/>
                      <a:pt x="339" y="280"/>
                    </a:cubicBezTo>
                    <a:cubicBezTo>
                      <a:pt x="368" y="268"/>
                      <a:pt x="368" y="268"/>
                      <a:pt x="368" y="268"/>
                    </a:cubicBezTo>
                    <a:cubicBezTo>
                      <a:pt x="370" y="264"/>
                      <a:pt x="370" y="264"/>
                      <a:pt x="370" y="264"/>
                    </a:cubicBezTo>
                    <a:cubicBezTo>
                      <a:pt x="356" y="262"/>
                      <a:pt x="356" y="262"/>
                      <a:pt x="356" y="262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80" y="257"/>
                      <a:pt x="380" y="257"/>
                      <a:pt x="380" y="257"/>
                    </a:cubicBezTo>
                    <a:cubicBezTo>
                      <a:pt x="391" y="249"/>
                      <a:pt x="391" y="249"/>
                      <a:pt x="391" y="249"/>
                    </a:cubicBezTo>
                    <a:cubicBezTo>
                      <a:pt x="373" y="245"/>
                      <a:pt x="373" y="245"/>
                      <a:pt x="373" y="245"/>
                    </a:cubicBezTo>
                    <a:cubicBezTo>
                      <a:pt x="350" y="243"/>
                      <a:pt x="350" y="243"/>
                      <a:pt x="350" y="243"/>
                    </a:cubicBezTo>
                    <a:cubicBezTo>
                      <a:pt x="315" y="243"/>
                      <a:pt x="315" y="243"/>
                      <a:pt x="315" y="243"/>
                    </a:cubicBezTo>
                    <a:cubicBezTo>
                      <a:pt x="308" y="248"/>
                      <a:pt x="308" y="248"/>
                      <a:pt x="308" y="248"/>
                    </a:cubicBezTo>
                    <a:cubicBezTo>
                      <a:pt x="295" y="240"/>
                      <a:pt x="295" y="240"/>
                      <a:pt x="295" y="240"/>
                    </a:cubicBezTo>
                    <a:cubicBezTo>
                      <a:pt x="284" y="248"/>
                      <a:pt x="284" y="248"/>
                      <a:pt x="284" y="248"/>
                    </a:cubicBezTo>
                    <a:cubicBezTo>
                      <a:pt x="386" y="155"/>
                      <a:pt x="522" y="97"/>
                      <a:pt x="671" y="97"/>
                    </a:cubicBezTo>
                    <a:close/>
                    <a:moveTo>
                      <a:pt x="241" y="419"/>
                    </a:moveTo>
                    <a:cubicBezTo>
                      <a:pt x="232" y="413"/>
                      <a:pt x="232" y="413"/>
                      <a:pt x="232" y="413"/>
                    </a:cubicBezTo>
                    <a:cubicBezTo>
                      <a:pt x="235" y="404"/>
                      <a:pt x="235" y="404"/>
                      <a:pt x="235" y="404"/>
                    </a:cubicBezTo>
                    <a:cubicBezTo>
                      <a:pt x="244" y="410"/>
                      <a:pt x="244" y="410"/>
                      <a:pt x="244" y="410"/>
                    </a:cubicBezTo>
                    <a:cubicBezTo>
                      <a:pt x="241" y="419"/>
                      <a:pt x="241" y="419"/>
                      <a:pt x="241" y="419"/>
                    </a:cubicBezTo>
                    <a:close/>
                    <a:moveTo>
                      <a:pt x="296" y="1105"/>
                    </a:moveTo>
                    <a:cubicBezTo>
                      <a:pt x="189" y="1012"/>
                      <a:pt x="116" y="881"/>
                      <a:pt x="100" y="733"/>
                    </a:cubicBezTo>
                    <a:cubicBezTo>
                      <a:pt x="116" y="746"/>
                      <a:pt x="116" y="746"/>
                      <a:pt x="116" y="746"/>
                    </a:cubicBezTo>
                    <a:cubicBezTo>
                      <a:pt x="123" y="744"/>
                      <a:pt x="123" y="744"/>
                      <a:pt x="123" y="744"/>
                    </a:cubicBezTo>
                    <a:cubicBezTo>
                      <a:pt x="99" y="719"/>
                      <a:pt x="99" y="719"/>
                      <a:pt x="99" y="719"/>
                    </a:cubicBezTo>
                    <a:cubicBezTo>
                      <a:pt x="99" y="714"/>
                      <a:pt x="98" y="709"/>
                      <a:pt x="98" y="704"/>
                    </a:cubicBezTo>
                    <a:cubicBezTo>
                      <a:pt x="111" y="714"/>
                      <a:pt x="111" y="714"/>
                      <a:pt x="111" y="714"/>
                    </a:cubicBezTo>
                    <a:cubicBezTo>
                      <a:pt x="140" y="746"/>
                      <a:pt x="140" y="746"/>
                      <a:pt x="140" y="746"/>
                    </a:cubicBezTo>
                    <a:cubicBezTo>
                      <a:pt x="139" y="761"/>
                      <a:pt x="139" y="761"/>
                      <a:pt x="139" y="761"/>
                    </a:cubicBezTo>
                    <a:cubicBezTo>
                      <a:pt x="192" y="788"/>
                      <a:pt x="192" y="788"/>
                      <a:pt x="192" y="788"/>
                    </a:cubicBezTo>
                    <a:cubicBezTo>
                      <a:pt x="201" y="783"/>
                      <a:pt x="201" y="783"/>
                      <a:pt x="201" y="783"/>
                    </a:cubicBezTo>
                    <a:cubicBezTo>
                      <a:pt x="241" y="804"/>
                      <a:pt x="241" y="804"/>
                      <a:pt x="241" y="804"/>
                    </a:cubicBezTo>
                    <a:cubicBezTo>
                      <a:pt x="251" y="814"/>
                      <a:pt x="251" y="814"/>
                      <a:pt x="251" y="814"/>
                    </a:cubicBezTo>
                    <a:cubicBezTo>
                      <a:pt x="276" y="831"/>
                      <a:pt x="276" y="831"/>
                      <a:pt x="276" y="831"/>
                    </a:cubicBezTo>
                    <a:cubicBezTo>
                      <a:pt x="284" y="845"/>
                      <a:pt x="284" y="845"/>
                      <a:pt x="284" y="845"/>
                    </a:cubicBezTo>
                    <a:cubicBezTo>
                      <a:pt x="277" y="846"/>
                      <a:pt x="277" y="846"/>
                      <a:pt x="277" y="846"/>
                    </a:cubicBezTo>
                    <a:cubicBezTo>
                      <a:pt x="270" y="863"/>
                      <a:pt x="270" y="863"/>
                      <a:pt x="270" y="863"/>
                    </a:cubicBezTo>
                    <a:cubicBezTo>
                      <a:pt x="275" y="880"/>
                      <a:pt x="275" y="880"/>
                      <a:pt x="275" y="880"/>
                    </a:cubicBezTo>
                    <a:cubicBezTo>
                      <a:pt x="261" y="889"/>
                      <a:pt x="261" y="889"/>
                      <a:pt x="261" y="889"/>
                    </a:cubicBezTo>
                    <a:cubicBezTo>
                      <a:pt x="244" y="933"/>
                      <a:pt x="244" y="933"/>
                      <a:pt x="244" y="933"/>
                    </a:cubicBezTo>
                    <a:cubicBezTo>
                      <a:pt x="289" y="994"/>
                      <a:pt x="289" y="994"/>
                      <a:pt x="289" y="994"/>
                    </a:cubicBezTo>
                    <a:cubicBezTo>
                      <a:pt x="315" y="1004"/>
                      <a:pt x="315" y="1004"/>
                      <a:pt x="315" y="1004"/>
                    </a:cubicBezTo>
                    <a:cubicBezTo>
                      <a:pt x="296" y="1105"/>
                      <a:pt x="296" y="1105"/>
                      <a:pt x="296" y="1105"/>
                    </a:cubicBezTo>
                    <a:close/>
                    <a:moveTo>
                      <a:pt x="253" y="279"/>
                    </a:moveTo>
                    <a:cubicBezTo>
                      <a:pt x="254" y="277"/>
                      <a:pt x="256" y="275"/>
                      <a:pt x="258" y="273"/>
                    </a:cubicBezTo>
                    <a:cubicBezTo>
                      <a:pt x="286" y="270"/>
                      <a:pt x="286" y="270"/>
                      <a:pt x="286" y="270"/>
                    </a:cubicBezTo>
                    <a:cubicBezTo>
                      <a:pt x="298" y="271"/>
                      <a:pt x="298" y="271"/>
                      <a:pt x="298" y="271"/>
                    </a:cubicBezTo>
                    <a:cubicBezTo>
                      <a:pt x="281" y="277"/>
                      <a:pt x="281" y="277"/>
                      <a:pt x="281" y="277"/>
                    </a:cubicBezTo>
                    <a:cubicBezTo>
                      <a:pt x="277" y="281"/>
                      <a:pt x="277" y="281"/>
                      <a:pt x="277" y="281"/>
                    </a:cubicBezTo>
                    <a:cubicBezTo>
                      <a:pt x="282" y="289"/>
                      <a:pt x="282" y="289"/>
                      <a:pt x="282" y="289"/>
                    </a:cubicBezTo>
                    <a:cubicBezTo>
                      <a:pt x="271" y="284"/>
                      <a:pt x="271" y="284"/>
                      <a:pt x="271" y="284"/>
                    </a:cubicBezTo>
                    <a:cubicBezTo>
                      <a:pt x="253" y="279"/>
                      <a:pt x="253" y="279"/>
                      <a:pt x="253" y="279"/>
                    </a:cubicBezTo>
                    <a:close/>
                    <a:moveTo>
                      <a:pt x="385" y="263"/>
                    </a:moveTo>
                    <a:cubicBezTo>
                      <a:pt x="380" y="261"/>
                      <a:pt x="380" y="261"/>
                      <a:pt x="380" y="261"/>
                    </a:cubicBezTo>
                    <a:cubicBezTo>
                      <a:pt x="394" y="251"/>
                      <a:pt x="394" y="251"/>
                      <a:pt x="394" y="251"/>
                    </a:cubicBezTo>
                    <a:cubicBezTo>
                      <a:pt x="401" y="251"/>
                      <a:pt x="401" y="251"/>
                      <a:pt x="401" y="251"/>
                    </a:cubicBezTo>
                    <a:cubicBezTo>
                      <a:pt x="404" y="242"/>
                      <a:pt x="404" y="242"/>
                      <a:pt x="404" y="242"/>
                    </a:cubicBezTo>
                    <a:cubicBezTo>
                      <a:pt x="413" y="239"/>
                      <a:pt x="413" y="239"/>
                      <a:pt x="413" y="239"/>
                    </a:cubicBezTo>
                    <a:cubicBezTo>
                      <a:pt x="431" y="237"/>
                      <a:pt x="431" y="237"/>
                      <a:pt x="431" y="237"/>
                    </a:cubicBezTo>
                    <a:cubicBezTo>
                      <a:pt x="437" y="227"/>
                      <a:pt x="437" y="227"/>
                      <a:pt x="437" y="227"/>
                    </a:cubicBezTo>
                    <a:cubicBezTo>
                      <a:pt x="450" y="226"/>
                      <a:pt x="450" y="226"/>
                      <a:pt x="450" y="226"/>
                    </a:cubicBezTo>
                    <a:cubicBezTo>
                      <a:pt x="460" y="217"/>
                      <a:pt x="460" y="217"/>
                      <a:pt x="460" y="217"/>
                    </a:cubicBezTo>
                    <a:cubicBezTo>
                      <a:pt x="484" y="220"/>
                      <a:pt x="484" y="220"/>
                      <a:pt x="484" y="220"/>
                    </a:cubicBezTo>
                    <a:cubicBezTo>
                      <a:pt x="481" y="223"/>
                      <a:pt x="481" y="223"/>
                      <a:pt x="481" y="223"/>
                    </a:cubicBezTo>
                    <a:cubicBezTo>
                      <a:pt x="483" y="223"/>
                      <a:pt x="483" y="223"/>
                      <a:pt x="483" y="223"/>
                    </a:cubicBezTo>
                    <a:cubicBezTo>
                      <a:pt x="481" y="227"/>
                      <a:pt x="481" y="227"/>
                      <a:pt x="481" y="227"/>
                    </a:cubicBezTo>
                    <a:cubicBezTo>
                      <a:pt x="474" y="230"/>
                      <a:pt x="474" y="230"/>
                      <a:pt x="474" y="230"/>
                    </a:cubicBezTo>
                    <a:cubicBezTo>
                      <a:pt x="474" y="231"/>
                      <a:pt x="474" y="231"/>
                      <a:pt x="474" y="231"/>
                    </a:cubicBezTo>
                    <a:cubicBezTo>
                      <a:pt x="481" y="228"/>
                      <a:pt x="481" y="228"/>
                      <a:pt x="481" y="228"/>
                    </a:cubicBezTo>
                    <a:cubicBezTo>
                      <a:pt x="482" y="236"/>
                      <a:pt x="482" y="236"/>
                      <a:pt x="482" y="236"/>
                    </a:cubicBezTo>
                    <a:cubicBezTo>
                      <a:pt x="486" y="230"/>
                      <a:pt x="486" y="230"/>
                      <a:pt x="486" y="230"/>
                    </a:cubicBezTo>
                    <a:cubicBezTo>
                      <a:pt x="485" y="227"/>
                      <a:pt x="485" y="227"/>
                      <a:pt x="485" y="227"/>
                    </a:cubicBezTo>
                    <a:cubicBezTo>
                      <a:pt x="491" y="229"/>
                      <a:pt x="491" y="229"/>
                      <a:pt x="491" y="229"/>
                    </a:cubicBezTo>
                    <a:cubicBezTo>
                      <a:pt x="494" y="238"/>
                      <a:pt x="494" y="238"/>
                      <a:pt x="494" y="238"/>
                    </a:cubicBezTo>
                    <a:cubicBezTo>
                      <a:pt x="496" y="227"/>
                      <a:pt x="496" y="227"/>
                      <a:pt x="496" y="227"/>
                    </a:cubicBezTo>
                    <a:cubicBezTo>
                      <a:pt x="502" y="227"/>
                      <a:pt x="502" y="227"/>
                      <a:pt x="502" y="227"/>
                    </a:cubicBezTo>
                    <a:cubicBezTo>
                      <a:pt x="501" y="225"/>
                      <a:pt x="501" y="225"/>
                      <a:pt x="501" y="225"/>
                    </a:cubicBezTo>
                    <a:cubicBezTo>
                      <a:pt x="511" y="226"/>
                      <a:pt x="511" y="226"/>
                      <a:pt x="511" y="226"/>
                    </a:cubicBezTo>
                    <a:cubicBezTo>
                      <a:pt x="513" y="239"/>
                      <a:pt x="513" y="239"/>
                      <a:pt x="513" y="239"/>
                    </a:cubicBezTo>
                    <a:cubicBezTo>
                      <a:pt x="521" y="249"/>
                      <a:pt x="521" y="249"/>
                      <a:pt x="521" y="249"/>
                    </a:cubicBezTo>
                    <a:cubicBezTo>
                      <a:pt x="518" y="254"/>
                      <a:pt x="518" y="254"/>
                      <a:pt x="518" y="254"/>
                    </a:cubicBezTo>
                    <a:cubicBezTo>
                      <a:pt x="526" y="261"/>
                      <a:pt x="526" y="261"/>
                      <a:pt x="526" y="261"/>
                    </a:cubicBezTo>
                    <a:cubicBezTo>
                      <a:pt x="529" y="259"/>
                      <a:pt x="529" y="259"/>
                      <a:pt x="529" y="259"/>
                    </a:cubicBezTo>
                    <a:cubicBezTo>
                      <a:pt x="539" y="262"/>
                      <a:pt x="539" y="262"/>
                      <a:pt x="539" y="262"/>
                    </a:cubicBezTo>
                    <a:cubicBezTo>
                      <a:pt x="543" y="268"/>
                      <a:pt x="543" y="268"/>
                      <a:pt x="543" y="268"/>
                    </a:cubicBezTo>
                    <a:cubicBezTo>
                      <a:pt x="560" y="297"/>
                      <a:pt x="560" y="297"/>
                      <a:pt x="560" y="297"/>
                    </a:cubicBezTo>
                    <a:cubicBezTo>
                      <a:pt x="563" y="301"/>
                      <a:pt x="563" y="301"/>
                      <a:pt x="563" y="301"/>
                    </a:cubicBezTo>
                    <a:cubicBezTo>
                      <a:pt x="555" y="304"/>
                      <a:pt x="555" y="304"/>
                      <a:pt x="555" y="304"/>
                    </a:cubicBezTo>
                    <a:cubicBezTo>
                      <a:pt x="569" y="311"/>
                      <a:pt x="569" y="311"/>
                      <a:pt x="569" y="311"/>
                    </a:cubicBezTo>
                    <a:cubicBezTo>
                      <a:pt x="573" y="319"/>
                      <a:pt x="573" y="319"/>
                      <a:pt x="573" y="319"/>
                    </a:cubicBezTo>
                    <a:cubicBezTo>
                      <a:pt x="581" y="320"/>
                      <a:pt x="581" y="320"/>
                      <a:pt x="581" y="320"/>
                    </a:cubicBezTo>
                    <a:cubicBezTo>
                      <a:pt x="589" y="329"/>
                      <a:pt x="589" y="329"/>
                      <a:pt x="589" y="329"/>
                    </a:cubicBezTo>
                    <a:cubicBezTo>
                      <a:pt x="588" y="330"/>
                      <a:pt x="587" y="331"/>
                      <a:pt x="585" y="332"/>
                    </a:cubicBezTo>
                    <a:cubicBezTo>
                      <a:pt x="571" y="332"/>
                      <a:pt x="571" y="332"/>
                      <a:pt x="571" y="332"/>
                    </a:cubicBezTo>
                    <a:cubicBezTo>
                      <a:pt x="571" y="332"/>
                      <a:pt x="571" y="332"/>
                      <a:pt x="571" y="332"/>
                    </a:cubicBezTo>
                    <a:cubicBezTo>
                      <a:pt x="562" y="325"/>
                      <a:pt x="562" y="325"/>
                      <a:pt x="562" y="325"/>
                    </a:cubicBezTo>
                    <a:cubicBezTo>
                      <a:pt x="559" y="327"/>
                      <a:pt x="559" y="327"/>
                      <a:pt x="559" y="327"/>
                    </a:cubicBezTo>
                    <a:cubicBezTo>
                      <a:pt x="564" y="332"/>
                      <a:pt x="564" y="332"/>
                      <a:pt x="564" y="332"/>
                    </a:cubicBezTo>
                    <a:cubicBezTo>
                      <a:pt x="555" y="343"/>
                      <a:pt x="555" y="343"/>
                      <a:pt x="555" y="343"/>
                    </a:cubicBezTo>
                    <a:cubicBezTo>
                      <a:pt x="560" y="343"/>
                      <a:pt x="560" y="343"/>
                      <a:pt x="560" y="343"/>
                    </a:cubicBezTo>
                    <a:cubicBezTo>
                      <a:pt x="566" y="336"/>
                      <a:pt x="566" y="336"/>
                      <a:pt x="566" y="336"/>
                    </a:cubicBezTo>
                    <a:cubicBezTo>
                      <a:pt x="570" y="335"/>
                      <a:pt x="570" y="335"/>
                      <a:pt x="570" y="335"/>
                    </a:cubicBezTo>
                    <a:cubicBezTo>
                      <a:pt x="570" y="338"/>
                      <a:pt x="570" y="338"/>
                      <a:pt x="570" y="338"/>
                    </a:cubicBezTo>
                    <a:cubicBezTo>
                      <a:pt x="585" y="334"/>
                      <a:pt x="585" y="334"/>
                      <a:pt x="585" y="334"/>
                    </a:cubicBezTo>
                    <a:cubicBezTo>
                      <a:pt x="577" y="353"/>
                      <a:pt x="577" y="353"/>
                      <a:pt x="577" y="353"/>
                    </a:cubicBezTo>
                    <a:cubicBezTo>
                      <a:pt x="555" y="369"/>
                      <a:pt x="555" y="369"/>
                      <a:pt x="555" y="369"/>
                    </a:cubicBezTo>
                    <a:cubicBezTo>
                      <a:pt x="546" y="365"/>
                      <a:pt x="546" y="365"/>
                      <a:pt x="546" y="365"/>
                    </a:cubicBezTo>
                    <a:cubicBezTo>
                      <a:pt x="540" y="388"/>
                      <a:pt x="540" y="388"/>
                      <a:pt x="540" y="388"/>
                    </a:cubicBezTo>
                    <a:cubicBezTo>
                      <a:pt x="505" y="405"/>
                      <a:pt x="505" y="405"/>
                      <a:pt x="505" y="405"/>
                    </a:cubicBezTo>
                    <a:cubicBezTo>
                      <a:pt x="508" y="427"/>
                      <a:pt x="508" y="427"/>
                      <a:pt x="508" y="427"/>
                    </a:cubicBezTo>
                    <a:cubicBezTo>
                      <a:pt x="499" y="439"/>
                      <a:pt x="499" y="439"/>
                      <a:pt x="499" y="439"/>
                    </a:cubicBezTo>
                    <a:cubicBezTo>
                      <a:pt x="494" y="467"/>
                      <a:pt x="494" y="467"/>
                      <a:pt x="494" y="467"/>
                    </a:cubicBezTo>
                    <a:cubicBezTo>
                      <a:pt x="481" y="468"/>
                      <a:pt x="481" y="468"/>
                      <a:pt x="481" y="468"/>
                    </a:cubicBezTo>
                    <a:cubicBezTo>
                      <a:pt x="474" y="458"/>
                      <a:pt x="474" y="458"/>
                      <a:pt x="474" y="458"/>
                    </a:cubicBezTo>
                    <a:cubicBezTo>
                      <a:pt x="460" y="464"/>
                      <a:pt x="460" y="464"/>
                      <a:pt x="460" y="464"/>
                    </a:cubicBezTo>
                    <a:cubicBezTo>
                      <a:pt x="448" y="459"/>
                      <a:pt x="448" y="459"/>
                      <a:pt x="448" y="459"/>
                    </a:cubicBezTo>
                    <a:cubicBezTo>
                      <a:pt x="422" y="416"/>
                      <a:pt x="422" y="416"/>
                      <a:pt x="422" y="416"/>
                    </a:cubicBezTo>
                    <a:cubicBezTo>
                      <a:pt x="413" y="414"/>
                      <a:pt x="413" y="414"/>
                      <a:pt x="413" y="414"/>
                    </a:cubicBezTo>
                    <a:cubicBezTo>
                      <a:pt x="412" y="387"/>
                      <a:pt x="412" y="387"/>
                      <a:pt x="412" y="387"/>
                    </a:cubicBezTo>
                    <a:cubicBezTo>
                      <a:pt x="425" y="382"/>
                      <a:pt x="425" y="382"/>
                      <a:pt x="425" y="382"/>
                    </a:cubicBezTo>
                    <a:cubicBezTo>
                      <a:pt x="426" y="376"/>
                      <a:pt x="426" y="376"/>
                      <a:pt x="426" y="376"/>
                    </a:cubicBezTo>
                    <a:cubicBezTo>
                      <a:pt x="408" y="374"/>
                      <a:pt x="408" y="374"/>
                      <a:pt x="408" y="374"/>
                    </a:cubicBezTo>
                    <a:cubicBezTo>
                      <a:pt x="410" y="364"/>
                      <a:pt x="410" y="364"/>
                      <a:pt x="410" y="364"/>
                    </a:cubicBezTo>
                    <a:cubicBezTo>
                      <a:pt x="415" y="363"/>
                      <a:pt x="415" y="363"/>
                      <a:pt x="415" y="363"/>
                    </a:cubicBezTo>
                    <a:cubicBezTo>
                      <a:pt x="430" y="363"/>
                      <a:pt x="430" y="363"/>
                      <a:pt x="430" y="363"/>
                    </a:cubicBezTo>
                    <a:cubicBezTo>
                      <a:pt x="418" y="348"/>
                      <a:pt x="418" y="348"/>
                      <a:pt x="418" y="348"/>
                    </a:cubicBezTo>
                    <a:cubicBezTo>
                      <a:pt x="416" y="351"/>
                      <a:pt x="416" y="351"/>
                      <a:pt x="416" y="351"/>
                    </a:cubicBezTo>
                    <a:cubicBezTo>
                      <a:pt x="395" y="310"/>
                      <a:pt x="395" y="310"/>
                      <a:pt x="395" y="310"/>
                    </a:cubicBezTo>
                    <a:cubicBezTo>
                      <a:pt x="366" y="302"/>
                      <a:pt x="366" y="302"/>
                      <a:pt x="366" y="302"/>
                    </a:cubicBezTo>
                    <a:cubicBezTo>
                      <a:pt x="362" y="290"/>
                      <a:pt x="362" y="290"/>
                      <a:pt x="362" y="290"/>
                    </a:cubicBezTo>
                    <a:cubicBezTo>
                      <a:pt x="371" y="290"/>
                      <a:pt x="371" y="290"/>
                      <a:pt x="371" y="290"/>
                    </a:cubicBezTo>
                    <a:cubicBezTo>
                      <a:pt x="371" y="287"/>
                      <a:pt x="371" y="287"/>
                      <a:pt x="371" y="287"/>
                    </a:cubicBezTo>
                    <a:cubicBezTo>
                      <a:pt x="360" y="286"/>
                      <a:pt x="360" y="286"/>
                      <a:pt x="360" y="286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67" y="271"/>
                      <a:pt x="367" y="271"/>
                      <a:pt x="367" y="271"/>
                    </a:cubicBezTo>
                    <a:cubicBezTo>
                      <a:pt x="383" y="271"/>
                      <a:pt x="383" y="271"/>
                      <a:pt x="383" y="271"/>
                    </a:cubicBezTo>
                    <a:cubicBezTo>
                      <a:pt x="385" y="263"/>
                      <a:pt x="385" y="263"/>
                      <a:pt x="385" y="263"/>
                    </a:cubicBezTo>
                    <a:close/>
                    <a:moveTo>
                      <a:pt x="204" y="353"/>
                    </a:moveTo>
                    <a:cubicBezTo>
                      <a:pt x="198" y="363"/>
                      <a:pt x="198" y="363"/>
                      <a:pt x="198" y="363"/>
                    </a:cubicBezTo>
                    <a:cubicBezTo>
                      <a:pt x="203" y="375"/>
                      <a:pt x="203" y="375"/>
                      <a:pt x="203" y="375"/>
                    </a:cubicBezTo>
                    <a:cubicBezTo>
                      <a:pt x="213" y="374"/>
                      <a:pt x="213" y="374"/>
                      <a:pt x="213" y="374"/>
                    </a:cubicBezTo>
                    <a:cubicBezTo>
                      <a:pt x="208" y="367"/>
                      <a:pt x="208" y="367"/>
                      <a:pt x="208" y="367"/>
                    </a:cubicBezTo>
                    <a:cubicBezTo>
                      <a:pt x="220" y="368"/>
                      <a:pt x="220" y="368"/>
                      <a:pt x="220" y="368"/>
                    </a:cubicBezTo>
                    <a:cubicBezTo>
                      <a:pt x="229" y="355"/>
                      <a:pt x="229" y="355"/>
                      <a:pt x="229" y="355"/>
                    </a:cubicBezTo>
                    <a:cubicBezTo>
                      <a:pt x="204" y="353"/>
                      <a:pt x="204" y="353"/>
                      <a:pt x="204" y="353"/>
                    </a:cubicBezTo>
                    <a:close/>
                    <a:moveTo>
                      <a:pt x="198" y="413"/>
                    </a:moveTo>
                    <a:cubicBezTo>
                      <a:pt x="175" y="406"/>
                      <a:pt x="175" y="406"/>
                      <a:pt x="175" y="406"/>
                    </a:cubicBezTo>
                    <a:cubicBezTo>
                      <a:pt x="187" y="397"/>
                      <a:pt x="187" y="397"/>
                      <a:pt x="187" y="397"/>
                    </a:cubicBezTo>
                    <a:cubicBezTo>
                      <a:pt x="203" y="406"/>
                      <a:pt x="203" y="406"/>
                      <a:pt x="203" y="406"/>
                    </a:cubicBezTo>
                    <a:cubicBezTo>
                      <a:pt x="198" y="413"/>
                      <a:pt x="198" y="413"/>
                      <a:pt x="198" y="413"/>
                    </a:cubicBezTo>
                    <a:close/>
                    <a:moveTo>
                      <a:pt x="256" y="438"/>
                    </a:moveTo>
                    <a:cubicBezTo>
                      <a:pt x="248" y="457"/>
                      <a:pt x="248" y="457"/>
                      <a:pt x="248" y="457"/>
                    </a:cubicBezTo>
                    <a:cubicBezTo>
                      <a:pt x="259" y="463"/>
                      <a:pt x="259" y="463"/>
                      <a:pt x="259" y="463"/>
                    </a:cubicBezTo>
                    <a:cubicBezTo>
                      <a:pt x="270" y="454"/>
                      <a:pt x="270" y="454"/>
                      <a:pt x="270" y="454"/>
                    </a:cubicBezTo>
                    <a:cubicBezTo>
                      <a:pt x="281" y="459"/>
                      <a:pt x="281" y="459"/>
                      <a:pt x="281" y="459"/>
                    </a:cubicBezTo>
                    <a:cubicBezTo>
                      <a:pt x="288" y="458"/>
                      <a:pt x="288" y="458"/>
                      <a:pt x="288" y="458"/>
                    </a:cubicBezTo>
                    <a:cubicBezTo>
                      <a:pt x="273" y="448"/>
                      <a:pt x="273" y="448"/>
                      <a:pt x="273" y="448"/>
                    </a:cubicBezTo>
                    <a:cubicBezTo>
                      <a:pt x="256" y="438"/>
                      <a:pt x="256" y="438"/>
                      <a:pt x="256" y="438"/>
                    </a:cubicBezTo>
                    <a:close/>
                    <a:moveTo>
                      <a:pt x="249" y="356"/>
                    </a:moveTo>
                    <a:cubicBezTo>
                      <a:pt x="231" y="369"/>
                      <a:pt x="231" y="369"/>
                      <a:pt x="231" y="369"/>
                    </a:cubicBezTo>
                    <a:cubicBezTo>
                      <a:pt x="239" y="392"/>
                      <a:pt x="239" y="392"/>
                      <a:pt x="239" y="392"/>
                    </a:cubicBezTo>
                    <a:cubicBezTo>
                      <a:pt x="258" y="397"/>
                      <a:pt x="258" y="397"/>
                      <a:pt x="258" y="397"/>
                    </a:cubicBezTo>
                    <a:cubicBezTo>
                      <a:pt x="291" y="400"/>
                      <a:pt x="291" y="400"/>
                      <a:pt x="291" y="400"/>
                    </a:cubicBezTo>
                    <a:cubicBezTo>
                      <a:pt x="300" y="398"/>
                      <a:pt x="300" y="398"/>
                      <a:pt x="300" y="398"/>
                    </a:cubicBezTo>
                    <a:cubicBezTo>
                      <a:pt x="312" y="405"/>
                      <a:pt x="312" y="405"/>
                      <a:pt x="312" y="405"/>
                    </a:cubicBezTo>
                    <a:cubicBezTo>
                      <a:pt x="301" y="422"/>
                      <a:pt x="301" y="422"/>
                      <a:pt x="301" y="422"/>
                    </a:cubicBezTo>
                    <a:cubicBezTo>
                      <a:pt x="305" y="426"/>
                      <a:pt x="305" y="426"/>
                      <a:pt x="305" y="426"/>
                    </a:cubicBezTo>
                    <a:cubicBezTo>
                      <a:pt x="314" y="422"/>
                      <a:pt x="314" y="422"/>
                      <a:pt x="314" y="422"/>
                    </a:cubicBezTo>
                    <a:cubicBezTo>
                      <a:pt x="315" y="409"/>
                      <a:pt x="315" y="409"/>
                      <a:pt x="315" y="409"/>
                    </a:cubicBezTo>
                    <a:cubicBezTo>
                      <a:pt x="333" y="421"/>
                      <a:pt x="333" y="421"/>
                      <a:pt x="333" y="421"/>
                    </a:cubicBezTo>
                    <a:cubicBezTo>
                      <a:pt x="328" y="428"/>
                      <a:pt x="328" y="428"/>
                      <a:pt x="328" y="428"/>
                    </a:cubicBezTo>
                    <a:cubicBezTo>
                      <a:pt x="321" y="434"/>
                      <a:pt x="321" y="434"/>
                      <a:pt x="321" y="434"/>
                    </a:cubicBezTo>
                    <a:cubicBezTo>
                      <a:pt x="321" y="439"/>
                      <a:pt x="321" y="439"/>
                      <a:pt x="321" y="439"/>
                    </a:cubicBezTo>
                    <a:cubicBezTo>
                      <a:pt x="302" y="442"/>
                      <a:pt x="302" y="442"/>
                      <a:pt x="302" y="442"/>
                    </a:cubicBezTo>
                    <a:cubicBezTo>
                      <a:pt x="299" y="450"/>
                      <a:pt x="299" y="450"/>
                      <a:pt x="299" y="450"/>
                    </a:cubicBezTo>
                    <a:cubicBezTo>
                      <a:pt x="324" y="449"/>
                      <a:pt x="324" y="449"/>
                      <a:pt x="324" y="449"/>
                    </a:cubicBezTo>
                    <a:cubicBezTo>
                      <a:pt x="339" y="462"/>
                      <a:pt x="339" y="462"/>
                      <a:pt x="339" y="462"/>
                    </a:cubicBezTo>
                    <a:cubicBezTo>
                      <a:pt x="368" y="477"/>
                      <a:pt x="368" y="477"/>
                      <a:pt x="368" y="477"/>
                    </a:cubicBezTo>
                    <a:cubicBezTo>
                      <a:pt x="369" y="471"/>
                      <a:pt x="369" y="471"/>
                      <a:pt x="369" y="471"/>
                    </a:cubicBezTo>
                    <a:cubicBezTo>
                      <a:pt x="351" y="458"/>
                      <a:pt x="351" y="458"/>
                      <a:pt x="351" y="458"/>
                    </a:cubicBezTo>
                    <a:cubicBezTo>
                      <a:pt x="376" y="467"/>
                      <a:pt x="376" y="467"/>
                      <a:pt x="376" y="467"/>
                    </a:cubicBezTo>
                    <a:cubicBezTo>
                      <a:pt x="374" y="458"/>
                      <a:pt x="374" y="458"/>
                      <a:pt x="374" y="458"/>
                    </a:cubicBezTo>
                    <a:cubicBezTo>
                      <a:pt x="353" y="436"/>
                      <a:pt x="353" y="436"/>
                      <a:pt x="353" y="436"/>
                    </a:cubicBezTo>
                    <a:cubicBezTo>
                      <a:pt x="362" y="431"/>
                      <a:pt x="362" y="431"/>
                      <a:pt x="362" y="431"/>
                    </a:cubicBezTo>
                    <a:cubicBezTo>
                      <a:pt x="382" y="446"/>
                      <a:pt x="382" y="446"/>
                      <a:pt x="382" y="446"/>
                    </a:cubicBezTo>
                    <a:cubicBezTo>
                      <a:pt x="393" y="430"/>
                      <a:pt x="393" y="430"/>
                      <a:pt x="393" y="430"/>
                    </a:cubicBezTo>
                    <a:cubicBezTo>
                      <a:pt x="374" y="419"/>
                      <a:pt x="374" y="419"/>
                      <a:pt x="374" y="419"/>
                    </a:cubicBezTo>
                    <a:cubicBezTo>
                      <a:pt x="349" y="410"/>
                      <a:pt x="349" y="410"/>
                      <a:pt x="349" y="410"/>
                    </a:cubicBezTo>
                    <a:cubicBezTo>
                      <a:pt x="359" y="399"/>
                      <a:pt x="359" y="399"/>
                      <a:pt x="359" y="399"/>
                    </a:cubicBezTo>
                    <a:cubicBezTo>
                      <a:pt x="330" y="379"/>
                      <a:pt x="330" y="379"/>
                      <a:pt x="330" y="379"/>
                    </a:cubicBezTo>
                    <a:cubicBezTo>
                      <a:pt x="322" y="383"/>
                      <a:pt x="322" y="383"/>
                      <a:pt x="322" y="383"/>
                    </a:cubicBezTo>
                    <a:cubicBezTo>
                      <a:pt x="316" y="381"/>
                      <a:pt x="316" y="381"/>
                      <a:pt x="316" y="381"/>
                    </a:cubicBezTo>
                    <a:cubicBezTo>
                      <a:pt x="314" y="371"/>
                      <a:pt x="314" y="371"/>
                      <a:pt x="314" y="371"/>
                    </a:cubicBezTo>
                    <a:cubicBezTo>
                      <a:pt x="296" y="370"/>
                      <a:pt x="296" y="370"/>
                      <a:pt x="296" y="370"/>
                    </a:cubicBezTo>
                    <a:cubicBezTo>
                      <a:pt x="294" y="378"/>
                      <a:pt x="294" y="378"/>
                      <a:pt x="294" y="378"/>
                    </a:cubicBezTo>
                    <a:cubicBezTo>
                      <a:pt x="283" y="376"/>
                      <a:pt x="283" y="376"/>
                      <a:pt x="283" y="376"/>
                    </a:cubicBezTo>
                    <a:cubicBezTo>
                      <a:pt x="286" y="367"/>
                      <a:pt x="286" y="367"/>
                      <a:pt x="286" y="367"/>
                    </a:cubicBezTo>
                    <a:cubicBezTo>
                      <a:pt x="276" y="357"/>
                      <a:pt x="276" y="357"/>
                      <a:pt x="276" y="357"/>
                    </a:cubicBezTo>
                    <a:cubicBezTo>
                      <a:pt x="262" y="363"/>
                      <a:pt x="262" y="363"/>
                      <a:pt x="262" y="363"/>
                    </a:cubicBezTo>
                    <a:cubicBezTo>
                      <a:pt x="260" y="385"/>
                      <a:pt x="260" y="385"/>
                      <a:pt x="260" y="385"/>
                    </a:cubicBezTo>
                    <a:cubicBezTo>
                      <a:pt x="256" y="385"/>
                      <a:pt x="256" y="385"/>
                      <a:pt x="256" y="385"/>
                    </a:cubicBezTo>
                    <a:cubicBezTo>
                      <a:pt x="250" y="368"/>
                      <a:pt x="250" y="368"/>
                      <a:pt x="250" y="368"/>
                    </a:cubicBezTo>
                    <a:cubicBezTo>
                      <a:pt x="257" y="355"/>
                      <a:pt x="257" y="355"/>
                      <a:pt x="257" y="355"/>
                    </a:cubicBezTo>
                    <a:cubicBezTo>
                      <a:pt x="249" y="356"/>
                      <a:pt x="249" y="356"/>
                      <a:pt x="249" y="356"/>
                    </a:cubicBezTo>
                    <a:close/>
                    <a:moveTo>
                      <a:pt x="317" y="771"/>
                    </a:moveTo>
                    <a:cubicBezTo>
                      <a:pt x="326" y="770"/>
                      <a:pt x="326" y="770"/>
                      <a:pt x="326" y="770"/>
                    </a:cubicBezTo>
                    <a:cubicBezTo>
                      <a:pt x="327" y="764"/>
                      <a:pt x="327" y="764"/>
                      <a:pt x="327" y="764"/>
                    </a:cubicBezTo>
                    <a:cubicBezTo>
                      <a:pt x="340" y="765"/>
                      <a:pt x="340" y="765"/>
                      <a:pt x="340" y="765"/>
                    </a:cubicBezTo>
                    <a:cubicBezTo>
                      <a:pt x="352" y="769"/>
                      <a:pt x="352" y="769"/>
                      <a:pt x="352" y="769"/>
                    </a:cubicBezTo>
                    <a:cubicBezTo>
                      <a:pt x="338" y="778"/>
                      <a:pt x="338" y="778"/>
                      <a:pt x="338" y="778"/>
                    </a:cubicBezTo>
                    <a:cubicBezTo>
                      <a:pt x="331" y="774"/>
                      <a:pt x="331" y="774"/>
                      <a:pt x="331" y="774"/>
                    </a:cubicBezTo>
                    <a:cubicBezTo>
                      <a:pt x="319" y="774"/>
                      <a:pt x="319" y="774"/>
                      <a:pt x="319" y="774"/>
                    </a:cubicBezTo>
                    <a:cubicBezTo>
                      <a:pt x="317" y="771"/>
                      <a:pt x="317" y="771"/>
                      <a:pt x="317" y="771"/>
                    </a:cubicBezTo>
                    <a:close/>
                    <a:moveTo>
                      <a:pt x="358" y="771"/>
                    </a:moveTo>
                    <a:cubicBezTo>
                      <a:pt x="359" y="775"/>
                      <a:pt x="359" y="775"/>
                      <a:pt x="359" y="775"/>
                    </a:cubicBezTo>
                    <a:cubicBezTo>
                      <a:pt x="367" y="775"/>
                      <a:pt x="367" y="775"/>
                      <a:pt x="367" y="775"/>
                    </a:cubicBezTo>
                    <a:cubicBezTo>
                      <a:pt x="367" y="771"/>
                      <a:pt x="367" y="771"/>
                      <a:pt x="367" y="771"/>
                    </a:cubicBezTo>
                    <a:cubicBezTo>
                      <a:pt x="358" y="771"/>
                      <a:pt x="358" y="771"/>
                      <a:pt x="358" y="771"/>
                    </a:cubicBezTo>
                    <a:close/>
                    <a:moveTo>
                      <a:pt x="297" y="771"/>
                    </a:moveTo>
                    <a:cubicBezTo>
                      <a:pt x="296" y="774"/>
                      <a:pt x="296" y="774"/>
                      <a:pt x="296" y="774"/>
                    </a:cubicBezTo>
                    <a:cubicBezTo>
                      <a:pt x="304" y="777"/>
                      <a:pt x="304" y="777"/>
                      <a:pt x="304" y="777"/>
                    </a:cubicBezTo>
                    <a:cubicBezTo>
                      <a:pt x="308" y="776"/>
                      <a:pt x="308" y="776"/>
                      <a:pt x="308" y="776"/>
                    </a:cubicBezTo>
                    <a:cubicBezTo>
                      <a:pt x="307" y="773"/>
                      <a:pt x="307" y="773"/>
                      <a:pt x="307" y="773"/>
                    </a:cubicBezTo>
                    <a:cubicBezTo>
                      <a:pt x="297" y="771"/>
                      <a:pt x="297" y="771"/>
                      <a:pt x="297" y="771"/>
                    </a:cubicBezTo>
                    <a:close/>
                    <a:moveTo>
                      <a:pt x="260" y="753"/>
                    </a:moveTo>
                    <a:cubicBezTo>
                      <a:pt x="258" y="747"/>
                      <a:pt x="258" y="747"/>
                      <a:pt x="258" y="747"/>
                    </a:cubicBezTo>
                    <a:cubicBezTo>
                      <a:pt x="282" y="745"/>
                      <a:pt x="282" y="745"/>
                      <a:pt x="282" y="745"/>
                    </a:cubicBezTo>
                    <a:cubicBezTo>
                      <a:pt x="324" y="763"/>
                      <a:pt x="324" y="763"/>
                      <a:pt x="324" y="763"/>
                    </a:cubicBezTo>
                    <a:cubicBezTo>
                      <a:pt x="317" y="766"/>
                      <a:pt x="317" y="766"/>
                      <a:pt x="317" y="766"/>
                    </a:cubicBezTo>
                    <a:cubicBezTo>
                      <a:pt x="298" y="761"/>
                      <a:pt x="298" y="761"/>
                      <a:pt x="298" y="761"/>
                    </a:cubicBezTo>
                    <a:cubicBezTo>
                      <a:pt x="277" y="749"/>
                      <a:pt x="277" y="749"/>
                      <a:pt x="277" y="749"/>
                    </a:cubicBezTo>
                    <a:cubicBezTo>
                      <a:pt x="260" y="753"/>
                      <a:pt x="260" y="753"/>
                      <a:pt x="260" y="753"/>
                    </a:cubicBezTo>
                    <a:close/>
                    <a:moveTo>
                      <a:pt x="915" y="544"/>
                    </a:moveTo>
                    <a:cubicBezTo>
                      <a:pt x="888" y="554"/>
                      <a:pt x="888" y="554"/>
                      <a:pt x="888" y="554"/>
                    </a:cubicBezTo>
                    <a:cubicBezTo>
                      <a:pt x="895" y="561"/>
                      <a:pt x="895" y="561"/>
                      <a:pt x="895" y="561"/>
                    </a:cubicBezTo>
                    <a:cubicBezTo>
                      <a:pt x="891" y="566"/>
                      <a:pt x="891" y="566"/>
                      <a:pt x="891" y="566"/>
                    </a:cubicBezTo>
                    <a:cubicBezTo>
                      <a:pt x="879" y="567"/>
                      <a:pt x="879" y="567"/>
                      <a:pt x="879" y="567"/>
                    </a:cubicBezTo>
                    <a:cubicBezTo>
                      <a:pt x="877" y="561"/>
                      <a:pt x="877" y="561"/>
                      <a:pt x="877" y="561"/>
                    </a:cubicBezTo>
                    <a:cubicBezTo>
                      <a:pt x="882" y="554"/>
                      <a:pt x="882" y="554"/>
                      <a:pt x="882" y="554"/>
                    </a:cubicBezTo>
                    <a:cubicBezTo>
                      <a:pt x="869" y="552"/>
                      <a:pt x="869" y="552"/>
                      <a:pt x="869" y="552"/>
                    </a:cubicBezTo>
                    <a:cubicBezTo>
                      <a:pt x="860" y="562"/>
                      <a:pt x="860" y="562"/>
                      <a:pt x="860" y="562"/>
                    </a:cubicBezTo>
                    <a:cubicBezTo>
                      <a:pt x="849" y="580"/>
                      <a:pt x="849" y="580"/>
                      <a:pt x="849" y="580"/>
                    </a:cubicBezTo>
                    <a:cubicBezTo>
                      <a:pt x="863" y="588"/>
                      <a:pt x="863" y="588"/>
                      <a:pt x="863" y="588"/>
                    </a:cubicBezTo>
                    <a:cubicBezTo>
                      <a:pt x="877" y="588"/>
                      <a:pt x="877" y="588"/>
                      <a:pt x="877" y="588"/>
                    </a:cubicBezTo>
                    <a:cubicBezTo>
                      <a:pt x="881" y="583"/>
                      <a:pt x="881" y="583"/>
                      <a:pt x="881" y="583"/>
                    </a:cubicBezTo>
                    <a:cubicBezTo>
                      <a:pt x="893" y="583"/>
                      <a:pt x="893" y="583"/>
                      <a:pt x="893" y="583"/>
                    </a:cubicBezTo>
                    <a:cubicBezTo>
                      <a:pt x="911" y="591"/>
                      <a:pt x="911" y="591"/>
                      <a:pt x="911" y="591"/>
                    </a:cubicBezTo>
                    <a:cubicBezTo>
                      <a:pt x="928" y="588"/>
                      <a:pt x="928" y="588"/>
                      <a:pt x="928" y="588"/>
                    </a:cubicBezTo>
                    <a:cubicBezTo>
                      <a:pt x="926" y="577"/>
                      <a:pt x="926" y="577"/>
                      <a:pt x="926" y="577"/>
                    </a:cubicBezTo>
                    <a:cubicBezTo>
                      <a:pt x="904" y="563"/>
                      <a:pt x="904" y="563"/>
                      <a:pt x="904" y="563"/>
                    </a:cubicBezTo>
                    <a:cubicBezTo>
                      <a:pt x="915" y="544"/>
                      <a:pt x="915" y="544"/>
                      <a:pt x="915" y="544"/>
                    </a:cubicBezTo>
                    <a:close/>
                    <a:moveTo>
                      <a:pt x="983" y="546"/>
                    </a:moveTo>
                    <a:cubicBezTo>
                      <a:pt x="957" y="561"/>
                      <a:pt x="957" y="561"/>
                      <a:pt x="957" y="561"/>
                    </a:cubicBezTo>
                    <a:cubicBezTo>
                      <a:pt x="960" y="578"/>
                      <a:pt x="960" y="578"/>
                      <a:pt x="960" y="578"/>
                    </a:cubicBezTo>
                    <a:cubicBezTo>
                      <a:pt x="975" y="591"/>
                      <a:pt x="975" y="591"/>
                      <a:pt x="975" y="591"/>
                    </a:cubicBezTo>
                    <a:cubicBezTo>
                      <a:pt x="969" y="613"/>
                      <a:pt x="969" y="613"/>
                      <a:pt x="969" y="613"/>
                    </a:cubicBezTo>
                    <a:cubicBezTo>
                      <a:pt x="985" y="621"/>
                      <a:pt x="985" y="621"/>
                      <a:pt x="985" y="621"/>
                    </a:cubicBezTo>
                    <a:cubicBezTo>
                      <a:pt x="1000" y="617"/>
                      <a:pt x="1000" y="617"/>
                      <a:pt x="1000" y="617"/>
                    </a:cubicBezTo>
                    <a:cubicBezTo>
                      <a:pt x="997" y="601"/>
                      <a:pt x="997" y="601"/>
                      <a:pt x="997" y="601"/>
                    </a:cubicBezTo>
                    <a:cubicBezTo>
                      <a:pt x="990" y="596"/>
                      <a:pt x="990" y="596"/>
                      <a:pt x="990" y="596"/>
                    </a:cubicBezTo>
                    <a:cubicBezTo>
                      <a:pt x="990" y="591"/>
                      <a:pt x="990" y="591"/>
                      <a:pt x="990" y="591"/>
                    </a:cubicBezTo>
                    <a:cubicBezTo>
                      <a:pt x="1003" y="592"/>
                      <a:pt x="1003" y="592"/>
                      <a:pt x="1003" y="592"/>
                    </a:cubicBezTo>
                    <a:cubicBezTo>
                      <a:pt x="994" y="582"/>
                      <a:pt x="994" y="582"/>
                      <a:pt x="994" y="582"/>
                    </a:cubicBezTo>
                    <a:cubicBezTo>
                      <a:pt x="980" y="568"/>
                      <a:pt x="980" y="568"/>
                      <a:pt x="980" y="568"/>
                    </a:cubicBezTo>
                    <a:cubicBezTo>
                      <a:pt x="982" y="559"/>
                      <a:pt x="982" y="559"/>
                      <a:pt x="982" y="559"/>
                    </a:cubicBezTo>
                    <a:cubicBezTo>
                      <a:pt x="992" y="559"/>
                      <a:pt x="992" y="559"/>
                      <a:pt x="992" y="559"/>
                    </a:cubicBezTo>
                    <a:cubicBezTo>
                      <a:pt x="994" y="547"/>
                      <a:pt x="994" y="547"/>
                      <a:pt x="994" y="547"/>
                    </a:cubicBezTo>
                    <a:cubicBezTo>
                      <a:pt x="983" y="546"/>
                      <a:pt x="983" y="546"/>
                      <a:pt x="983" y="546"/>
                    </a:cubicBezTo>
                    <a:close/>
                    <a:moveTo>
                      <a:pt x="562" y="391"/>
                    </a:moveTo>
                    <a:cubicBezTo>
                      <a:pt x="553" y="400"/>
                      <a:pt x="553" y="400"/>
                      <a:pt x="553" y="400"/>
                    </a:cubicBezTo>
                    <a:cubicBezTo>
                      <a:pt x="570" y="404"/>
                      <a:pt x="570" y="404"/>
                      <a:pt x="570" y="404"/>
                    </a:cubicBezTo>
                    <a:cubicBezTo>
                      <a:pt x="565" y="410"/>
                      <a:pt x="565" y="410"/>
                      <a:pt x="565" y="410"/>
                    </a:cubicBezTo>
                    <a:cubicBezTo>
                      <a:pt x="562" y="416"/>
                      <a:pt x="562" y="416"/>
                      <a:pt x="562" y="416"/>
                    </a:cubicBezTo>
                    <a:cubicBezTo>
                      <a:pt x="589" y="420"/>
                      <a:pt x="589" y="420"/>
                      <a:pt x="589" y="420"/>
                    </a:cubicBezTo>
                    <a:cubicBezTo>
                      <a:pt x="613" y="408"/>
                      <a:pt x="613" y="408"/>
                      <a:pt x="613" y="408"/>
                    </a:cubicBezTo>
                    <a:cubicBezTo>
                      <a:pt x="614" y="399"/>
                      <a:pt x="614" y="399"/>
                      <a:pt x="614" y="399"/>
                    </a:cubicBezTo>
                    <a:cubicBezTo>
                      <a:pt x="599" y="392"/>
                      <a:pt x="599" y="392"/>
                      <a:pt x="599" y="392"/>
                    </a:cubicBezTo>
                    <a:cubicBezTo>
                      <a:pt x="581" y="397"/>
                      <a:pt x="581" y="397"/>
                      <a:pt x="581" y="397"/>
                    </a:cubicBezTo>
                    <a:cubicBezTo>
                      <a:pt x="571" y="400"/>
                      <a:pt x="571" y="400"/>
                      <a:pt x="571" y="400"/>
                    </a:cubicBezTo>
                    <a:cubicBezTo>
                      <a:pt x="571" y="395"/>
                      <a:pt x="571" y="395"/>
                      <a:pt x="571" y="395"/>
                    </a:cubicBezTo>
                    <a:cubicBezTo>
                      <a:pt x="562" y="391"/>
                      <a:pt x="562" y="391"/>
                      <a:pt x="562" y="391"/>
                    </a:cubicBezTo>
                    <a:close/>
                    <a:moveTo>
                      <a:pt x="803" y="232"/>
                    </a:moveTo>
                    <a:cubicBezTo>
                      <a:pt x="796" y="245"/>
                      <a:pt x="796" y="245"/>
                      <a:pt x="796" y="245"/>
                    </a:cubicBezTo>
                    <a:cubicBezTo>
                      <a:pt x="816" y="245"/>
                      <a:pt x="816" y="245"/>
                      <a:pt x="816" y="245"/>
                    </a:cubicBezTo>
                    <a:cubicBezTo>
                      <a:pt x="812" y="250"/>
                      <a:pt x="812" y="250"/>
                      <a:pt x="812" y="250"/>
                    </a:cubicBezTo>
                    <a:cubicBezTo>
                      <a:pt x="830" y="252"/>
                      <a:pt x="830" y="252"/>
                      <a:pt x="830" y="252"/>
                    </a:cubicBezTo>
                    <a:cubicBezTo>
                      <a:pt x="844" y="243"/>
                      <a:pt x="844" y="243"/>
                      <a:pt x="844" y="243"/>
                    </a:cubicBezTo>
                    <a:cubicBezTo>
                      <a:pt x="822" y="237"/>
                      <a:pt x="822" y="237"/>
                      <a:pt x="822" y="237"/>
                    </a:cubicBezTo>
                    <a:cubicBezTo>
                      <a:pt x="814" y="238"/>
                      <a:pt x="814" y="238"/>
                      <a:pt x="814" y="238"/>
                    </a:cubicBezTo>
                    <a:cubicBezTo>
                      <a:pt x="803" y="232"/>
                      <a:pt x="803" y="232"/>
                      <a:pt x="803" y="232"/>
                    </a:cubicBezTo>
                    <a:close/>
                    <a:moveTo>
                      <a:pt x="785" y="243"/>
                    </a:moveTo>
                    <a:cubicBezTo>
                      <a:pt x="809" y="258"/>
                      <a:pt x="809" y="258"/>
                      <a:pt x="809" y="258"/>
                    </a:cubicBezTo>
                    <a:cubicBezTo>
                      <a:pt x="798" y="266"/>
                      <a:pt x="798" y="266"/>
                      <a:pt x="798" y="266"/>
                    </a:cubicBezTo>
                    <a:cubicBezTo>
                      <a:pt x="789" y="284"/>
                      <a:pt x="789" y="284"/>
                      <a:pt x="789" y="284"/>
                    </a:cubicBezTo>
                    <a:cubicBezTo>
                      <a:pt x="773" y="269"/>
                      <a:pt x="773" y="269"/>
                      <a:pt x="773" y="269"/>
                    </a:cubicBezTo>
                    <a:cubicBezTo>
                      <a:pt x="786" y="263"/>
                      <a:pt x="786" y="263"/>
                      <a:pt x="786" y="263"/>
                    </a:cubicBezTo>
                    <a:cubicBezTo>
                      <a:pt x="779" y="258"/>
                      <a:pt x="779" y="258"/>
                      <a:pt x="779" y="258"/>
                    </a:cubicBezTo>
                    <a:cubicBezTo>
                      <a:pt x="766" y="264"/>
                      <a:pt x="766" y="264"/>
                      <a:pt x="766" y="264"/>
                    </a:cubicBezTo>
                    <a:cubicBezTo>
                      <a:pt x="752" y="247"/>
                      <a:pt x="752" y="247"/>
                      <a:pt x="752" y="247"/>
                    </a:cubicBezTo>
                    <a:cubicBezTo>
                      <a:pt x="768" y="246"/>
                      <a:pt x="768" y="246"/>
                      <a:pt x="768" y="246"/>
                    </a:cubicBezTo>
                    <a:cubicBezTo>
                      <a:pt x="775" y="253"/>
                      <a:pt x="775" y="253"/>
                      <a:pt x="775" y="253"/>
                    </a:cubicBezTo>
                    <a:cubicBezTo>
                      <a:pt x="783" y="252"/>
                      <a:pt x="783" y="252"/>
                      <a:pt x="783" y="252"/>
                    </a:cubicBezTo>
                    <a:cubicBezTo>
                      <a:pt x="785" y="243"/>
                      <a:pt x="785" y="243"/>
                      <a:pt x="785" y="243"/>
                    </a:cubicBezTo>
                    <a:close/>
                    <a:moveTo>
                      <a:pt x="1014" y="318"/>
                    </a:moveTo>
                    <a:cubicBezTo>
                      <a:pt x="1000" y="315"/>
                      <a:pt x="1000" y="315"/>
                      <a:pt x="1000" y="315"/>
                    </a:cubicBezTo>
                    <a:cubicBezTo>
                      <a:pt x="1018" y="297"/>
                      <a:pt x="1018" y="297"/>
                      <a:pt x="1018" y="297"/>
                    </a:cubicBezTo>
                    <a:cubicBezTo>
                      <a:pt x="1043" y="287"/>
                      <a:pt x="1043" y="287"/>
                      <a:pt x="1043" y="287"/>
                    </a:cubicBezTo>
                    <a:cubicBezTo>
                      <a:pt x="1080" y="280"/>
                      <a:pt x="1080" y="280"/>
                      <a:pt x="1080" y="280"/>
                    </a:cubicBezTo>
                    <a:cubicBezTo>
                      <a:pt x="1083" y="285"/>
                      <a:pt x="1083" y="285"/>
                      <a:pt x="1083" y="285"/>
                    </a:cubicBezTo>
                    <a:cubicBezTo>
                      <a:pt x="1072" y="291"/>
                      <a:pt x="1072" y="291"/>
                      <a:pt x="1072" y="291"/>
                    </a:cubicBezTo>
                    <a:cubicBezTo>
                      <a:pt x="1031" y="301"/>
                      <a:pt x="1031" y="301"/>
                      <a:pt x="1031" y="301"/>
                    </a:cubicBezTo>
                    <a:cubicBezTo>
                      <a:pt x="1014" y="318"/>
                      <a:pt x="1014" y="318"/>
                      <a:pt x="1014" y="318"/>
                    </a:cubicBezTo>
                    <a:close/>
                    <a:moveTo>
                      <a:pt x="1016" y="350"/>
                    </a:moveTo>
                    <a:cubicBezTo>
                      <a:pt x="1000" y="349"/>
                      <a:pt x="1000" y="349"/>
                      <a:pt x="1000" y="349"/>
                    </a:cubicBezTo>
                    <a:cubicBezTo>
                      <a:pt x="983" y="336"/>
                      <a:pt x="983" y="336"/>
                      <a:pt x="983" y="336"/>
                    </a:cubicBezTo>
                    <a:cubicBezTo>
                      <a:pt x="995" y="323"/>
                      <a:pt x="995" y="323"/>
                      <a:pt x="995" y="323"/>
                    </a:cubicBezTo>
                    <a:cubicBezTo>
                      <a:pt x="1012" y="324"/>
                      <a:pt x="1012" y="324"/>
                      <a:pt x="1012" y="324"/>
                    </a:cubicBezTo>
                    <a:cubicBezTo>
                      <a:pt x="1007" y="332"/>
                      <a:pt x="1007" y="332"/>
                      <a:pt x="1007" y="332"/>
                    </a:cubicBezTo>
                    <a:cubicBezTo>
                      <a:pt x="1016" y="350"/>
                      <a:pt x="1016" y="350"/>
                      <a:pt x="1016" y="350"/>
                    </a:cubicBezTo>
                    <a:close/>
                    <a:moveTo>
                      <a:pt x="663" y="458"/>
                    </a:moveTo>
                    <a:cubicBezTo>
                      <a:pt x="658" y="477"/>
                      <a:pt x="658" y="477"/>
                      <a:pt x="658" y="477"/>
                    </a:cubicBezTo>
                    <a:cubicBezTo>
                      <a:pt x="666" y="483"/>
                      <a:pt x="666" y="483"/>
                      <a:pt x="666" y="483"/>
                    </a:cubicBezTo>
                    <a:cubicBezTo>
                      <a:pt x="666" y="491"/>
                      <a:pt x="666" y="491"/>
                      <a:pt x="666" y="491"/>
                    </a:cubicBezTo>
                    <a:cubicBezTo>
                      <a:pt x="672" y="492"/>
                      <a:pt x="672" y="492"/>
                      <a:pt x="672" y="492"/>
                    </a:cubicBezTo>
                    <a:cubicBezTo>
                      <a:pt x="677" y="501"/>
                      <a:pt x="677" y="501"/>
                      <a:pt x="677" y="501"/>
                    </a:cubicBezTo>
                    <a:cubicBezTo>
                      <a:pt x="668" y="505"/>
                      <a:pt x="668" y="505"/>
                      <a:pt x="668" y="505"/>
                    </a:cubicBezTo>
                    <a:cubicBezTo>
                      <a:pt x="663" y="513"/>
                      <a:pt x="663" y="513"/>
                      <a:pt x="663" y="513"/>
                    </a:cubicBezTo>
                    <a:cubicBezTo>
                      <a:pt x="676" y="517"/>
                      <a:pt x="676" y="517"/>
                      <a:pt x="676" y="517"/>
                    </a:cubicBezTo>
                    <a:cubicBezTo>
                      <a:pt x="660" y="527"/>
                      <a:pt x="660" y="527"/>
                      <a:pt x="660" y="527"/>
                    </a:cubicBezTo>
                    <a:cubicBezTo>
                      <a:pt x="665" y="528"/>
                      <a:pt x="665" y="528"/>
                      <a:pt x="665" y="528"/>
                    </a:cubicBezTo>
                    <a:cubicBezTo>
                      <a:pt x="679" y="522"/>
                      <a:pt x="679" y="522"/>
                      <a:pt x="679" y="522"/>
                    </a:cubicBezTo>
                    <a:cubicBezTo>
                      <a:pt x="694" y="523"/>
                      <a:pt x="694" y="523"/>
                      <a:pt x="694" y="523"/>
                    </a:cubicBezTo>
                    <a:cubicBezTo>
                      <a:pt x="701" y="518"/>
                      <a:pt x="701" y="518"/>
                      <a:pt x="701" y="518"/>
                    </a:cubicBezTo>
                    <a:cubicBezTo>
                      <a:pt x="696" y="516"/>
                      <a:pt x="696" y="516"/>
                      <a:pt x="696" y="516"/>
                    </a:cubicBezTo>
                    <a:cubicBezTo>
                      <a:pt x="702" y="510"/>
                      <a:pt x="702" y="510"/>
                      <a:pt x="702" y="510"/>
                    </a:cubicBezTo>
                    <a:cubicBezTo>
                      <a:pt x="700" y="505"/>
                      <a:pt x="700" y="505"/>
                      <a:pt x="700" y="505"/>
                    </a:cubicBezTo>
                    <a:cubicBezTo>
                      <a:pt x="692" y="505"/>
                      <a:pt x="692" y="505"/>
                      <a:pt x="692" y="505"/>
                    </a:cubicBezTo>
                    <a:cubicBezTo>
                      <a:pt x="687" y="492"/>
                      <a:pt x="687" y="492"/>
                      <a:pt x="687" y="492"/>
                    </a:cubicBezTo>
                    <a:cubicBezTo>
                      <a:pt x="684" y="491"/>
                      <a:pt x="684" y="491"/>
                      <a:pt x="684" y="491"/>
                    </a:cubicBezTo>
                    <a:cubicBezTo>
                      <a:pt x="684" y="485"/>
                      <a:pt x="684" y="485"/>
                      <a:pt x="684" y="485"/>
                    </a:cubicBezTo>
                    <a:cubicBezTo>
                      <a:pt x="677" y="479"/>
                      <a:pt x="677" y="479"/>
                      <a:pt x="677" y="479"/>
                    </a:cubicBezTo>
                    <a:cubicBezTo>
                      <a:pt x="682" y="472"/>
                      <a:pt x="682" y="472"/>
                      <a:pt x="682" y="472"/>
                    </a:cubicBezTo>
                    <a:cubicBezTo>
                      <a:pt x="681" y="468"/>
                      <a:pt x="681" y="468"/>
                      <a:pt x="681" y="468"/>
                    </a:cubicBezTo>
                    <a:cubicBezTo>
                      <a:pt x="670" y="468"/>
                      <a:pt x="670" y="468"/>
                      <a:pt x="670" y="468"/>
                    </a:cubicBezTo>
                    <a:cubicBezTo>
                      <a:pt x="677" y="463"/>
                      <a:pt x="677" y="463"/>
                      <a:pt x="677" y="463"/>
                    </a:cubicBezTo>
                    <a:cubicBezTo>
                      <a:pt x="676" y="460"/>
                      <a:pt x="676" y="460"/>
                      <a:pt x="676" y="460"/>
                    </a:cubicBezTo>
                    <a:cubicBezTo>
                      <a:pt x="663" y="458"/>
                      <a:pt x="663" y="458"/>
                      <a:pt x="663" y="458"/>
                    </a:cubicBezTo>
                    <a:close/>
                    <a:moveTo>
                      <a:pt x="656" y="489"/>
                    </a:moveTo>
                    <a:cubicBezTo>
                      <a:pt x="647" y="487"/>
                      <a:pt x="647" y="487"/>
                      <a:pt x="647" y="487"/>
                    </a:cubicBezTo>
                    <a:cubicBezTo>
                      <a:pt x="643" y="494"/>
                      <a:pt x="643" y="494"/>
                      <a:pt x="643" y="494"/>
                    </a:cubicBezTo>
                    <a:cubicBezTo>
                      <a:pt x="635" y="495"/>
                      <a:pt x="635" y="495"/>
                      <a:pt x="635" y="495"/>
                    </a:cubicBezTo>
                    <a:cubicBezTo>
                      <a:pt x="636" y="502"/>
                      <a:pt x="636" y="502"/>
                      <a:pt x="636" y="502"/>
                    </a:cubicBezTo>
                    <a:cubicBezTo>
                      <a:pt x="641" y="504"/>
                      <a:pt x="641" y="504"/>
                      <a:pt x="641" y="504"/>
                    </a:cubicBezTo>
                    <a:cubicBezTo>
                      <a:pt x="638" y="509"/>
                      <a:pt x="638" y="509"/>
                      <a:pt x="638" y="509"/>
                    </a:cubicBezTo>
                    <a:cubicBezTo>
                      <a:pt x="634" y="513"/>
                      <a:pt x="634" y="513"/>
                      <a:pt x="634" y="513"/>
                    </a:cubicBezTo>
                    <a:cubicBezTo>
                      <a:pt x="643" y="517"/>
                      <a:pt x="643" y="517"/>
                      <a:pt x="643" y="517"/>
                    </a:cubicBezTo>
                    <a:cubicBezTo>
                      <a:pt x="652" y="511"/>
                      <a:pt x="652" y="511"/>
                      <a:pt x="652" y="511"/>
                    </a:cubicBezTo>
                    <a:cubicBezTo>
                      <a:pt x="658" y="512"/>
                      <a:pt x="658" y="512"/>
                      <a:pt x="658" y="512"/>
                    </a:cubicBezTo>
                    <a:cubicBezTo>
                      <a:pt x="658" y="497"/>
                      <a:pt x="658" y="497"/>
                      <a:pt x="658" y="497"/>
                    </a:cubicBezTo>
                    <a:cubicBezTo>
                      <a:pt x="660" y="494"/>
                      <a:pt x="660" y="494"/>
                      <a:pt x="660" y="494"/>
                    </a:cubicBezTo>
                    <a:cubicBezTo>
                      <a:pt x="656" y="489"/>
                      <a:pt x="656" y="489"/>
                      <a:pt x="656" y="489"/>
                    </a:cubicBezTo>
                    <a:close/>
                    <a:moveTo>
                      <a:pt x="739" y="591"/>
                    </a:moveTo>
                    <a:cubicBezTo>
                      <a:pt x="740" y="596"/>
                      <a:pt x="740" y="596"/>
                      <a:pt x="740" y="596"/>
                    </a:cubicBezTo>
                    <a:cubicBezTo>
                      <a:pt x="741" y="605"/>
                      <a:pt x="741" y="605"/>
                      <a:pt x="741" y="605"/>
                    </a:cubicBezTo>
                    <a:cubicBezTo>
                      <a:pt x="747" y="602"/>
                      <a:pt x="747" y="602"/>
                      <a:pt x="747" y="602"/>
                    </a:cubicBezTo>
                    <a:cubicBezTo>
                      <a:pt x="749" y="592"/>
                      <a:pt x="749" y="592"/>
                      <a:pt x="749" y="592"/>
                    </a:cubicBezTo>
                    <a:cubicBezTo>
                      <a:pt x="745" y="589"/>
                      <a:pt x="745" y="589"/>
                      <a:pt x="745" y="589"/>
                    </a:cubicBezTo>
                    <a:cubicBezTo>
                      <a:pt x="739" y="591"/>
                      <a:pt x="739" y="591"/>
                      <a:pt x="739" y="591"/>
                    </a:cubicBezTo>
                    <a:close/>
                    <a:moveTo>
                      <a:pt x="744" y="588"/>
                    </a:moveTo>
                    <a:cubicBezTo>
                      <a:pt x="740" y="583"/>
                      <a:pt x="740" y="583"/>
                      <a:pt x="740" y="583"/>
                    </a:cubicBezTo>
                    <a:cubicBezTo>
                      <a:pt x="746" y="577"/>
                      <a:pt x="746" y="577"/>
                      <a:pt x="746" y="577"/>
                    </a:cubicBezTo>
                    <a:cubicBezTo>
                      <a:pt x="748" y="580"/>
                      <a:pt x="748" y="580"/>
                      <a:pt x="748" y="580"/>
                    </a:cubicBezTo>
                    <a:cubicBezTo>
                      <a:pt x="747" y="586"/>
                      <a:pt x="747" y="586"/>
                      <a:pt x="747" y="586"/>
                    </a:cubicBezTo>
                    <a:cubicBezTo>
                      <a:pt x="744" y="588"/>
                      <a:pt x="744" y="588"/>
                      <a:pt x="744" y="588"/>
                    </a:cubicBezTo>
                    <a:close/>
                    <a:moveTo>
                      <a:pt x="779" y="610"/>
                    </a:moveTo>
                    <a:cubicBezTo>
                      <a:pt x="779" y="617"/>
                      <a:pt x="779" y="617"/>
                      <a:pt x="779" y="617"/>
                    </a:cubicBezTo>
                    <a:cubicBezTo>
                      <a:pt x="776" y="619"/>
                      <a:pt x="776" y="619"/>
                      <a:pt x="776" y="619"/>
                    </a:cubicBezTo>
                    <a:cubicBezTo>
                      <a:pt x="763" y="614"/>
                      <a:pt x="763" y="614"/>
                      <a:pt x="763" y="614"/>
                    </a:cubicBezTo>
                    <a:cubicBezTo>
                      <a:pt x="763" y="611"/>
                      <a:pt x="763" y="611"/>
                      <a:pt x="763" y="611"/>
                    </a:cubicBezTo>
                    <a:cubicBezTo>
                      <a:pt x="768" y="608"/>
                      <a:pt x="768" y="608"/>
                      <a:pt x="768" y="608"/>
                    </a:cubicBezTo>
                    <a:cubicBezTo>
                      <a:pt x="773" y="610"/>
                      <a:pt x="773" y="610"/>
                      <a:pt x="773" y="610"/>
                    </a:cubicBezTo>
                    <a:cubicBezTo>
                      <a:pt x="779" y="610"/>
                      <a:pt x="779" y="610"/>
                      <a:pt x="779" y="610"/>
                    </a:cubicBezTo>
                    <a:close/>
                    <a:moveTo>
                      <a:pt x="825" y="625"/>
                    </a:moveTo>
                    <a:cubicBezTo>
                      <a:pt x="826" y="629"/>
                      <a:pt x="826" y="629"/>
                      <a:pt x="826" y="629"/>
                    </a:cubicBezTo>
                    <a:cubicBezTo>
                      <a:pt x="833" y="632"/>
                      <a:pt x="833" y="632"/>
                      <a:pt x="833" y="632"/>
                    </a:cubicBezTo>
                    <a:cubicBezTo>
                      <a:pt x="842" y="630"/>
                      <a:pt x="842" y="630"/>
                      <a:pt x="842" y="630"/>
                    </a:cubicBezTo>
                    <a:cubicBezTo>
                      <a:pt x="842" y="627"/>
                      <a:pt x="842" y="627"/>
                      <a:pt x="842" y="627"/>
                    </a:cubicBezTo>
                    <a:cubicBezTo>
                      <a:pt x="825" y="625"/>
                      <a:pt x="825" y="625"/>
                      <a:pt x="825" y="625"/>
                    </a:cubicBezTo>
                    <a:close/>
                    <a:moveTo>
                      <a:pt x="885" y="627"/>
                    </a:moveTo>
                    <a:cubicBezTo>
                      <a:pt x="877" y="627"/>
                      <a:pt x="877" y="627"/>
                      <a:pt x="877" y="627"/>
                    </a:cubicBezTo>
                    <a:cubicBezTo>
                      <a:pt x="874" y="631"/>
                      <a:pt x="874" y="631"/>
                      <a:pt x="874" y="631"/>
                    </a:cubicBezTo>
                    <a:cubicBezTo>
                      <a:pt x="880" y="634"/>
                      <a:pt x="880" y="634"/>
                      <a:pt x="880" y="634"/>
                    </a:cubicBezTo>
                    <a:cubicBezTo>
                      <a:pt x="885" y="631"/>
                      <a:pt x="885" y="631"/>
                      <a:pt x="885" y="631"/>
                    </a:cubicBezTo>
                    <a:cubicBezTo>
                      <a:pt x="885" y="627"/>
                      <a:pt x="885" y="627"/>
                      <a:pt x="885" y="627"/>
                    </a:cubicBezTo>
                    <a:close/>
                    <a:moveTo>
                      <a:pt x="1147" y="782"/>
                    </a:moveTo>
                    <a:cubicBezTo>
                      <a:pt x="1144" y="786"/>
                      <a:pt x="1144" y="786"/>
                      <a:pt x="1144" y="786"/>
                    </a:cubicBezTo>
                    <a:cubicBezTo>
                      <a:pt x="1145" y="798"/>
                      <a:pt x="1145" y="798"/>
                      <a:pt x="1145" y="798"/>
                    </a:cubicBezTo>
                    <a:cubicBezTo>
                      <a:pt x="1149" y="803"/>
                      <a:pt x="1149" y="803"/>
                      <a:pt x="1149" y="803"/>
                    </a:cubicBezTo>
                    <a:cubicBezTo>
                      <a:pt x="1155" y="800"/>
                      <a:pt x="1155" y="800"/>
                      <a:pt x="1155" y="800"/>
                    </a:cubicBezTo>
                    <a:cubicBezTo>
                      <a:pt x="1155" y="794"/>
                      <a:pt x="1155" y="794"/>
                      <a:pt x="1155" y="794"/>
                    </a:cubicBezTo>
                    <a:cubicBezTo>
                      <a:pt x="1147" y="782"/>
                      <a:pt x="1147" y="782"/>
                      <a:pt x="1147" y="782"/>
                    </a:cubicBezTo>
                    <a:close/>
                    <a:moveTo>
                      <a:pt x="973" y="905"/>
                    </a:moveTo>
                    <a:cubicBezTo>
                      <a:pt x="945" y="927"/>
                      <a:pt x="945" y="927"/>
                      <a:pt x="945" y="927"/>
                    </a:cubicBezTo>
                    <a:cubicBezTo>
                      <a:pt x="940" y="938"/>
                      <a:pt x="940" y="938"/>
                      <a:pt x="940" y="938"/>
                    </a:cubicBezTo>
                    <a:cubicBezTo>
                      <a:pt x="946" y="951"/>
                      <a:pt x="946" y="951"/>
                      <a:pt x="946" y="951"/>
                    </a:cubicBezTo>
                    <a:cubicBezTo>
                      <a:pt x="938" y="963"/>
                      <a:pt x="938" y="963"/>
                      <a:pt x="938" y="963"/>
                    </a:cubicBezTo>
                    <a:cubicBezTo>
                      <a:pt x="948" y="987"/>
                      <a:pt x="948" y="987"/>
                      <a:pt x="948" y="987"/>
                    </a:cubicBezTo>
                    <a:cubicBezTo>
                      <a:pt x="960" y="980"/>
                      <a:pt x="960" y="980"/>
                      <a:pt x="960" y="980"/>
                    </a:cubicBezTo>
                    <a:cubicBezTo>
                      <a:pt x="978" y="924"/>
                      <a:pt x="978" y="924"/>
                      <a:pt x="978" y="924"/>
                    </a:cubicBezTo>
                    <a:cubicBezTo>
                      <a:pt x="973" y="905"/>
                      <a:pt x="973" y="905"/>
                      <a:pt x="973" y="905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5322027" y="5537776"/>
                <a:ext cx="330937" cy="435853"/>
                <a:chOff x="9805187" y="5154871"/>
                <a:chExt cx="677932" cy="892853"/>
              </a:xfrm>
            </p:grpSpPr>
            <p:sp>
              <p:nvSpPr>
                <p:cNvPr id="22" name="Freeform 8"/>
                <p:cNvSpPr/>
                <p:nvPr/>
              </p:nvSpPr>
              <p:spPr bwMode="auto">
                <a:xfrm>
                  <a:off x="10058241" y="5910494"/>
                  <a:ext cx="172979" cy="137230"/>
                </a:xfrm>
                <a:custGeom>
                  <a:avLst/>
                  <a:gdLst>
                    <a:gd name="T0" fmla="*/ 19 w 19"/>
                    <a:gd name="T1" fmla="*/ 0 h 15"/>
                    <a:gd name="T2" fmla="*/ 9 w 19"/>
                    <a:gd name="T3" fmla="*/ 15 h 15"/>
                    <a:gd name="T4" fmla="*/ 0 w 19"/>
                    <a:gd name="T5" fmla="*/ 0 h 15"/>
                    <a:gd name="T6" fmla="*/ 9 w 19"/>
                    <a:gd name="T7" fmla="*/ 1 h 15"/>
                    <a:gd name="T8" fmla="*/ 19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9" y="0"/>
                      </a:move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1"/>
                      </a:cubicBezTo>
                      <a:cubicBezTo>
                        <a:pt x="13" y="1"/>
                        <a:pt x="16" y="1"/>
                        <a:pt x="1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805187" y="5154871"/>
                  <a:ext cx="677932" cy="6996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64" name="组合 63"/>
            <p:cNvGrpSpPr/>
            <p:nvPr/>
          </p:nvGrpSpPr>
          <p:grpSpPr>
            <a:xfrm>
              <a:off x="4467916" y="5300712"/>
              <a:ext cx="818417" cy="842896"/>
              <a:chOff x="5320437" y="5536842"/>
              <a:chExt cx="332527" cy="342473"/>
            </a:xfrm>
            <a:noFill/>
          </p:grpSpPr>
          <p:sp>
            <p:nvSpPr>
              <p:cNvPr id="98" name="Freeform 47"/>
              <p:cNvSpPr>
                <a:spLocks noEditPoints="1"/>
              </p:cNvSpPr>
              <p:nvPr/>
            </p:nvSpPr>
            <p:spPr bwMode="auto">
              <a:xfrm>
                <a:off x="5320437" y="5536842"/>
                <a:ext cx="332525" cy="340002"/>
              </a:xfrm>
              <a:custGeom>
                <a:avLst/>
                <a:gdLst>
                  <a:gd name="T0" fmla="*/ 437 w 1342"/>
                  <a:gd name="T1" fmla="*/ 572 h 1343"/>
                  <a:gd name="T2" fmla="*/ 1108 w 1342"/>
                  <a:gd name="T3" fmla="*/ 379 h 1343"/>
                  <a:gd name="T4" fmla="*/ 938 w 1342"/>
                  <a:gd name="T5" fmla="*/ 393 h 1343"/>
                  <a:gd name="T6" fmla="*/ 755 w 1342"/>
                  <a:gd name="T7" fmla="*/ 411 h 1343"/>
                  <a:gd name="T8" fmla="*/ 829 w 1342"/>
                  <a:gd name="T9" fmla="*/ 447 h 1343"/>
                  <a:gd name="T10" fmla="*/ 685 w 1342"/>
                  <a:gd name="T11" fmla="*/ 553 h 1343"/>
                  <a:gd name="T12" fmla="*/ 745 w 1342"/>
                  <a:gd name="T13" fmla="*/ 565 h 1343"/>
                  <a:gd name="T14" fmla="*/ 790 w 1342"/>
                  <a:gd name="T15" fmla="*/ 591 h 1343"/>
                  <a:gd name="T16" fmla="*/ 858 w 1342"/>
                  <a:gd name="T17" fmla="*/ 589 h 1343"/>
                  <a:gd name="T18" fmla="*/ 808 w 1342"/>
                  <a:gd name="T19" fmla="*/ 650 h 1343"/>
                  <a:gd name="T20" fmla="*/ 718 w 1342"/>
                  <a:gd name="T21" fmla="*/ 798 h 1343"/>
                  <a:gd name="T22" fmla="*/ 975 w 1342"/>
                  <a:gd name="T23" fmla="*/ 769 h 1343"/>
                  <a:gd name="T24" fmla="*/ 986 w 1342"/>
                  <a:gd name="T25" fmla="*/ 695 h 1343"/>
                  <a:gd name="T26" fmla="*/ 671 w 1342"/>
                  <a:gd name="T27" fmla="*/ 1245 h 1343"/>
                  <a:gd name="T28" fmla="*/ 514 w 1342"/>
                  <a:gd name="T29" fmla="*/ 938 h 1343"/>
                  <a:gd name="T30" fmla="*/ 321 w 1342"/>
                  <a:gd name="T31" fmla="*/ 837 h 1343"/>
                  <a:gd name="T32" fmla="*/ 218 w 1342"/>
                  <a:gd name="T33" fmla="*/ 772 h 1343"/>
                  <a:gd name="T34" fmla="*/ 312 w 1342"/>
                  <a:gd name="T35" fmla="*/ 669 h 1343"/>
                  <a:gd name="T36" fmla="*/ 340 w 1342"/>
                  <a:gd name="T37" fmla="*/ 589 h 1343"/>
                  <a:gd name="T38" fmla="*/ 304 w 1342"/>
                  <a:gd name="T39" fmla="*/ 493 h 1343"/>
                  <a:gd name="T40" fmla="*/ 241 w 1342"/>
                  <a:gd name="T41" fmla="*/ 453 h 1343"/>
                  <a:gd name="T42" fmla="*/ 232 w 1342"/>
                  <a:gd name="T43" fmla="*/ 413 h 1343"/>
                  <a:gd name="T44" fmla="*/ 186 w 1342"/>
                  <a:gd name="T45" fmla="*/ 365 h 1343"/>
                  <a:gd name="T46" fmla="*/ 250 w 1342"/>
                  <a:gd name="T47" fmla="*/ 282 h 1343"/>
                  <a:gd name="T48" fmla="*/ 300 w 1342"/>
                  <a:gd name="T49" fmla="*/ 321 h 1343"/>
                  <a:gd name="T50" fmla="*/ 373 w 1342"/>
                  <a:gd name="T51" fmla="*/ 245 h 1343"/>
                  <a:gd name="T52" fmla="*/ 296 w 1342"/>
                  <a:gd name="T53" fmla="*/ 1105 h 1343"/>
                  <a:gd name="T54" fmla="*/ 251 w 1342"/>
                  <a:gd name="T55" fmla="*/ 814 h 1343"/>
                  <a:gd name="T56" fmla="*/ 258 w 1342"/>
                  <a:gd name="T57" fmla="*/ 273 h 1343"/>
                  <a:gd name="T58" fmla="*/ 404 w 1342"/>
                  <a:gd name="T59" fmla="*/ 242 h 1343"/>
                  <a:gd name="T60" fmla="*/ 481 w 1342"/>
                  <a:gd name="T61" fmla="*/ 228 h 1343"/>
                  <a:gd name="T62" fmla="*/ 518 w 1342"/>
                  <a:gd name="T63" fmla="*/ 254 h 1343"/>
                  <a:gd name="T64" fmla="*/ 585 w 1342"/>
                  <a:gd name="T65" fmla="*/ 332 h 1343"/>
                  <a:gd name="T66" fmla="*/ 577 w 1342"/>
                  <a:gd name="T67" fmla="*/ 353 h 1343"/>
                  <a:gd name="T68" fmla="*/ 422 w 1342"/>
                  <a:gd name="T69" fmla="*/ 416 h 1343"/>
                  <a:gd name="T70" fmla="*/ 366 w 1342"/>
                  <a:gd name="T71" fmla="*/ 302 h 1343"/>
                  <a:gd name="T72" fmla="*/ 213 w 1342"/>
                  <a:gd name="T73" fmla="*/ 374 h 1343"/>
                  <a:gd name="T74" fmla="*/ 259 w 1342"/>
                  <a:gd name="T75" fmla="*/ 463 h 1343"/>
                  <a:gd name="T76" fmla="*/ 312 w 1342"/>
                  <a:gd name="T77" fmla="*/ 405 h 1343"/>
                  <a:gd name="T78" fmla="*/ 339 w 1342"/>
                  <a:gd name="T79" fmla="*/ 462 h 1343"/>
                  <a:gd name="T80" fmla="*/ 359 w 1342"/>
                  <a:gd name="T81" fmla="*/ 399 h 1343"/>
                  <a:gd name="T82" fmla="*/ 256 w 1342"/>
                  <a:gd name="T83" fmla="*/ 385 h 1343"/>
                  <a:gd name="T84" fmla="*/ 317 w 1342"/>
                  <a:gd name="T85" fmla="*/ 771 h 1343"/>
                  <a:gd name="T86" fmla="*/ 260 w 1342"/>
                  <a:gd name="T87" fmla="*/ 753 h 1343"/>
                  <a:gd name="T88" fmla="*/ 879 w 1342"/>
                  <a:gd name="T89" fmla="*/ 567 h 1343"/>
                  <a:gd name="T90" fmla="*/ 926 w 1342"/>
                  <a:gd name="T91" fmla="*/ 577 h 1343"/>
                  <a:gd name="T92" fmla="*/ 990 w 1342"/>
                  <a:gd name="T93" fmla="*/ 591 h 1343"/>
                  <a:gd name="T94" fmla="*/ 562 w 1342"/>
                  <a:gd name="T95" fmla="*/ 416 h 1343"/>
                  <a:gd name="T96" fmla="*/ 812 w 1342"/>
                  <a:gd name="T97" fmla="*/ 250 h 1343"/>
                  <a:gd name="T98" fmla="*/ 779 w 1342"/>
                  <a:gd name="T99" fmla="*/ 258 h 1343"/>
                  <a:gd name="T100" fmla="*/ 1083 w 1342"/>
                  <a:gd name="T101" fmla="*/ 285 h 1343"/>
                  <a:gd name="T102" fmla="*/ 658 w 1342"/>
                  <a:gd name="T103" fmla="*/ 477 h 1343"/>
                  <a:gd name="T104" fmla="*/ 701 w 1342"/>
                  <a:gd name="T105" fmla="*/ 518 h 1343"/>
                  <a:gd name="T106" fmla="*/ 677 w 1342"/>
                  <a:gd name="T107" fmla="*/ 463 h 1343"/>
                  <a:gd name="T108" fmla="*/ 652 w 1342"/>
                  <a:gd name="T109" fmla="*/ 511 h 1343"/>
                  <a:gd name="T110" fmla="*/ 744 w 1342"/>
                  <a:gd name="T111" fmla="*/ 588 h 1343"/>
                  <a:gd name="T112" fmla="*/ 773 w 1342"/>
                  <a:gd name="T113" fmla="*/ 610 h 1343"/>
                  <a:gd name="T114" fmla="*/ 885 w 1342"/>
                  <a:gd name="T115" fmla="*/ 631 h 1343"/>
                  <a:gd name="T116" fmla="*/ 946 w 1342"/>
                  <a:gd name="T117" fmla="*/ 951 h 1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42" h="1343">
                    <a:moveTo>
                      <a:pt x="671" y="0"/>
                    </a:moveTo>
                    <a:cubicBezTo>
                      <a:pt x="1041" y="0"/>
                      <a:pt x="1342" y="301"/>
                      <a:pt x="1342" y="671"/>
                    </a:cubicBezTo>
                    <a:cubicBezTo>
                      <a:pt x="1342" y="1041"/>
                      <a:pt x="1041" y="1343"/>
                      <a:pt x="671" y="1343"/>
                    </a:cubicBezTo>
                    <a:cubicBezTo>
                      <a:pt x="301" y="1343"/>
                      <a:pt x="0" y="1041"/>
                      <a:pt x="0" y="671"/>
                    </a:cubicBezTo>
                    <a:cubicBezTo>
                      <a:pt x="0" y="301"/>
                      <a:pt x="301" y="0"/>
                      <a:pt x="671" y="0"/>
                    </a:cubicBezTo>
                    <a:close/>
                    <a:moveTo>
                      <a:pt x="440" y="593"/>
                    </a:moveTo>
                    <a:cubicBezTo>
                      <a:pt x="403" y="586"/>
                      <a:pt x="403" y="586"/>
                      <a:pt x="403" y="586"/>
                    </a:cubicBezTo>
                    <a:cubicBezTo>
                      <a:pt x="418" y="558"/>
                      <a:pt x="418" y="558"/>
                      <a:pt x="418" y="558"/>
                    </a:cubicBezTo>
                    <a:cubicBezTo>
                      <a:pt x="425" y="558"/>
                      <a:pt x="425" y="558"/>
                      <a:pt x="425" y="558"/>
                    </a:cubicBezTo>
                    <a:cubicBezTo>
                      <a:pt x="424" y="569"/>
                      <a:pt x="424" y="569"/>
                      <a:pt x="424" y="569"/>
                    </a:cubicBezTo>
                    <a:cubicBezTo>
                      <a:pt x="429" y="573"/>
                      <a:pt x="429" y="573"/>
                      <a:pt x="429" y="573"/>
                    </a:cubicBezTo>
                    <a:cubicBezTo>
                      <a:pt x="437" y="572"/>
                      <a:pt x="437" y="572"/>
                      <a:pt x="437" y="572"/>
                    </a:cubicBezTo>
                    <a:cubicBezTo>
                      <a:pt x="440" y="593"/>
                      <a:pt x="440" y="593"/>
                      <a:pt x="440" y="593"/>
                    </a:cubicBezTo>
                    <a:close/>
                    <a:moveTo>
                      <a:pt x="671" y="97"/>
                    </a:moveTo>
                    <a:cubicBezTo>
                      <a:pt x="856" y="97"/>
                      <a:pt x="1021" y="186"/>
                      <a:pt x="1126" y="322"/>
                    </a:cubicBezTo>
                    <a:cubicBezTo>
                      <a:pt x="1108" y="333"/>
                      <a:pt x="1108" y="333"/>
                      <a:pt x="1108" y="333"/>
                    </a:cubicBezTo>
                    <a:cubicBezTo>
                      <a:pt x="1115" y="363"/>
                      <a:pt x="1115" y="363"/>
                      <a:pt x="1115" y="363"/>
                    </a:cubicBezTo>
                    <a:cubicBezTo>
                      <a:pt x="1130" y="365"/>
                      <a:pt x="1130" y="365"/>
                      <a:pt x="1130" y="365"/>
                    </a:cubicBezTo>
                    <a:cubicBezTo>
                      <a:pt x="1136" y="381"/>
                      <a:pt x="1136" y="381"/>
                      <a:pt x="1136" y="381"/>
                    </a:cubicBezTo>
                    <a:cubicBezTo>
                      <a:pt x="1117" y="373"/>
                      <a:pt x="1117" y="373"/>
                      <a:pt x="1117" y="373"/>
                    </a:cubicBezTo>
                    <a:cubicBezTo>
                      <a:pt x="1119" y="378"/>
                      <a:pt x="1119" y="378"/>
                      <a:pt x="1119" y="378"/>
                    </a:cubicBezTo>
                    <a:cubicBezTo>
                      <a:pt x="1108" y="391"/>
                      <a:pt x="1108" y="391"/>
                      <a:pt x="1108" y="391"/>
                    </a:cubicBezTo>
                    <a:cubicBezTo>
                      <a:pt x="1074" y="388"/>
                      <a:pt x="1074" y="388"/>
                      <a:pt x="1074" y="388"/>
                    </a:cubicBezTo>
                    <a:cubicBezTo>
                      <a:pt x="1108" y="379"/>
                      <a:pt x="1108" y="379"/>
                      <a:pt x="1108" y="379"/>
                    </a:cubicBezTo>
                    <a:cubicBezTo>
                      <a:pt x="1098" y="342"/>
                      <a:pt x="1098" y="342"/>
                      <a:pt x="1098" y="342"/>
                    </a:cubicBezTo>
                    <a:cubicBezTo>
                      <a:pt x="1100" y="322"/>
                      <a:pt x="1100" y="322"/>
                      <a:pt x="1100" y="322"/>
                    </a:cubicBezTo>
                    <a:cubicBezTo>
                      <a:pt x="1085" y="322"/>
                      <a:pt x="1085" y="322"/>
                      <a:pt x="1085" y="322"/>
                    </a:cubicBezTo>
                    <a:cubicBezTo>
                      <a:pt x="1069" y="350"/>
                      <a:pt x="1069" y="350"/>
                      <a:pt x="1069" y="350"/>
                    </a:cubicBezTo>
                    <a:cubicBezTo>
                      <a:pt x="1085" y="379"/>
                      <a:pt x="1085" y="379"/>
                      <a:pt x="1085" y="379"/>
                    </a:cubicBezTo>
                    <a:cubicBezTo>
                      <a:pt x="1035" y="356"/>
                      <a:pt x="1035" y="356"/>
                      <a:pt x="1035" y="356"/>
                    </a:cubicBezTo>
                    <a:cubicBezTo>
                      <a:pt x="964" y="376"/>
                      <a:pt x="964" y="376"/>
                      <a:pt x="964" y="376"/>
                    </a:cubicBezTo>
                    <a:cubicBezTo>
                      <a:pt x="954" y="383"/>
                      <a:pt x="954" y="383"/>
                      <a:pt x="954" y="383"/>
                    </a:cubicBezTo>
                    <a:cubicBezTo>
                      <a:pt x="952" y="369"/>
                      <a:pt x="952" y="369"/>
                      <a:pt x="952" y="369"/>
                    </a:cubicBezTo>
                    <a:cubicBezTo>
                      <a:pt x="940" y="371"/>
                      <a:pt x="940" y="371"/>
                      <a:pt x="940" y="371"/>
                    </a:cubicBezTo>
                    <a:cubicBezTo>
                      <a:pt x="944" y="389"/>
                      <a:pt x="944" y="389"/>
                      <a:pt x="944" y="389"/>
                    </a:cubicBezTo>
                    <a:cubicBezTo>
                      <a:pt x="938" y="393"/>
                      <a:pt x="938" y="393"/>
                      <a:pt x="938" y="393"/>
                    </a:cubicBezTo>
                    <a:cubicBezTo>
                      <a:pt x="933" y="388"/>
                      <a:pt x="933" y="388"/>
                      <a:pt x="933" y="388"/>
                    </a:cubicBezTo>
                    <a:cubicBezTo>
                      <a:pt x="918" y="397"/>
                      <a:pt x="918" y="397"/>
                      <a:pt x="918" y="397"/>
                    </a:cubicBezTo>
                    <a:cubicBezTo>
                      <a:pt x="922" y="404"/>
                      <a:pt x="922" y="404"/>
                      <a:pt x="922" y="404"/>
                    </a:cubicBezTo>
                    <a:cubicBezTo>
                      <a:pt x="910" y="411"/>
                      <a:pt x="910" y="411"/>
                      <a:pt x="910" y="411"/>
                    </a:cubicBezTo>
                    <a:cubicBezTo>
                      <a:pt x="890" y="411"/>
                      <a:pt x="890" y="411"/>
                      <a:pt x="890" y="411"/>
                    </a:cubicBezTo>
                    <a:cubicBezTo>
                      <a:pt x="873" y="382"/>
                      <a:pt x="873" y="382"/>
                      <a:pt x="873" y="382"/>
                    </a:cubicBezTo>
                    <a:cubicBezTo>
                      <a:pt x="915" y="391"/>
                      <a:pt x="915" y="391"/>
                      <a:pt x="915" y="391"/>
                    </a:cubicBezTo>
                    <a:cubicBezTo>
                      <a:pt x="923" y="381"/>
                      <a:pt x="923" y="381"/>
                      <a:pt x="923" y="381"/>
                    </a:cubicBezTo>
                    <a:cubicBezTo>
                      <a:pt x="872" y="354"/>
                      <a:pt x="872" y="354"/>
                      <a:pt x="872" y="354"/>
                    </a:cubicBezTo>
                    <a:cubicBezTo>
                      <a:pt x="826" y="353"/>
                      <a:pt x="826" y="353"/>
                      <a:pt x="826" y="353"/>
                    </a:cubicBezTo>
                    <a:cubicBezTo>
                      <a:pt x="776" y="376"/>
                      <a:pt x="776" y="376"/>
                      <a:pt x="776" y="376"/>
                    </a:cubicBezTo>
                    <a:cubicBezTo>
                      <a:pt x="755" y="411"/>
                      <a:pt x="755" y="411"/>
                      <a:pt x="755" y="411"/>
                    </a:cubicBezTo>
                    <a:cubicBezTo>
                      <a:pt x="719" y="430"/>
                      <a:pt x="719" y="430"/>
                      <a:pt x="719" y="430"/>
                    </a:cubicBezTo>
                    <a:cubicBezTo>
                      <a:pt x="724" y="469"/>
                      <a:pt x="724" y="469"/>
                      <a:pt x="724" y="469"/>
                    </a:cubicBezTo>
                    <a:cubicBezTo>
                      <a:pt x="758" y="455"/>
                      <a:pt x="758" y="455"/>
                      <a:pt x="758" y="455"/>
                    </a:cubicBezTo>
                    <a:cubicBezTo>
                      <a:pt x="767" y="484"/>
                      <a:pt x="767" y="484"/>
                      <a:pt x="767" y="484"/>
                    </a:cubicBezTo>
                    <a:cubicBezTo>
                      <a:pt x="789" y="478"/>
                      <a:pt x="789" y="478"/>
                      <a:pt x="789" y="478"/>
                    </a:cubicBezTo>
                    <a:cubicBezTo>
                      <a:pt x="795" y="447"/>
                      <a:pt x="795" y="447"/>
                      <a:pt x="795" y="447"/>
                    </a:cubicBezTo>
                    <a:cubicBezTo>
                      <a:pt x="790" y="422"/>
                      <a:pt x="790" y="422"/>
                      <a:pt x="790" y="422"/>
                    </a:cubicBezTo>
                    <a:cubicBezTo>
                      <a:pt x="823" y="394"/>
                      <a:pt x="823" y="394"/>
                      <a:pt x="823" y="394"/>
                    </a:cubicBezTo>
                    <a:cubicBezTo>
                      <a:pt x="838" y="401"/>
                      <a:pt x="838" y="401"/>
                      <a:pt x="838" y="401"/>
                    </a:cubicBezTo>
                    <a:cubicBezTo>
                      <a:pt x="812" y="422"/>
                      <a:pt x="812" y="422"/>
                      <a:pt x="812" y="422"/>
                    </a:cubicBezTo>
                    <a:cubicBezTo>
                      <a:pt x="813" y="439"/>
                      <a:pt x="813" y="439"/>
                      <a:pt x="813" y="439"/>
                    </a:cubicBezTo>
                    <a:cubicBezTo>
                      <a:pt x="829" y="447"/>
                      <a:pt x="829" y="447"/>
                      <a:pt x="829" y="447"/>
                    </a:cubicBezTo>
                    <a:cubicBezTo>
                      <a:pt x="858" y="444"/>
                      <a:pt x="858" y="444"/>
                      <a:pt x="858" y="444"/>
                    </a:cubicBezTo>
                    <a:cubicBezTo>
                      <a:pt x="827" y="455"/>
                      <a:pt x="827" y="455"/>
                      <a:pt x="827" y="455"/>
                    </a:cubicBezTo>
                    <a:cubicBezTo>
                      <a:pt x="809" y="481"/>
                      <a:pt x="809" y="481"/>
                      <a:pt x="809" y="481"/>
                    </a:cubicBezTo>
                    <a:cubicBezTo>
                      <a:pt x="789" y="496"/>
                      <a:pt x="789" y="496"/>
                      <a:pt x="789" y="496"/>
                    </a:cubicBezTo>
                    <a:cubicBezTo>
                      <a:pt x="755" y="496"/>
                      <a:pt x="755" y="496"/>
                      <a:pt x="755" y="496"/>
                    </a:cubicBezTo>
                    <a:cubicBezTo>
                      <a:pt x="747" y="473"/>
                      <a:pt x="747" y="473"/>
                      <a:pt x="747" y="473"/>
                    </a:cubicBezTo>
                    <a:cubicBezTo>
                      <a:pt x="733" y="475"/>
                      <a:pt x="733" y="475"/>
                      <a:pt x="733" y="475"/>
                    </a:cubicBezTo>
                    <a:cubicBezTo>
                      <a:pt x="744" y="499"/>
                      <a:pt x="744" y="499"/>
                      <a:pt x="744" y="499"/>
                    </a:cubicBezTo>
                    <a:cubicBezTo>
                      <a:pt x="719" y="507"/>
                      <a:pt x="719" y="507"/>
                      <a:pt x="719" y="507"/>
                    </a:cubicBezTo>
                    <a:cubicBezTo>
                      <a:pt x="693" y="533"/>
                      <a:pt x="693" y="533"/>
                      <a:pt x="693" y="533"/>
                    </a:cubicBezTo>
                    <a:cubicBezTo>
                      <a:pt x="668" y="538"/>
                      <a:pt x="668" y="538"/>
                      <a:pt x="668" y="538"/>
                    </a:cubicBezTo>
                    <a:cubicBezTo>
                      <a:pt x="685" y="553"/>
                      <a:pt x="685" y="553"/>
                      <a:pt x="685" y="553"/>
                    </a:cubicBezTo>
                    <a:cubicBezTo>
                      <a:pt x="683" y="573"/>
                      <a:pt x="683" y="573"/>
                      <a:pt x="683" y="573"/>
                    </a:cubicBezTo>
                    <a:cubicBezTo>
                      <a:pt x="642" y="572"/>
                      <a:pt x="642" y="572"/>
                      <a:pt x="642" y="572"/>
                    </a:cubicBezTo>
                    <a:cubicBezTo>
                      <a:pt x="638" y="611"/>
                      <a:pt x="638" y="611"/>
                      <a:pt x="638" y="611"/>
                    </a:cubicBezTo>
                    <a:cubicBezTo>
                      <a:pt x="667" y="621"/>
                      <a:pt x="667" y="621"/>
                      <a:pt x="667" y="621"/>
                    </a:cubicBezTo>
                    <a:cubicBezTo>
                      <a:pt x="688" y="616"/>
                      <a:pt x="688" y="616"/>
                      <a:pt x="688" y="616"/>
                    </a:cubicBezTo>
                    <a:cubicBezTo>
                      <a:pt x="694" y="608"/>
                      <a:pt x="694" y="608"/>
                      <a:pt x="694" y="608"/>
                    </a:cubicBezTo>
                    <a:cubicBezTo>
                      <a:pt x="691" y="598"/>
                      <a:pt x="691" y="598"/>
                      <a:pt x="691" y="598"/>
                    </a:cubicBezTo>
                    <a:cubicBezTo>
                      <a:pt x="699" y="587"/>
                      <a:pt x="699" y="587"/>
                      <a:pt x="699" y="587"/>
                    </a:cubicBezTo>
                    <a:cubicBezTo>
                      <a:pt x="711" y="583"/>
                      <a:pt x="711" y="583"/>
                      <a:pt x="711" y="583"/>
                    </a:cubicBezTo>
                    <a:cubicBezTo>
                      <a:pt x="716" y="571"/>
                      <a:pt x="716" y="571"/>
                      <a:pt x="716" y="571"/>
                    </a:cubicBezTo>
                    <a:cubicBezTo>
                      <a:pt x="726" y="578"/>
                      <a:pt x="726" y="578"/>
                      <a:pt x="726" y="578"/>
                    </a:cubicBezTo>
                    <a:cubicBezTo>
                      <a:pt x="745" y="565"/>
                      <a:pt x="745" y="565"/>
                      <a:pt x="745" y="565"/>
                    </a:cubicBezTo>
                    <a:cubicBezTo>
                      <a:pt x="757" y="580"/>
                      <a:pt x="757" y="580"/>
                      <a:pt x="757" y="580"/>
                    </a:cubicBezTo>
                    <a:cubicBezTo>
                      <a:pt x="784" y="599"/>
                      <a:pt x="784" y="599"/>
                      <a:pt x="784" y="599"/>
                    </a:cubicBezTo>
                    <a:cubicBezTo>
                      <a:pt x="781" y="610"/>
                      <a:pt x="781" y="610"/>
                      <a:pt x="781" y="610"/>
                    </a:cubicBezTo>
                    <a:cubicBezTo>
                      <a:pt x="790" y="602"/>
                      <a:pt x="790" y="602"/>
                      <a:pt x="790" y="602"/>
                    </a:cubicBezTo>
                    <a:cubicBezTo>
                      <a:pt x="791" y="595"/>
                      <a:pt x="791" y="595"/>
                      <a:pt x="791" y="595"/>
                    </a:cubicBezTo>
                    <a:cubicBezTo>
                      <a:pt x="796" y="598"/>
                      <a:pt x="796" y="598"/>
                      <a:pt x="796" y="598"/>
                    </a:cubicBezTo>
                    <a:cubicBezTo>
                      <a:pt x="797" y="597"/>
                      <a:pt x="797" y="597"/>
                      <a:pt x="797" y="597"/>
                    </a:cubicBezTo>
                    <a:cubicBezTo>
                      <a:pt x="797" y="598"/>
                      <a:pt x="797" y="598"/>
                      <a:pt x="797" y="598"/>
                    </a:cubicBezTo>
                    <a:cubicBezTo>
                      <a:pt x="797" y="597"/>
                      <a:pt x="797" y="597"/>
                      <a:pt x="797" y="597"/>
                    </a:cubicBezTo>
                    <a:cubicBezTo>
                      <a:pt x="797" y="596"/>
                      <a:pt x="797" y="596"/>
                      <a:pt x="797" y="596"/>
                    </a:cubicBezTo>
                    <a:cubicBezTo>
                      <a:pt x="791" y="591"/>
                      <a:pt x="791" y="591"/>
                      <a:pt x="791" y="591"/>
                    </a:cubicBezTo>
                    <a:cubicBezTo>
                      <a:pt x="790" y="591"/>
                      <a:pt x="790" y="591"/>
                      <a:pt x="790" y="591"/>
                    </a:cubicBezTo>
                    <a:cubicBezTo>
                      <a:pt x="780" y="583"/>
                      <a:pt x="780" y="583"/>
                      <a:pt x="780" y="583"/>
                    </a:cubicBezTo>
                    <a:cubicBezTo>
                      <a:pt x="762" y="569"/>
                      <a:pt x="762" y="569"/>
                      <a:pt x="762" y="569"/>
                    </a:cubicBezTo>
                    <a:cubicBezTo>
                      <a:pt x="761" y="561"/>
                      <a:pt x="761" y="561"/>
                      <a:pt x="761" y="561"/>
                    </a:cubicBezTo>
                    <a:cubicBezTo>
                      <a:pt x="771" y="557"/>
                      <a:pt x="771" y="557"/>
                      <a:pt x="771" y="557"/>
                    </a:cubicBezTo>
                    <a:cubicBezTo>
                      <a:pt x="785" y="574"/>
                      <a:pt x="785" y="574"/>
                      <a:pt x="785" y="574"/>
                    </a:cubicBezTo>
                    <a:cubicBezTo>
                      <a:pt x="806" y="586"/>
                      <a:pt x="806" y="586"/>
                      <a:pt x="806" y="586"/>
                    </a:cubicBezTo>
                    <a:cubicBezTo>
                      <a:pt x="805" y="599"/>
                      <a:pt x="805" y="599"/>
                      <a:pt x="805" y="599"/>
                    </a:cubicBezTo>
                    <a:cubicBezTo>
                      <a:pt x="820" y="622"/>
                      <a:pt x="820" y="622"/>
                      <a:pt x="820" y="622"/>
                    </a:cubicBezTo>
                    <a:cubicBezTo>
                      <a:pt x="826" y="610"/>
                      <a:pt x="826" y="610"/>
                      <a:pt x="826" y="610"/>
                    </a:cubicBezTo>
                    <a:cubicBezTo>
                      <a:pt x="822" y="593"/>
                      <a:pt x="822" y="593"/>
                      <a:pt x="822" y="593"/>
                    </a:cubicBezTo>
                    <a:cubicBezTo>
                      <a:pt x="840" y="591"/>
                      <a:pt x="840" y="591"/>
                      <a:pt x="840" y="591"/>
                    </a:cubicBezTo>
                    <a:cubicBezTo>
                      <a:pt x="858" y="589"/>
                      <a:pt x="858" y="589"/>
                      <a:pt x="858" y="589"/>
                    </a:cubicBezTo>
                    <a:cubicBezTo>
                      <a:pt x="840" y="596"/>
                      <a:pt x="840" y="596"/>
                      <a:pt x="840" y="596"/>
                    </a:cubicBezTo>
                    <a:cubicBezTo>
                      <a:pt x="851" y="617"/>
                      <a:pt x="851" y="617"/>
                      <a:pt x="851" y="617"/>
                    </a:cubicBezTo>
                    <a:cubicBezTo>
                      <a:pt x="871" y="618"/>
                      <a:pt x="871" y="618"/>
                      <a:pt x="871" y="618"/>
                    </a:cubicBezTo>
                    <a:cubicBezTo>
                      <a:pt x="877" y="623"/>
                      <a:pt x="877" y="623"/>
                      <a:pt x="877" y="623"/>
                    </a:cubicBezTo>
                    <a:cubicBezTo>
                      <a:pt x="886" y="623"/>
                      <a:pt x="886" y="623"/>
                      <a:pt x="886" y="623"/>
                    </a:cubicBezTo>
                    <a:cubicBezTo>
                      <a:pt x="888" y="618"/>
                      <a:pt x="888" y="618"/>
                      <a:pt x="888" y="618"/>
                    </a:cubicBezTo>
                    <a:cubicBezTo>
                      <a:pt x="894" y="618"/>
                      <a:pt x="894" y="618"/>
                      <a:pt x="894" y="618"/>
                    </a:cubicBezTo>
                    <a:cubicBezTo>
                      <a:pt x="892" y="633"/>
                      <a:pt x="892" y="633"/>
                      <a:pt x="892" y="633"/>
                    </a:cubicBezTo>
                    <a:cubicBezTo>
                      <a:pt x="886" y="651"/>
                      <a:pt x="886" y="651"/>
                      <a:pt x="886" y="651"/>
                    </a:cubicBezTo>
                    <a:cubicBezTo>
                      <a:pt x="849" y="655"/>
                      <a:pt x="849" y="655"/>
                      <a:pt x="849" y="655"/>
                    </a:cubicBezTo>
                    <a:cubicBezTo>
                      <a:pt x="815" y="644"/>
                      <a:pt x="815" y="644"/>
                      <a:pt x="815" y="644"/>
                    </a:cubicBezTo>
                    <a:cubicBezTo>
                      <a:pt x="808" y="650"/>
                      <a:pt x="808" y="650"/>
                      <a:pt x="808" y="650"/>
                    </a:cubicBezTo>
                    <a:cubicBezTo>
                      <a:pt x="802" y="659"/>
                      <a:pt x="802" y="659"/>
                      <a:pt x="802" y="659"/>
                    </a:cubicBezTo>
                    <a:cubicBezTo>
                      <a:pt x="747" y="634"/>
                      <a:pt x="747" y="634"/>
                      <a:pt x="747" y="634"/>
                    </a:cubicBezTo>
                    <a:cubicBezTo>
                      <a:pt x="761" y="628"/>
                      <a:pt x="761" y="628"/>
                      <a:pt x="761" y="628"/>
                    </a:cubicBezTo>
                    <a:cubicBezTo>
                      <a:pt x="745" y="617"/>
                      <a:pt x="745" y="617"/>
                      <a:pt x="745" y="617"/>
                    </a:cubicBezTo>
                    <a:cubicBezTo>
                      <a:pt x="689" y="625"/>
                      <a:pt x="689" y="625"/>
                      <a:pt x="689" y="625"/>
                    </a:cubicBezTo>
                    <a:cubicBezTo>
                      <a:pt x="679" y="628"/>
                      <a:pt x="679" y="628"/>
                      <a:pt x="679" y="628"/>
                    </a:cubicBezTo>
                    <a:cubicBezTo>
                      <a:pt x="660" y="623"/>
                      <a:pt x="660" y="623"/>
                      <a:pt x="660" y="623"/>
                    </a:cubicBezTo>
                    <a:cubicBezTo>
                      <a:pt x="658" y="630"/>
                      <a:pt x="658" y="630"/>
                      <a:pt x="658" y="630"/>
                    </a:cubicBezTo>
                    <a:cubicBezTo>
                      <a:pt x="598" y="703"/>
                      <a:pt x="598" y="703"/>
                      <a:pt x="598" y="703"/>
                    </a:cubicBezTo>
                    <a:cubicBezTo>
                      <a:pt x="596" y="760"/>
                      <a:pt x="596" y="760"/>
                      <a:pt x="596" y="760"/>
                    </a:cubicBezTo>
                    <a:cubicBezTo>
                      <a:pt x="653" y="812"/>
                      <a:pt x="653" y="812"/>
                      <a:pt x="653" y="812"/>
                    </a:cubicBezTo>
                    <a:cubicBezTo>
                      <a:pt x="718" y="798"/>
                      <a:pt x="718" y="798"/>
                      <a:pt x="718" y="798"/>
                    </a:cubicBezTo>
                    <a:cubicBezTo>
                      <a:pt x="744" y="812"/>
                      <a:pt x="744" y="812"/>
                      <a:pt x="744" y="812"/>
                    </a:cubicBezTo>
                    <a:cubicBezTo>
                      <a:pt x="738" y="840"/>
                      <a:pt x="738" y="840"/>
                      <a:pt x="738" y="840"/>
                    </a:cubicBezTo>
                    <a:cubicBezTo>
                      <a:pt x="769" y="899"/>
                      <a:pt x="769" y="899"/>
                      <a:pt x="769" y="899"/>
                    </a:cubicBezTo>
                    <a:cubicBezTo>
                      <a:pt x="750" y="926"/>
                      <a:pt x="750" y="926"/>
                      <a:pt x="750" y="926"/>
                    </a:cubicBezTo>
                    <a:cubicBezTo>
                      <a:pt x="803" y="1033"/>
                      <a:pt x="803" y="1033"/>
                      <a:pt x="803" y="1033"/>
                    </a:cubicBezTo>
                    <a:cubicBezTo>
                      <a:pt x="849" y="1034"/>
                      <a:pt x="849" y="1034"/>
                      <a:pt x="849" y="1034"/>
                    </a:cubicBezTo>
                    <a:cubicBezTo>
                      <a:pt x="887" y="974"/>
                      <a:pt x="887" y="974"/>
                      <a:pt x="887" y="974"/>
                    </a:cubicBezTo>
                    <a:cubicBezTo>
                      <a:pt x="887" y="942"/>
                      <a:pt x="887" y="942"/>
                      <a:pt x="887" y="942"/>
                    </a:cubicBezTo>
                    <a:cubicBezTo>
                      <a:pt x="923" y="920"/>
                      <a:pt x="923" y="920"/>
                      <a:pt x="923" y="920"/>
                    </a:cubicBezTo>
                    <a:cubicBezTo>
                      <a:pt x="910" y="854"/>
                      <a:pt x="910" y="854"/>
                      <a:pt x="910" y="854"/>
                    </a:cubicBezTo>
                    <a:cubicBezTo>
                      <a:pt x="958" y="817"/>
                      <a:pt x="958" y="817"/>
                      <a:pt x="958" y="817"/>
                    </a:cubicBezTo>
                    <a:cubicBezTo>
                      <a:pt x="975" y="769"/>
                      <a:pt x="975" y="769"/>
                      <a:pt x="975" y="769"/>
                    </a:cubicBezTo>
                    <a:cubicBezTo>
                      <a:pt x="937" y="778"/>
                      <a:pt x="937" y="778"/>
                      <a:pt x="937" y="778"/>
                    </a:cubicBezTo>
                    <a:cubicBezTo>
                      <a:pt x="907" y="741"/>
                      <a:pt x="907" y="741"/>
                      <a:pt x="907" y="741"/>
                    </a:cubicBezTo>
                    <a:cubicBezTo>
                      <a:pt x="880" y="670"/>
                      <a:pt x="880" y="670"/>
                      <a:pt x="880" y="670"/>
                    </a:cubicBezTo>
                    <a:cubicBezTo>
                      <a:pt x="880" y="670"/>
                      <a:pt x="880" y="670"/>
                      <a:pt x="880" y="670"/>
                    </a:cubicBezTo>
                    <a:cubicBezTo>
                      <a:pt x="886" y="675"/>
                      <a:pt x="886" y="675"/>
                      <a:pt x="886" y="675"/>
                    </a:cubicBezTo>
                    <a:cubicBezTo>
                      <a:pt x="888" y="669"/>
                      <a:pt x="888" y="669"/>
                      <a:pt x="888" y="669"/>
                    </a:cubicBezTo>
                    <a:cubicBezTo>
                      <a:pt x="932" y="734"/>
                      <a:pt x="932" y="734"/>
                      <a:pt x="932" y="734"/>
                    </a:cubicBezTo>
                    <a:cubicBezTo>
                      <a:pt x="938" y="765"/>
                      <a:pt x="938" y="765"/>
                      <a:pt x="938" y="765"/>
                    </a:cubicBezTo>
                    <a:cubicBezTo>
                      <a:pt x="995" y="740"/>
                      <a:pt x="995" y="740"/>
                      <a:pt x="995" y="740"/>
                    </a:cubicBezTo>
                    <a:cubicBezTo>
                      <a:pt x="1034" y="706"/>
                      <a:pt x="1034" y="706"/>
                      <a:pt x="1034" y="706"/>
                    </a:cubicBezTo>
                    <a:cubicBezTo>
                      <a:pt x="1006" y="692"/>
                      <a:pt x="1006" y="692"/>
                      <a:pt x="1006" y="692"/>
                    </a:cubicBezTo>
                    <a:cubicBezTo>
                      <a:pt x="986" y="695"/>
                      <a:pt x="986" y="695"/>
                      <a:pt x="986" y="695"/>
                    </a:cubicBezTo>
                    <a:cubicBezTo>
                      <a:pt x="960" y="658"/>
                      <a:pt x="960" y="658"/>
                      <a:pt x="960" y="658"/>
                    </a:cubicBezTo>
                    <a:cubicBezTo>
                      <a:pt x="974" y="657"/>
                      <a:pt x="974" y="657"/>
                      <a:pt x="974" y="657"/>
                    </a:cubicBezTo>
                    <a:cubicBezTo>
                      <a:pt x="1008" y="680"/>
                      <a:pt x="1008" y="680"/>
                      <a:pt x="1008" y="680"/>
                    </a:cubicBezTo>
                    <a:cubicBezTo>
                      <a:pt x="1071" y="683"/>
                      <a:pt x="1071" y="683"/>
                      <a:pt x="1071" y="683"/>
                    </a:cubicBezTo>
                    <a:cubicBezTo>
                      <a:pt x="1098" y="718"/>
                      <a:pt x="1098" y="718"/>
                      <a:pt x="1098" y="718"/>
                    </a:cubicBezTo>
                    <a:cubicBezTo>
                      <a:pt x="1128" y="792"/>
                      <a:pt x="1128" y="792"/>
                      <a:pt x="1128" y="792"/>
                    </a:cubicBezTo>
                    <a:cubicBezTo>
                      <a:pt x="1140" y="771"/>
                      <a:pt x="1140" y="771"/>
                      <a:pt x="1140" y="771"/>
                    </a:cubicBezTo>
                    <a:cubicBezTo>
                      <a:pt x="1143" y="738"/>
                      <a:pt x="1143" y="738"/>
                      <a:pt x="1143" y="738"/>
                    </a:cubicBezTo>
                    <a:cubicBezTo>
                      <a:pt x="1211" y="700"/>
                      <a:pt x="1211" y="700"/>
                      <a:pt x="1211" y="700"/>
                    </a:cubicBezTo>
                    <a:cubicBezTo>
                      <a:pt x="1231" y="745"/>
                      <a:pt x="1231" y="745"/>
                      <a:pt x="1231" y="745"/>
                    </a:cubicBezTo>
                    <a:cubicBezTo>
                      <a:pt x="1240" y="746"/>
                      <a:pt x="1240" y="746"/>
                      <a:pt x="1240" y="746"/>
                    </a:cubicBezTo>
                    <a:cubicBezTo>
                      <a:pt x="1203" y="1027"/>
                      <a:pt x="962" y="1245"/>
                      <a:pt x="671" y="1245"/>
                    </a:cubicBezTo>
                    <a:cubicBezTo>
                      <a:pt x="555" y="1245"/>
                      <a:pt x="447" y="1210"/>
                      <a:pt x="357" y="1151"/>
                    </a:cubicBezTo>
                    <a:cubicBezTo>
                      <a:pt x="390" y="1115"/>
                      <a:pt x="390" y="1115"/>
                      <a:pt x="390" y="1115"/>
                    </a:cubicBezTo>
                    <a:cubicBezTo>
                      <a:pt x="381" y="1106"/>
                      <a:pt x="381" y="1106"/>
                      <a:pt x="381" y="1106"/>
                    </a:cubicBezTo>
                    <a:cubicBezTo>
                      <a:pt x="397" y="1106"/>
                      <a:pt x="397" y="1106"/>
                      <a:pt x="397" y="1106"/>
                    </a:cubicBezTo>
                    <a:cubicBezTo>
                      <a:pt x="431" y="1068"/>
                      <a:pt x="431" y="1068"/>
                      <a:pt x="431" y="1068"/>
                    </a:cubicBezTo>
                    <a:cubicBezTo>
                      <a:pt x="439" y="1042"/>
                      <a:pt x="439" y="1042"/>
                      <a:pt x="439" y="1042"/>
                    </a:cubicBezTo>
                    <a:cubicBezTo>
                      <a:pt x="474" y="1028"/>
                      <a:pt x="474" y="1028"/>
                      <a:pt x="474" y="1028"/>
                    </a:cubicBezTo>
                    <a:cubicBezTo>
                      <a:pt x="493" y="987"/>
                      <a:pt x="493" y="987"/>
                      <a:pt x="493" y="987"/>
                    </a:cubicBezTo>
                    <a:cubicBezTo>
                      <a:pt x="488" y="978"/>
                      <a:pt x="488" y="978"/>
                      <a:pt x="488" y="978"/>
                    </a:cubicBezTo>
                    <a:cubicBezTo>
                      <a:pt x="499" y="963"/>
                      <a:pt x="499" y="963"/>
                      <a:pt x="499" y="963"/>
                    </a:cubicBezTo>
                    <a:cubicBezTo>
                      <a:pt x="504" y="960"/>
                      <a:pt x="504" y="960"/>
                      <a:pt x="504" y="960"/>
                    </a:cubicBezTo>
                    <a:cubicBezTo>
                      <a:pt x="514" y="938"/>
                      <a:pt x="514" y="938"/>
                      <a:pt x="514" y="938"/>
                    </a:cubicBezTo>
                    <a:cubicBezTo>
                      <a:pt x="510" y="928"/>
                      <a:pt x="510" y="928"/>
                      <a:pt x="510" y="928"/>
                    </a:cubicBezTo>
                    <a:cubicBezTo>
                      <a:pt x="432" y="900"/>
                      <a:pt x="432" y="900"/>
                      <a:pt x="432" y="900"/>
                    </a:cubicBezTo>
                    <a:cubicBezTo>
                      <a:pt x="427" y="903"/>
                      <a:pt x="427" y="903"/>
                      <a:pt x="427" y="903"/>
                    </a:cubicBezTo>
                    <a:cubicBezTo>
                      <a:pt x="425" y="910"/>
                      <a:pt x="425" y="910"/>
                      <a:pt x="425" y="910"/>
                    </a:cubicBezTo>
                    <a:cubicBezTo>
                      <a:pt x="416" y="908"/>
                      <a:pt x="416" y="908"/>
                      <a:pt x="416" y="908"/>
                    </a:cubicBezTo>
                    <a:cubicBezTo>
                      <a:pt x="424" y="898"/>
                      <a:pt x="424" y="898"/>
                      <a:pt x="424" y="898"/>
                    </a:cubicBezTo>
                    <a:cubicBezTo>
                      <a:pt x="419" y="896"/>
                      <a:pt x="419" y="896"/>
                      <a:pt x="419" y="896"/>
                    </a:cubicBezTo>
                    <a:cubicBezTo>
                      <a:pt x="411" y="869"/>
                      <a:pt x="411" y="869"/>
                      <a:pt x="411" y="869"/>
                    </a:cubicBezTo>
                    <a:cubicBezTo>
                      <a:pt x="350" y="837"/>
                      <a:pt x="350" y="837"/>
                      <a:pt x="350" y="837"/>
                    </a:cubicBezTo>
                    <a:cubicBezTo>
                      <a:pt x="342" y="844"/>
                      <a:pt x="342" y="844"/>
                      <a:pt x="342" y="844"/>
                    </a:cubicBezTo>
                    <a:cubicBezTo>
                      <a:pt x="324" y="843"/>
                      <a:pt x="324" y="843"/>
                      <a:pt x="324" y="843"/>
                    </a:cubicBezTo>
                    <a:cubicBezTo>
                      <a:pt x="321" y="837"/>
                      <a:pt x="321" y="837"/>
                      <a:pt x="321" y="837"/>
                    </a:cubicBezTo>
                    <a:cubicBezTo>
                      <a:pt x="311" y="839"/>
                      <a:pt x="311" y="839"/>
                      <a:pt x="311" y="839"/>
                    </a:cubicBezTo>
                    <a:cubicBezTo>
                      <a:pt x="304" y="828"/>
                      <a:pt x="304" y="828"/>
                      <a:pt x="304" y="828"/>
                    </a:cubicBezTo>
                    <a:cubicBezTo>
                      <a:pt x="291" y="822"/>
                      <a:pt x="291" y="822"/>
                      <a:pt x="291" y="822"/>
                    </a:cubicBezTo>
                    <a:cubicBezTo>
                      <a:pt x="279" y="824"/>
                      <a:pt x="279" y="824"/>
                      <a:pt x="279" y="824"/>
                    </a:cubicBezTo>
                    <a:cubicBezTo>
                      <a:pt x="268" y="816"/>
                      <a:pt x="268" y="816"/>
                      <a:pt x="268" y="816"/>
                    </a:cubicBezTo>
                    <a:cubicBezTo>
                      <a:pt x="270" y="791"/>
                      <a:pt x="270" y="791"/>
                      <a:pt x="270" y="791"/>
                    </a:cubicBezTo>
                    <a:cubicBezTo>
                      <a:pt x="265" y="786"/>
                      <a:pt x="265" y="786"/>
                      <a:pt x="265" y="786"/>
                    </a:cubicBezTo>
                    <a:cubicBezTo>
                      <a:pt x="237" y="787"/>
                      <a:pt x="237" y="787"/>
                      <a:pt x="237" y="787"/>
                    </a:cubicBezTo>
                    <a:cubicBezTo>
                      <a:pt x="246" y="754"/>
                      <a:pt x="246" y="754"/>
                      <a:pt x="246" y="754"/>
                    </a:cubicBezTo>
                    <a:cubicBezTo>
                      <a:pt x="228" y="755"/>
                      <a:pt x="228" y="755"/>
                      <a:pt x="228" y="755"/>
                    </a:cubicBezTo>
                    <a:cubicBezTo>
                      <a:pt x="226" y="764"/>
                      <a:pt x="226" y="764"/>
                      <a:pt x="226" y="764"/>
                    </a:cubicBezTo>
                    <a:cubicBezTo>
                      <a:pt x="218" y="772"/>
                      <a:pt x="218" y="772"/>
                      <a:pt x="218" y="772"/>
                    </a:cubicBezTo>
                    <a:cubicBezTo>
                      <a:pt x="202" y="768"/>
                      <a:pt x="202" y="768"/>
                      <a:pt x="202" y="768"/>
                    </a:cubicBezTo>
                    <a:cubicBezTo>
                      <a:pt x="190" y="753"/>
                      <a:pt x="190" y="753"/>
                      <a:pt x="190" y="753"/>
                    </a:cubicBezTo>
                    <a:cubicBezTo>
                      <a:pt x="191" y="714"/>
                      <a:pt x="191" y="714"/>
                      <a:pt x="191" y="714"/>
                    </a:cubicBezTo>
                    <a:cubicBezTo>
                      <a:pt x="232" y="700"/>
                      <a:pt x="232" y="700"/>
                      <a:pt x="232" y="700"/>
                    </a:cubicBezTo>
                    <a:cubicBezTo>
                      <a:pt x="264" y="701"/>
                      <a:pt x="264" y="701"/>
                      <a:pt x="264" y="701"/>
                    </a:cubicBezTo>
                    <a:cubicBezTo>
                      <a:pt x="266" y="718"/>
                      <a:pt x="266" y="718"/>
                      <a:pt x="266" y="718"/>
                    </a:cubicBezTo>
                    <a:cubicBezTo>
                      <a:pt x="279" y="732"/>
                      <a:pt x="279" y="732"/>
                      <a:pt x="279" y="732"/>
                    </a:cubicBezTo>
                    <a:cubicBezTo>
                      <a:pt x="287" y="732"/>
                      <a:pt x="287" y="732"/>
                      <a:pt x="287" y="732"/>
                    </a:cubicBezTo>
                    <a:cubicBezTo>
                      <a:pt x="289" y="722"/>
                      <a:pt x="289" y="722"/>
                      <a:pt x="289" y="722"/>
                    </a:cubicBezTo>
                    <a:cubicBezTo>
                      <a:pt x="279" y="701"/>
                      <a:pt x="279" y="701"/>
                      <a:pt x="279" y="701"/>
                    </a:cubicBezTo>
                    <a:cubicBezTo>
                      <a:pt x="282" y="689"/>
                      <a:pt x="282" y="689"/>
                      <a:pt x="282" y="689"/>
                    </a:cubicBezTo>
                    <a:cubicBezTo>
                      <a:pt x="312" y="669"/>
                      <a:pt x="312" y="669"/>
                      <a:pt x="312" y="669"/>
                    </a:cubicBezTo>
                    <a:cubicBezTo>
                      <a:pt x="320" y="632"/>
                      <a:pt x="320" y="632"/>
                      <a:pt x="320" y="632"/>
                    </a:cubicBezTo>
                    <a:cubicBezTo>
                      <a:pt x="346" y="627"/>
                      <a:pt x="346" y="627"/>
                      <a:pt x="346" y="627"/>
                    </a:cubicBezTo>
                    <a:cubicBezTo>
                      <a:pt x="339" y="618"/>
                      <a:pt x="339" y="618"/>
                      <a:pt x="339" y="618"/>
                    </a:cubicBezTo>
                    <a:cubicBezTo>
                      <a:pt x="360" y="607"/>
                      <a:pt x="360" y="607"/>
                      <a:pt x="360" y="607"/>
                    </a:cubicBezTo>
                    <a:cubicBezTo>
                      <a:pt x="371" y="615"/>
                      <a:pt x="371" y="615"/>
                      <a:pt x="371" y="615"/>
                    </a:cubicBezTo>
                    <a:cubicBezTo>
                      <a:pt x="402" y="598"/>
                      <a:pt x="402" y="598"/>
                      <a:pt x="402" y="598"/>
                    </a:cubicBezTo>
                    <a:cubicBezTo>
                      <a:pt x="400" y="594"/>
                      <a:pt x="400" y="594"/>
                      <a:pt x="400" y="594"/>
                    </a:cubicBezTo>
                    <a:cubicBezTo>
                      <a:pt x="380" y="595"/>
                      <a:pt x="380" y="595"/>
                      <a:pt x="380" y="595"/>
                    </a:cubicBezTo>
                    <a:cubicBezTo>
                      <a:pt x="372" y="588"/>
                      <a:pt x="372" y="588"/>
                      <a:pt x="372" y="588"/>
                    </a:cubicBezTo>
                    <a:cubicBezTo>
                      <a:pt x="380" y="580"/>
                      <a:pt x="380" y="580"/>
                      <a:pt x="380" y="580"/>
                    </a:cubicBezTo>
                    <a:cubicBezTo>
                      <a:pt x="374" y="573"/>
                      <a:pt x="374" y="573"/>
                      <a:pt x="374" y="573"/>
                    </a:cubicBezTo>
                    <a:cubicBezTo>
                      <a:pt x="340" y="589"/>
                      <a:pt x="340" y="589"/>
                      <a:pt x="340" y="589"/>
                    </a:cubicBezTo>
                    <a:cubicBezTo>
                      <a:pt x="362" y="567"/>
                      <a:pt x="362" y="567"/>
                      <a:pt x="362" y="567"/>
                    </a:cubicBezTo>
                    <a:cubicBezTo>
                      <a:pt x="402" y="563"/>
                      <a:pt x="402" y="563"/>
                      <a:pt x="402" y="563"/>
                    </a:cubicBezTo>
                    <a:cubicBezTo>
                      <a:pt x="424" y="554"/>
                      <a:pt x="424" y="554"/>
                      <a:pt x="424" y="554"/>
                    </a:cubicBezTo>
                    <a:cubicBezTo>
                      <a:pt x="422" y="543"/>
                      <a:pt x="422" y="543"/>
                      <a:pt x="422" y="543"/>
                    </a:cubicBezTo>
                    <a:cubicBezTo>
                      <a:pt x="401" y="530"/>
                      <a:pt x="401" y="530"/>
                      <a:pt x="401" y="530"/>
                    </a:cubicBezTo>
                    <a:cubicBezTo>
                      <a:pt x="375" y="488"/>
                      <a:pt x="375" y="488"/>
                      <a:pt x="375" y="488"/>
                    </a:cubicBezTo>
                    <a:cubicBezTo>
                      <a:pt x="357" y="504"/>
                      <a:pt x="357" y="504"/>
                      <a:pt x="357" y="504"/>
                    </a:cubicBezTo>
                    <a:cubicBezTo>
                      <a:pt x="347" y="500"/>
                      <a:pt x="347" y="500"/>
                      <a:pt x="347" y="500"/>
                    </a:cubicBezTo>
                    <a:cubicBezTo>
                      <a:pt x="345" y="484"/>
                      <a:pt x="345" y="484"/>
                      <a:pt x="345" y="484"/>
                    </a:cubicBezTo>
                    <a:cubicBezTo>
                      <a:pt x="324" y="470"/>
                      <a:pt x="324" y="470"/>
                      <a:pt x="324" y="470"/>
                    </a:cubicBezTo>
                    <a:cubicBezTo>
                      <a:pt x="304" y="466"/>
                      <a:pt x="304" y="466"/>
                      <a:pt x="304" y="466"/>
                    </a:cubicBezTo>
                    <a:cubicBezTo>
                      <a:pt x="304" y="493"/>
                      <a:pt x="304" y="493"/>
                      <a:pt x="304" y="493"/>
                    </a:cubicBezTo>
                    <a:cubicBezTo>
                      <a:pt x="294" y="501"/>
                      <a:pt x="294" y="501"/>
                      <a:pt x="294" y="501"/>
                    </a:cubicBezTo>
                    <a:cubicBezTo>
                      <a:pt x="307" y="509"/>
                      <a:pt x="307" y="509"/>
                      <a:pt x="307" y="509"/>
                    </a:cubicBezTo>
                    <a:cubicBezTo>
                      <a:pt x="306" y="522"/>
                      <a:pt x="306" y="522"/>
                      <a:pt x="306" y="522"/>
                    </a:cubicBezTo>
                    <a:cubicBezTo>
                      <a:pt x="294" y="534"/>
                      <a:pt x="294" y="534"/>
                      <a:pt x="294" y="534"/>
                    </a:cubicBezTo>
                    <a:cubicBezTo>
                      <a:pt x="299" y="554"/>
                      <a:pt x="299" y="554"/>
                      <a:pt x="299" y="554"/>
                    </a:cubicBezTo>
                    <a:cubicBezTo>
                      <a:pt x="291" y="562"/>
                      <a:pt x="291" y="562"/>
                      <a:pt x="291" y="562"/>
                    </a:cubicBezTo>
                    <a:cubicBezTo>
                      <a:pt x="276" y="550"/>
                      <a:pt x="276" y="550"/>
                      <a:pt x="276" y="550"/>
                    </a:cubicBezTo>
                    <a:cubicBezTo>
                      <a:pt x="275" y="532"/>
                      <a:pt x="275" y="532"/>
                      <a:pt x="275" y="532"/>
                    </a:cubicBezTo>
                    <a:cubicBezTo>
                      <a:pt x="241" y="521"/>
                      <a:pt x="241" y="521"/>
                      <a:pt x="241" y="521"/>
                    </a:cubicBezTo>
                    <a:cubicBezTo>
                      <a:pt x="207" y="501"/>
                      <a:pt x="207" y="501"/>
                      <a:pt x="207" y="501"/>
                    </a:cubicBezTo>
                    <a:cubicBezTo>
                      <a:pt x="210" y="472"/>
                      <a:pt x="210" y="472"/>
                      <a:pt x="210" y="472"/>
                    </a:cubicBezTo>
                    <a:cubicBezTo>
                      <a:pt x="241" y="453"/>
                      <a:pt x="241" y="453"/>
                      <a:pt x="241" y="453"/>
                    </a:cubicBezTo>
                    <a:cubicBezTo>
                      <a:pt x="252" y="435"/>
                      <a:pt x="252" y="435"/>
                      <a:pt x="252" y="435"/>
                    </a:cubicBezTo>
                    <a:cubicBezTo>
                      <a:pt x="270" y="433"/>
                      <a:pt x="270" y="433"/>
                      <a:pt x="270" y="433"/>
                    </a:cubicBezTo>
                    <a:cubicBezTo>
                      <a:pt x="280" y="422"/>
                      <a:pt x="280" y="422"/>
                      <a:pt x="280" y="422"/>
                    </a:cubicBezTo>
                    <a:cubicBezTo>
                      <a:pt x="278" y="406"/>
                      <a:pt x="278" y="406"/>
                      <a:pt x="278" y="406"/>
                    </a:cubicBezTo>
                    <a:cubicBezTo>
                      <a:pt x="260" y="399"/>
                      <a:pt x="260" y="399"/>
                      <a:pt x="260" y="399"/>
                    </a:cubicBezTo>
                    <a:cubicBezTo>
                      <a:pt x="256" y="403"/>
                      <a:pt x="256" y="403"/>
                      <a:pt x="256" y="403"/>
                    </a:cubicBezTo>
                    <a:cubicBezTo>
                      <a:pt x="260" y="412"/>
                      <a:pt x="260" y="412"/>
                      <a:pt x="260" y="412"/>
                    </a:cubicBezTo>
                    <a:cubicBezTo>
                      <a:pt x="248" y="423"/>
                      <a:pt x="248" y="423"/>
                      <a:pt x="248" y="423"/>
                    </a:cubicBezTo>
                    <a:cubicBezTo>
                      <a:pt x="241" y="419"/>
                      <a:pt x="241" y="419"/>
                      <a:pt x="241" y="419"/>
                    </a:cubicBezTo>
                    <a:cubicBezTo>
                      <a:pt x="244" y="410"/>
                      <a:pt x="244" y="410"/>
                      <a:pt x="244" y="410"/>
                    </a:cubicBezTo>
                    <a:cubicBezTo>
                      <a:pt x="235" y="404"/>
                      <a:pt x="235" y="404"/>
                      <a:pt x="235" y="404"/>
                    </a:cubicBezTo>
                    <a:cubicBezTo>
                      <a:pt x="232" y="413"/>
                      <a:pt x="232" y="413"/>
                      <a:pt x="232" y="413"/>
                    </a:cubicBezTo>
                    <a:cubicBezTo>
                      <a:pt x="228" y="410"/>
                      <a:pt x="228" y="410"/>
                      <a:pt x="228" y="410"/>
                    </a:cubicBezTo>
                    <a:cubicBezTo>
                      <a:pt x="221" y="391"/>
                      <a:pt x="221" y="391"/>
                      <a:pt x="221" y="391"/>
                    </a:cubicBezTo>
                    <a:cubicBezTo>
                      <a:pt x="202" y="378"/>
                      <a:pt x="202" y="378"/>
                      <a:pt x="202" y="378"/>
                    </a:cubicBezTo>
                    <a:cubicBezTo>
                      <a:pt x="193" y="394"/>
                      <a:pt x="193" y="394"/>
                      <a:pt x="193" y="394"/>
                    </a:cubicBezTo>
                    <a:cubicBezTo>
                      <a:pt x="212" y="404"/>
                      <a:pt x="212" y="404"/>
                      <a:pt x="212" y="404"/>
                    </a:cubicBezTo>
                    <a:cubicBezTo>
                      <a:pt x="200" y="422"/>
                      <a:pt x="200" y="422"/>
                      <a:pt x="200" y="422"/>
                    </a:cubicBezTo>
                    <a:cubicBezTo>
                      <a:pt x="156" y="418"/>
                      <a:pt x="156" y="418"/>
                      <a:pt x="156" y="418"/>
                    </a:cubicBezTo>
                    <a:cubicBezTo>
                      <a:pt x="162" y="407"/>
                      <a:pt x="168" y="395"/>
                      <a:pt x="175" y="383"/>
                    </a:cubicBezTo>
                    <a:cubicBezTo>
                      <a:pt x="181" y="386"/>
                      <a:pt x="181" y="386"/>
                      <a:pt x="181" y="386"/>
                    </a:cubicBezTo>
                    <a:cubicBezTo>
                      <a:pt x="190" y="382"/>
                      <a:pt x="190" y="382"/>
                      <a:pt x="190" y="382"/>
                    </a:cubicBezTo>
                    <a:cubicBezTo>
                      <a:pt x="196" y="371"/>
                      <a:pt x="196" y="371"/>
                      <a:pt x="196" y="371"/>
                    </a:cubicBezTo>
                    <a:cubicBezTo>
                      <a:pt x="186" y="365"/>
                      <a:pt x="186" y="365"/>
                      <a:pt x="186" y="365"/>
                    </a:cubicBezTo>
                    <a:cubicBezTo>
                      <a:pt x="194" y="353"/>
                      <a:pt x="202" y="341"/>
                      <a:pt x="210" y="330"/>
                    </a:cubicBezTo>
                    <a:cubicBezTo>
                      <a:pt x="224" y="348"/>
                      <a:pt x="224" y="348"/>
                      <a:pt x="224" y="348"/>
                    </a:cubicBezTo>
                    <a:cubicBezTo>
                      <a:pt x="286" y="348"/>
                      <a:pt x="286" y="348"/>
                      <a:pt x="286" y="348"/>
                    </a:cubicBezTo>
                    <a:cubicBezTo>
                      <a:pt x="289" y="339"/>
                      <a:pt x="289" y="339"/>
                      <a:pt x="289" y="339"/>
                    </a:cubicBezTo>
                    <a:cubicBezTo>
                      <a:pt x="276" y="333"/>
                      <a:pt x="276" y="333"/>
                      <a:pt x="276" y="333"/>
                    </a:cubicBezTo>
                    <a:cubicBezTo>
                      <a:pt x="240" y="338"/>
                      <a:pt x="240" y="338"/>
                      <a:pt x="240" y="338"/>
                    </a:cubicBezTo>
                    <a:cubicBezTo>
                      <a:pt x="215" y="324"/>
                      <a:pt x="215" y="324"/>
                      <a:pt x="215" y="324"/>
                    </a:cubicBezTo>
                    <a:cubicBezTo>
                      <a:pt x="220" y="317"/>
                      <a:pt x="225" y="311"/>
                      <a:pt x="230" y="305"/>
                    </a:cubicBezTo>
                    <a:cubicBezTo>
                      <a:pt x="235" y="306"/>
                      <a:pt x="235" y="306"/>
                      <a:pt x="235" y="306"/>
                    </a:cubicBezTo>
                    <a:cubicBezTo>
                      <a:pt x="254" y="292"/>
                      <a:pt x="254" y="292"/>
                      <a:pt x="254" y="292"/>
                    </a:cubicBezTo>
                    <a:cubicBezTo>
                      <a:pt x="246" y="287"/>
                      <a:pt x="246" y="287"/>
                      <a:pt x="246" y="287"/>
                    </a:cubicBezTo>
                    <a:cubicBezTo>
                      <a:pt x="247" y="285"/>
                      <a:pt x="248" y="284"/>
                      <a:pt x="250" y="282"/>
                    </a:cubicBezTo>
                    <a:cubicBezTo>
                      <a:pt x="250" y="285"/>
                      <a:pt x="250" y="285"/>
                      <a:pt x="250" y="285"/>
                    </a:cubicBezTo>
                    <a:cubicBezTo>
                      <a:pt x="276" y="300"/>
                      <a:pt x="276" y="300"/>
                      <a:pt x="276" y="300"/>
                    </a:cubicBezTo>
                    <a:cubicBezTo>
                      <a:pt x="255" y="299"/>
                      <a:pt x="255" y="299"/>
                      <a:pt x="255" y="299"/>
                    </a:cubicBezTo>
                    <a:cubicBezTo>
                      <a:pt x="248" y="304"/>
                      <a:pt x="248" y="304"/>
                      <a:pt x="248" y="304"/>
                    </a:cubicBezTo>
                    <a:cubicBezTo>
                      <a:pt x="268" y="314"/>
                      <a:pt x="268" y="314"/>
                      <a:pt x="268" y="314"/>
                    </a:cubicBezTo>
                    <a:cubicBezTo>
                      <a:pt x="267" y="318"/>
                      <a:pt x="267" y="318"/>
                      <a:pt x="267" y="318"/>
                    </a:cubicBezTo>
                    <a:cubicBezTo>
                      <a:pt x="245" y="312"/>
                      <a:pt x="245" y="312"/>
                      <a:pt x="245" y="312"/>
                    </a:cubicBezTo>
                    <a:cubicBezTo>
                      <a:pt x="244" y="309"/>
                      <a:pt x="244" y="309"/>
                      <a:pt x="244" y="309"/>
                    </a:cubicBezTo>
                    <a:cubicBezTo>
                      <a:pt x="236" y="327"/>
                      <a:pt x="236" y="327"/>
                      <a:pt x="236" y="327"/>
                    </a:cubicBezTo>
                    <a:cubicBezTo>
                      <a:pt x="284" y="328"/>
                      <a:pt x="284" y="328"/>
                      <a:pt x="284" y="328"/>
                    </a:cubicBezTo>
                    <a:cubicBezTo>
                      <a:pt x="300" y="326"/>
                      <a:pt x="300" y="326"/>
                      <a:pt x="300" y="326"/>
                    </a:cubicBezTo>
                    <a:cubicBezTo>
                      <a:pt x="300" y="321"/>
                      <a:pt x="300" y="321"/>
                      <a:pt x="300" y="321"/>
                    </a:cubicBezTo>
                    <a:cubicBezTo>
                      <a:pt x="280" y="315"/>
                      <a:pt x="280" y="315"/>
                      <a:pt x="280" y="315"/>
                    </a:cubicBezTo>
                    <a:cubicBezTo>
                      <a:pt x="309" y="309"/>
                      <a:pt x="309" y="309"/>
                      <a:pt x="309" y="309"/>
                    </a:cubicBezTo>
                    <a:cubicBezTo>
                      <a:pt x="316" y="295"/>
                      <a:pt x="316" y="295"/>
                      <a:pt x="316" y="295"/>
                    </a:cubicBezTo>
                    <a:cubicBezTo>
                      <a:pt x="306" y="291"/>
                      <a:pt x="306" y="291"/>
                      <a:pt x="306" y="291"/>
                    </a:cubicBezTo>
                    <a:cubicBezTo>
                      <a:pt x="339" y="280"/>
                      <a:pt x="339" y="280"/>
                      <a:pt x="339" y="280"/>
                    </a:cubicBezTo>
                    <a:cubicBezTo>
                      <a:pt x="368" y="268"/>
                      <a:pt x="368" y="268"/>
                      <a:pt x="368" y="268"/>
                    </a:cubicBezTo>
                    <a:cubicBezTo>
                      <a:pt x="370" y="264"/>
                      <a:pt x="370" y="264"/>
                      <a:pt x="370" y="264"/>
                    </a:cubicBezTo>
                    <a:cubicBezTo>
                      <a:pt x="356" y="262"/>
                      <a:pt x="356" y="262"/>
                      <a:pt x="356" y="262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80" y="257"/>
                      <a:pt x="380" y="257"/>
                      <a:pt x="380" y="257"/>
                    </a:cubicBezTo>
                    <a:cubicBezTo>
                      <a:pt x="391" y="249"/>
                      <a:pt x="391" y="249"/>
                      <a:pt x="391" y="249"/>
                    </a:cubicBezTo>
                    <a:cubicBezTo>
                      <a:pt x="373" y="245"/>
                      <a:pt x="373" y="245"/>
                      <a:pt x="373" y="245"/>
                    </a:cubicBezTo>
                    <a:cubicBezTo>
                      <a:pt x="350" y="243"/>
                      <a:pt x="350" y="243"/>
                      <a:pt x="350" y="243"/>
                    </a:cubicBezTo>
                    <a:cubicBezTo>
                      <a:pt x="315" y="243"/>
                      <a:pt x="315" y="243"/>
                      <a:pt x="315" y="243"/>
                    </a:cubicBezTo>
                    <a:cubicBezTo>
                      <a:pt x="308" y="248"/>
                      <a:pt x="308" y="248"/>
                      <a:pt x="308" y="248"/>
                    </a:cubicBezTo>
                    <a:cubicBezTo>
                      <a:pt x="295" y="240"/>
                      <a:pt x="295" y="240"/>
                      <a:pt x="295" y="240"/>
                    </a:cubicBezTo>
                    <a:cubicBezTo>
                      <a:pt x="284" y="248"/>
                      <a:pt x="284" y="248"/>
                      <a:pt x="284" y="248"/>
                    </a:cubicBezTo>
                    <a:cubicBezTo>
                      <a:pt x="386" y="155"/>
                      <a:pt x="522" y="97"/>
                      <a:pt x="671" y="97"/>
                    </a:cubicBezTo>
                    <a:close/>
                    <a:moveTo>
                      <a:pt x="241" y="419"/>
                    </a:moveTo>
                    <a:cubicBezTo>
                      <a:pt x="232" y="413"/>
                      <a:pt x="232" y="413"/>
                      <a:pt x="232" y="413"/>
                    </a:cubicBezTo>
                    <a:cubicBezTo>
                      <a:pt x="235" y="404"/>
                      <a:pt x="235" y="404"/>
                      <a:pt x="235" y="404"/>
                    </a:cubicBezTo>
                    <a:cubicBezTo>
                      <a:pt x="244" y="410"/>
                      <a:pt x="244" y="410"/>
                      <a:pt x="244" y="410"/>
                    </a:cubicBezTo>
                    <a:cubicBezTo>
                      <a:pt x="241" y="419"/>
                      <a:pt x="241" y="419"/>
                      <a:pt x="241" y="419"/>
                    </a:cubicBezTo>
                    <a:close/>
                    <a:moveTo>
                      <a:pt x="296" y="1105"/>
                    </a:moveTo>
                    <a:cubicBezTo>
                      <a:pt x="189" y="1012"/>
                      <a:pt x="116" y="881"/>
                      <a:pt x="100" y="733"/>
                    </a:cubicBezTo>
                    <a:cubicBezTo>
                      <a:pt x="116" y="746"/>
                      <a:pt x="116" y="746"/>
                      <a:pt x="116" y="746"/>
                    </a:cubicBezTo>
                    <a:cubicBezTo>
                      <a:pt x="123" y="744"/>
                      <a:pt x="123" y="744"/>
                      <a:pt x="123" y="744"/>
                    </a:cubicBezTo>
                    <a:cubicBezTo>
                      <a:pt x="99" y="719"/>
                      <a:pt x="99" y="719"/>
                      <a:pt x="99" y="719"/>
                    </a:cubicBezTo>
                    <a:cubicBezTo>
                      <a:pt x="99" y="714"/>
                      <a:pt x="98" y="709"/>
                      <a:pt x="98" y="704"/>
                    </a:cubicBezTo>
                    <a:cubicBezTo>
                      <a:pt x="111" y="714"/>
                      <a:pt x="111" y="714"/>
                      <a:pt x="111" y="714"/>
                    </a:cubicBezTo>
                    <a:cubicBezTo>
                      <a:pt x="140" y="746"/>
                      <a:pt x="140" y="746"/>
                      <a:pt x="140" y="746"/>
                    </a:cubicBezTo>
                    <a:cubicBezTo>
                      <a:pt x="139" y="761"/>
                      <a:pt x="139" y="761"/>
                      <a:pt x="139" y="761"/>
                    </a:cubicBezTo>
                    <a:cubicBezTo>
                      <a:pt x="192" y="788"/>
                      <a:pt x="192" y="788"/>
                      <a:pt x="192" y="788"/>
                    </a:cubicBezTo>
                    <a:cubicBezTo>
                      <a:pt x="201" y="783"/>
                      <a:pt x="201" y="783"/>
                      <a:pt x="201" y="783"/>
                    </a:cubicBezTo>
                    <a:cubicBezTo>
                      <a:pt x="241" y="804"/>
                      <a:pt x="241" y="804"/>
                      <a:pt x="241" y="804"/>
                    </a:cubicBezTo>
                    <a:cubicBezTo>
                      <a:pt x="251" y="814"/>
                      <a:pt x="251" y="814"/>
                      <a:pt x="251" y="814"/>
                    </a:cubicBezTo>
                    <a:cubicBezTo>
                      <a:pt x="276" y="831"/>
                      <a:pt x="276" y="831"/>
                      <a:pt x="276" y="831"/>
                    </a:cubicBezTo>
                    <a:cubicBezTo>
                      <a:pt x="284" y="845"/>
                      <a:pt x="284" y="845"/>
                      <a:pt x="284" y="845"/>
                    </a:cubicBezTo>
                    <a:cubicBezTo>
                      <a:pt x="277" y="846"/>
                      <a:pt x="277" y="846"/>
                      <a:pt x="277" y="846"/>
                    </a:cubicBezTo>
                    <a:cubicBezTo>
                      <a:pt x="270" y="863"/>
                      <a:pt x="270" y="863"/>
                      <a:pt x="270" y="863"/>
                    </a:cubicBezTo>
                    <a:cubicBezTo>
                      <a:pt x="275" y="880"/>
                      <a:pt x="275" y="880"/>
                      <a:pt x="275" y="880"/>
                    </a:cubicBezTo>
                    <a:cubicBezTo>
                      <a:pt x="261" y="889"/>
                      <a:pt x="261" y="889"/>
                      <a:pt x="261" y="889"/>
                    </a:cubicBezTo>
                    <a:cubicBezTo>
                      <a:pt x="244" y="933"/>
                      <a:pt x="244" y="933"/>
                      <a:pt x="244" y="933"/>
                    </a:cubicBezTo>
                    <a:cubicBezTo>
                      <a:pt x="289" y="994"/>
                      <a:pt x="289" y="994"/>
                      <a:pt x="289" y="994"/>
                    </a:cubicBezTo>
                    <a:cubicBezTo>
                      <a:pt x="315" y="1004"/>
                      <a:pt x="315" y="1004"/>
                      <a:pt x="315" y="1004"/>
                    </a:cubicBezTo>
                    <a:cubicBezTo>
                      <a:pt x="296" y="1105"/>
                      <a:pt x="296" y="1105"/>
                      <a:pt x="296" y="1105"/>
                    </a:cubicBezTo>
                    <a:close/>
                    <a:moveTo>
                      <a:pt x="253" y="279"/>
                    </a:moveTo>
                    <a:cubicBezTo>
                      <a:pt x="254" y="277"/>
                      <a:pt x="256" y="275"/>
                      <a:pt x="258" y="273"/>
                    </a:cubicBezTo>
                    <a:cubicBezTo>
                      <a:pt x="286" y="270"/>
                      <a:pt x="286" y="270"/>
                      <a:pt x="286" y="270"/>
                    </a:cubicBezTo>
                    <a:cubicBezTo>
                      <a:pt x="298" y="271"/>
                      <a:pt x="298" y="271"/>
                      <a:pt x="298" y="271"/>
                    </a:cubicBezTo>
                    <a:cubicBezTo>
                      <a:pt x="281" y="277"/>
                      <a:pt x="281" y="277"/>
                      <a:pt x="281" y="277"/>
                    </a:cubicBezTo>
                    <a:cubicBezTo>
                      <a:pt x="277" y="281"/>
                      <a:pt x="277" y="281"/>
                      <a:pt x="277" y="281"/>
                    </a:cubicBezTo>
                    <a:cubicBezTo>
                      <a:pt x="282" y="289"/>
                      <a:pt x="282" y="289"/>
                      <a:pt x="282" y="289"/>
                    </a:cubicBezTo>
                    <a:cubicBezTo>
                      <a:pt x="271" y="284"/>
                      <a:pt x="271" y="284"/>
                      <a:pt x="271" y="284"/>
                    </a:cubicBezTo>
                    <a:cubicBezTo>
                      <a:pt x="253" y="279"/>
                      <a:pt x="253" y="279"/>
                      <a:pt x="253" y="279"/>
                    </a:cubicBezTo>
                    <a:close/>
                    <a:moveTo>
                      <a:pt x="385" y="263"/>
                    </a:moveTo>
                    <a:cubicBezTo>
                      <a:pt x="380" y="261"/>
                      <a:pt x="380" y="261"/>
                      <a:pt x="380" y="261"/>
                    </a:cubicBezTo>
                    <a:cubicBezTo>
                      <a:pt x="394" y="251"/>
                      <a:pt x="394" y="251"/>
                      <a:pt x="394" y="251"/>
                    </a:cubicBezTo>
                    <a:cubicBezTo>
                      <a:pt x="401" y="251"/>
                      <a:pt x="401" y="251"/>
                      <a:pt x="401" y="251"/>
                    </a:cubicBezTo>
                    <a:cubicBezTo>
                      <a:pt x="404" y="242"/>
                      <a:pt x="404" y="242"/>
                      <a:pt x="404" y="242"/>
                    </a:cubicBezTo>
                    <a:cubicBezTo>
                      <a:pt x="413" y="239"/>
                      <a:pt x="413" y="239"/>
                      <a:pt x="413" y="239"/>
                    </a:cubicBezTo>
                    <a:cubicBezTo>
                      <a:pt x="431" y="237"/>
                      <a:pt x="431" y="237"/>
                      <a:pt x="431" y="237"/>
                    </a:cubicBezTo>
                    <a:cubicBezTo>
                      <a:pt x="437" y="227"/>
                      <a:pt x="437" y="227"/>
                      <a:pt x="437" y="227"/>
                    </a:cubicBezTo>
                    <a:cubicBezTo>
                      <a:pt x="450" y="226"/>
                      <a:pt x="450" y="226"/>
                      <a:pt x="450" y="226"/>
                    </a:cubicBezTo>
                    <a:cubicBezTo>
                      <a:pt x="460" y="217"/>
                      <a:pt x="460" y="217"/>
                      <a:pt x="460" y="217"/>
                    </a:cubicBezTo>
                    <a:cubicBezTo>
                      <a:pt x="484" y="220"/>
                      <a:pt x="484" y="220"/>
                      <a:pt x="484" y="220"/>
                    </a:cubicBezTo>
                    <a:cubicBezTo>
                      <a:pt x="481" y="223"/>
                      <a:pt x="481" y="223"/>
                      <a:pt x="481" y="223"/>
                    </a:cubicBezTo>
                    <a:cubicBezTo>
                      <a:pt x="483" y="223"/>
                      <a:pt x="483" y="223"/>
                      <a:pt x="483" y="223"/>
                    </a:cubicBezTo>
                    <a:cubicBezTo>
                      <a:pt x="481" y="227"/>
                      <a:pt x="481" y="227"/>
                      <a:pt x="481" y="227"/>
                    </a:cubicBezTo>
                    <a:cubicBezTo>
                      <a:pt x="474" y="230"/>
                      <a:pt x="474" y="230"/>
                      <a:pt x="474" y="230"/>
                    </a:cubicBezTo>
                    <a:cubicBezTo>
                      <a:pt x="474" y="231"/>
                      <a:pt x="474" y="231"/>
                      <a:pt x="474" y="231"/>
                    </a:cubicBezTo>
                    <a:cubicBezTo>
                      <a:pt x="481" y="228"/>
                      <a:pt x="481" y="228"/>
                      <a:pt x="481" y="228"/>
                    </a:cubicBezTo>
                    <a:cubicBezTo>
                      <a:pt x="482" y="236"/>
                      <a:pt x="482" y="236"/>
                      <a:pt x="482" y="236"/>
                    </a:cubicBezTo>
                    <a:cubicBezTo>
                      <a:pt x="486" y="230"/>
                      <a:pt x="486" y="230"/>
                      <a:pt x="486" y="230"/>
                    </a:cubicBezTo>
                    <a:cubicBezTo>
                      <a:pt x="485" y="227"/>
                      <a:pt x="485" y="227"/>
                      <a:pt x="485" y="227"/>
                    </a:cubicBezTo>
                    <a:cubicBezTo>
                      <a:pt x="491" y="229"/>
                      <a:pt x="491" y="229"/>
                      <a:pt x="491" y="229"/>
                    </a:cubicBezTo>
                    <a:cubicBezTo>
                      <a:pt x="494" y="238"/>
                      <a:pt x="494" y="238"/>
                      <a:pt x="494" y="238"/>
                    </a:cubicBezTo>
                    <a:cubicBezTo>
                      <a:pt x="496" y="227"/>
                      <a:pt x="496" y="227"/>
                      <a:pt x="496" y="227"/>
                    </a:cubicBezTo>
                    <a:cubicBezTo>
                      <a:pt x="502" y="227"/>
                      <a:pt x="502" y="227"/>
                      <a:pt x="502" y="227"/>
                    </a:cubicBezTo>
                    <a:cubicBezTo>
                      <a:pt x="501" y="225"/>
                      <a:pt x="501" y="225"/>
                      <a:pt x="501" y="225"/>
                    </a:cubicBezTo>
                    <a:cubicBezTo>
                      <a:pt x="511" y="226"/>
                      <a:pt x="511" y="226"/>
                      <a:pt x="511" y="226"/>
                    </a:cubicBezTo>
                    <a:cubicBezTo>
                      <a:pt x="513" y="239"/>
                      <a:pt x="513" y="239"/>
                      <a:pt x="513" y="239"/>
                    </a:cubicBezTo>
                    <a:cubicBezTo>
                      <a:pt x="521" y="249"/>
                      <a:pt x="521" y="249"/>
                      <a:pt x="521" y="249"/>
                    </a:cubicBezTo>
                    <a:cubicBezTo>
                      <a:pt x="518" y="254"/>
                      <a:pt x="518" y="254"/>
                      <a:pt x="518" y="254"/>
                    </a:cubicBezTo>
                    <a:cubicBezTo>
                      <a:pt x="526" y="261"/>
                      <a:pt x="526" y="261"/>
                      <a:pt x="526" y="261"/>
                    </a:cubicBezTo>
                    <a:cubicBezTo>
                      <a:pt x="529" y="259"/>
                      <a:pt x="529" y="259"/>
                      <a:pt x="529" y="259"/>
                    </a:cubicBezTo>
                    <a:cubicBezTo>
                      <a:pt x="539" y="262"/>
                      <a:pt x="539" y="262"/>
                      <a:pt x="539" y="262"/>
                    </a:cubicBezTo>
                    <a:cubicBezTo>
                      <a:pt x="543" y="268"/>
                      <a:pt x="543" y="268"/>
                      <a:pt x="543" y="268"/>
                    </a:cubicBezTo>
                    <a:cubicBezTo>
                      <a:pt x="560" y="297"/>
                      <a:pt x="560" y="297"/>
                      <a:pt x="560" y="297"/>
                    </a:cubicBezTo>
                    <a:cubicBezTo>
                      <a:pt x="563" y="301"/>
                      <a:pt x="563" y="301"/>
                      <a:pt x="563" y="301"/>
                    </a:cubicBezTo>
                    <a:cubicBezTo>
                      <a:pt x="555" y="304"/>
                      <a:pt x="555" y="304"/>
                      <a:pt x="555" y="304"/>
                    </a:cubicBezTo>
                    <a:cubicBezTo>
                      <a:pt x="569" y="311"/>
                      <a:pt x="569" y="311"/>
                      <a:pt x="569" y="311"/>
                    </a:cubicBezTo>
                    <a:cubicBezTo>
                      <a:pt x="573" y="319"/>
                      <a:pt x="573" y="319"/>
                      <a:pt x="573" y="319"/>
                    </a:cubicBezTo>
                    <a:cubicBezTo>
                      <a:pt x="581" y="320"/>
                      <a:pt x="581" y="320"/>
                      <a:pt x="581" y="320"/>
                    </a:cubicBezTo>
                    <a:cubicBezTo>
                      <a:pt x="589" y="329"/>
                      <a:pt x="589" y="329"/>
                      <a:pt x="589" y="329"/>
                    </a:cubicBezTo>
                    <a:cubicBezTo>
                      <a:pt x="588" y="330"/>
                      <a:pt x="587" y="331"/>
                      <a:pt x="585" y="332"/>
                    </a:cubicBezTo>
                    <a:cubicBezTo>
                      <a:pt x="571" y="332"/>
                      <a:pt x="571" y="332"/>
                      <a:pt x="571" y="332"/>
                    </a:cubicBezTo>
                    <a:cubicBezTo>
                      <a:pt x="571" y="332"/>
                      <a:pt x="571" y="332"/>
                      <a:pt x="571" y="332"/>
                    </a:cubicBezTo>
                    <a:cubicBezTo>
                      <a:pt x="562" y="325"/>
                      <a:pt x="562" y="325"/>
                      <a:pt x="562" y="325"/>
                    </a:cubicBezTo>
                    <a:cubicBezTo>
                      <a:pt x="559" y="327"/>
                      <a:pt x="559" y="327"/>
                      <a:pt x="559" y="327"/>
                    </a:cubicBezTo>
                    <a:cubicBezTo>
                      <a:pt x="564" y="332"/>
                      <a:pt x="564" y="332"/>
                      <a:pt x="564" y="332"/>
                    </a:cubicBezTo>
                    <a:cubicBezTo>
                      <a:pt x="555" y="343"/>
                      <a:pt x="555" y="343"/>
                      <a:pt x="555" y="343"/>
                    </a:cubicBezTo>
                    <a:cubicBezTo>
                      <a:pt x="560" y="343"/>
                      <a:pt x="560" y="343"/>
                      <a:pt x="560" y="343"/>
                    </a:cubicBezTo>
                    <a:cubicBezTo>
                      <a:pt x="566" y="336"/>
                      <a:pt x="566" y="336"/>
                      <a:pt x="566" y="336"/>
                    </a:cubicBezTo>
                    <a:cubicBezTo>
                      <a:pt x="570" y="335"/>
                      <a:pt x="570" y="335"/>
                      <a:pt x="570" y="335"/>
                    </a:cubicBezTo>
                    <a:cubicBezTo>
                      <a:pt x="570" y="338"/>
                      <a:pt x="570" y="338"/>
                      <a:pt x="570" y="338"/>
                    </a:cubicBezTo>
                    <a:cubicBezTo>
                      <a:pt x="585" y="334"/>
                      <a:pt x="585" y="334"/>
                      <a:pt x="585" y="334"/>
                    </a:cubicBezTo>
                    <a:cubicBezTo>
                      <a:pt x="577" y="353"/>
                      <a:pt x="577" y="353"/>
                      <a:pt x="577" y="353"/>
                    </a:cubicBezTo>
                    <a:cubicBezTo>
                      <a:pt x="555" y="369"/>
                      <a:pt x="555" y="369"/>
                      <a:pt x="555" y="369"/>
                    </a:cubicBezTo>
                    <a:cubicBezTo>
                      <a:pt x="546" y="365"/>
                      <a:pt x="546" y="365"/>
                      <a:pt x="546" y="365"/>
                    </a:cubicBezTo>
                    <a:cubicBezTo>
                      <a:pt x="540" y="388"/>
                      <a:pt x="540" y="388"/>
                      <a:pt x="540" y="388"/>
                    </a:cubicBezTo>
                    <a:cubicBezTo>
                      <a:pt x="505" y="405"/>
                      <a:pt x="505" y="405"/>
                      <a:pt x="505" y="405"/>
                    </a:cubicBezTo>
                    <a:cubicBezTo>
                      <a:pt x="508" y="427"/>
                      <a:pt x="508" y="427"/>
                      <a:pt x="508" y="427"/>
                    </a:cubicBezTo>
                    <a:cubicBezTo>
                      <a:pt x="499" y="439"/>
                      <a:pt x="499" y="439"/>
                      <a:pt x="499" y="439"/>
                    </a:cubicBezTo>
                    <a:cubicBezTo>
                      <a:pt x="494" y="467"/>
                      <a:pt x="494" y="467"/>
                      <a:pt x="494" y="467"/>
                    </a:cubicBezTo>
                    <a:cubicBezTo>
                      <a:pt x="481" y="468"/>
                      <a:pt x="481" y="468"/>
                      <a:pt x="481" y="468"/>
                    </a:cubicBezTo>
                    <a:cubicBezTo>
                      <a:pt x="474" y="458"/>
                      <a:pt x="474" y="458"/>
                      <a:pt x="474" y="458"/>
                    </a:cubicBezTo>
                    <a:cubicBezTo>
                      <a:pt x="460" y="464"/>
                      <a:pt x="460" y="464"/>
                      <a:pt x="460" y="464"/>
                    </a:cubicBezTo>
                    <a:cubicBezTo>
                      <a:pt x="448" y="459"/>
                      <a:pt x="448" y="459"/>
                      <a:pt x="448" y="459"/>
                    </a:cubicBezTo>
                    <a:cubicBezTo>
                      <a:pt x="422" y="416"/>
                      <a:pt x="422" y="416"/>
                      <a:pt x="422" y="416"/>
                    </a:cubicBezTo>
                    <a:cubicBezTo>
                      <a:pt x="413" y="414"/>
                      <a:pt x="413" y="414"/>
                      <a:pt x="413" y="414"/>
                    </a:cubicBezTo>
                    <a:cubicBezTo>
                      <a:pt x="412" y="387"/>
                      <a:pt x="412" y="387"/>
                      <a:pt x="412" y="387"/>
                    </a:cubicBezTo>
                    <a:cubicBezTo>
                      <a:pt x="425" y="382"/>
                      <a:pt x="425" y="382"/>
                      <a:pt x="425" y="382"/>
                    </a:cubicBezTo>
                    <a:cubicBezTo>
                      <a:pt x="426" y="376"/>
                      <a:pt x="426" y="376"/>
                      <a:pt x="426" y="376"/>
                    </a:cubicBezTo>
                    <a:cubicBezTo>
                      <a:pt x="408" y="374"/>
                      <a:pt x="408" y="374"/>
                      <a:pt x="408" y="374"/>
                    </a:cubicBezTo>
                    <a:cubicBezTo>
                      <a:pt x="410" y="364"/>
                      <a:pt x="410" y="364"/>
                      <a:pt x="410" y="364"/>
                    </a:cubicBezTo>
                    <a:cubicBezTo>
                      <a:pt x="415" y="363"/>
                      <a:pt x="415" y="363"/>
                      <a:pt x="415" y="363"/>
                    </a:cubicBezTo>
                    <a:cubicBezTo>
                      <a:pt x="430" y="363"/>
                      <a:pt x="430" y="363"/>
                      <a:pt x="430" y="363"/>
                    </a:cubicBezTo>
                    <a:cubicBezTo>
                      <a:pt x="418" y="348"/>
                      <a:pt x="418" y="348"/>
                      <a:pt x="418" y="348"/>
                    </a:cubicBezTo>
                    <a:cubicBezTo>
                      <a:pt x="416" y="351"/>
                      <a:pt x="416" y="351"/>
                      <a:pt x="416" y="351"/>
                    </a:cubicBezTo>
                    <a:cubicBezTo>
                      <a:pt x="395" y="310"/>
                      <a:pt x="395" y="310"/>
                      <a:pt x="395" y="310"/>
                    </a:cubicBezTo>
                    <a:cubicBezTo>
                      <a:pt x="366" y="302"/>
                      <a:pt x="366" y="302"/>
                      <a:pt x="366" y="302"/>
                    </a:cubicBezTo>
                    <a:cubicBezTo>
                      <a:pt x="362" y="290"/>
                      <a:pt x="362" y="290"/>
                      <a:pt x="362" y="290"/>
                    </a:cubicBezTo>
                    <a:cubicBezTo>
                      <a:pt x="371" y="290"/>
                      <a:pt x="371" y="290"/>
                      <a:pt x="371" y="290"/>
                    </a:cubicBezTo>
                    <a:cubicBezTo>
                      <a:pt x="371" y="287"/>
                      <a:pt x="371" y="287"/>
                      <a:pt x="371" y="287"/>
                    </a:cubicBezTo>
                    <a:cubicBezTo>
                      <a:pt x="360" y="286"/>
                      <a:pt x="360" y="286"/>
                      <a:pt x="360" y="286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67" y="271"/>
                      <a:pt x="367" y="271"/>
                      <a:pt x="367" y="271"/>
                    </a:cubicBezTo>
                    <a:cubicBezTo>
                      <a:pt x="383" y="271"/>
                      <a:pt x="383" y="271"/>
                      <a:pt x="383" y="271"/>
                    </a:cubicBezTo>
                    <a:cubicBezTo>
                      <a:pt x="385" y="263"/>
                      <a:pt x="385" y="263"/>
                      <a:pt x="385" y="263"/>
                    </a:cubicBezTo>
                    <a:close/>
                    <a:moveTo>
                      <a:pt x="204" y="353"/>
                    </a:moveTo>
                    <a:cubicBezTo>
                      <a:pt x="198" y="363"/>
                      <a:pt x="198" y="363"/>
                      <a:pt x="198" y="363"/>
                    </a:cubicBezTo>
                    <a:cubicBezTo>
                      <a:pt x="203" y="375"/>
                      <a:pt x="203" y="375"/>
                      <a:pt x="203" y="375"/>
                    </a:cubicBezTo>
                    <a:cubicBezTo>
                      <a:pt x="213" y="374"/>
                      <a:pt x="213" y="374"/>
                      <a:pt x="213" y="374"/>
                    </a:cubicBezTo>
                    <a:cubicBezTo>
                      <a:pt x="208" y="367"/>
                      <a:pt x="208" y="367"/>
                      <a:pt x="208" y="367"/>
                    </a:cubicBezTo>
                    <a:cubicBezTo>
                      <a:pt x="220" y="368"/>
                      <a:pt x="220" y="368"/>
                      <a:pt x="220" y="368"/>
                    </a:cubicBezTo>
                    <a:cubicBezTo>
                      <a:pt x="229" y="355"/>
                      <a:pt x="229" y="355"/>
                      <a:pt x="229" y="355"/>
                    </a:cubicBezTo>
                    <a:cubicBezTo>
                      <a:pt x="204" y="353"/>
                      <a:pt x="204" y="353"/>
                      <a:pt x="204" y="353"/>
                    </a:cubicBezTo>
                    <a:close/>
                    <a:moveTo>
                      <a:pt x="198" y="413"/>
                    </a:moveTo>
                    <a:cubicBezTo>
                      <a:pt x="175" y="406"/>
                      <a:pt x="175" y="406"/>
                      <a:pt x="175" y="406"/>
                    </a:cubicBezTo>
                    <a:cubicBezTo>
                      <a:pt x="187" y="397"/>
                      <a:pt x="187" y="397"/>
                      <a:pt x="187" y="397"/>
                    </a:cubicBezTo>
                    <a:cubicBezTo>
                      <a:pt x="203" y="406"/>
                      <a:pt x="203" y="406"/>
                      <a:pt x="203" y="406"/>
                    </a:cubicBezTo>
                    <a:cubicBezTo>
                      <a:pt x="198" y="413"/>
                      <a:pt x="198" y="413"/>
                      <a:pt x="198" y="413"/>
                    </a:cubicBezTo>
                    <a:close/>
                    <a:moveTo>
                      <a:pt x="256" y="438"/>
                    </a:moveTo>
                    <a:cubicBezTo>
                      <a:pt x="248" y="457"/>
                      <a:pt x="248" y="457"/>
                      <a:pt x="248" y="457"/>
                    </a:cubicBezTo>
                    <a:cubicBezTo>
                      <a:pt x="259" y="463"/>
                      <a:pt x="259" y="463"/>
                      <a:pt x="259" y="463"/>
                    </a:cubicBezTo>
                    <a:cubicBezTo>
                      <a:pt x="270" y="454"/>
                      <a:pt x="270" y="454"/>
                      <a:pt x="270" y="454"/>
                    </a:cubicBezTo>
                    <a:cubicBezTo>
                      <a:pt x="281" y="459"/>
                      <a:pt x="281" y="459"/>
                      <a:pt x="281" y="459"/>
                    </a:cubicBezTo>
                    <a:cubicBezTo>
                      <a:pt x="288" y="458"/>
                      <a:pt x="288" y="458"/>
                      <a:pt x="288" y="458"/>
                    </a:cubicBezTo>
                    <a:cubicBezTo>
                      <a:pt x="273" y="448"/>
                      <a:pt x="273" y="448"/>
                      <a:pt x="273" y="448"/>
                    </a:cubicBezTo>
                    <a:cubicBezTo>
                      <a:pt x="256" y="438"/>
                      <a:pt x="256" y="438"/>
                      <a:pt x="256" y="438"/>
                    </a:cubicBezTo>
                    <a:close/>
                    <a:moveTo>
                      <a:pt x="249" y="356"/>
                    </a:moveTo>
                    <a:cubicBezTo>
                      <a:pt x="231" y="369"/>
                      <a:pt x="231" y="369"/>
                      <a:pt x="231" y="369"/>
                    </a:cubicBezTo>
                    <a:cubicBezTo>
                      <a:pt x="239" y="392"/>
                      <a:pt x="239" y="392"/>
                      <a:pt x="239" y="392"/>
                    </a:cubicBezTo>
                    <a:cubicBezTo>
                      <a:pt x="258" y="397"/>
                      <a:pt x="258" y="397"/>
                      <a:pt x="258" y="397"/>
                    </a:cubicBezTo>
                    <a:cubicBezTo>
                      <a:pt x="291" y="400"/>
                      <a:pt x="291" y="400"/>
                      <a:pt x="291" y="400"/>
                    </a:cubicBezTo>
                    <a:cubicBezTo>
                      <a:pt x="300" y="398"/>
                      <a:pt x="300" y="398"/>
                      <a:pt x="300" y="398"/>
                    </a:cubicBezTo>
                    <a:cubicBezTo>
                      <a:pt x="312" y="405"/>
                      <a:pt x="312" y="405"/>
                      <a:pt x="312" y="405"/>
                    </a:cubicBezTo>
                    <a:cubicBezTo>
                      <a:pt x="301" y="422"/>
                      <a:pt x="301" y="422"/>
                      <a:pt x="301" y="422"/>
                    </a:cubicBezTo>
                    <a:cubicBezTo>
                      <a:pt x="305" y="426"/>
                      <a:pt x="305" y="426"/>
                      <a:pt x="305" y="426"/>
                    </a:cubicBezTo>
                    <a:cubicBezTo>
                      <a:pt x="314" y="422"/>
                      <a:pt x="314" y="422"/>
                      <a:pt x="314" y="422"/>
                    </a:cubicBezTo>
                    <a:cubicBezTo>
                      <a:pt x="315" y="409"/>
                      <a:pt x="315" y="409"/>
                      <a:pt x="315" y="409"/>
                    </a:cubicBezTo>
                    <a:cubicBezTo>
                      <a:pt x="333" y="421"/>
                      <a:pt x="333" y="421"/>
                      <a:pt x="333" y="421"/>
                    </a:cubicBezTo>
                    <a:cubicBezTo>
                      <a:pt x="328" y="428"/>
                      <a:pt x="328" y="428"/>
                      <a:pt x="328" y="428"/>
                    </a:cubicBezTo>
                    <a:cubicBezTo>
                      <a:pt x="321" y="434"/>
                      <a:pt x="321" y="434"/>
                      <a:pt x="321" y="434"/>
                    </a:cubicBezTo>
                    <a:cubicBezTo>
                      <a:pt x="321" y="439"/>
                      <a:pt x="321" y="439"/>
                      <a:pt x="321" y="439"/>
                    </a:cubicBezTo>
                    <a:cubicBezTo>
                      <a:pt x="302" y="442"/>
                      <a:pt x="302" y="442"/>
                      <a:pt x="302" y="442"/>
                    </a:cubicBezTo>
                    <a:cubicBezTo>
                      <a:pt x="299" y="450"/>
                      <a:pt x="299" y="450"/>
                      <a:pt x="299" y="450"/>
                    </a:cubicBezTo>
                    <a:cubicBezTo>
                      <a:pt x="324" y="449"/>
                      <a:pt x="324" y="449"/>
                      <a:pt x="324" y="449"/>
                    </a:cubicBezTo>
                    <a:cubicBezTo>
                      <a:pt x="339" y="462"/>
                      <a:pt x="339" y="462"/>
                      <a:pt x="339" y="462"/>
                    </a:cubicBezTo>
                    <a:cubicBezTo>
                      <a:pt x="368" y="477"/>
                      <a:pt x="368" y="477"/>
                      <a:pt x="368" y="477"/>
                    </a:cubicBezTo>
                    <a:cubicBezTo>
                      <a:pt x="369" y="471"/>
                      <a:pt x="369" y="471"/>
                      <a:pt x="369" y="471"/>
                    </a:cubicBezTo>
                    <a:cubicBezTo>
                      <a:pt x="351" y="458"/>
                      <a:pt x="351" y="458"/>
                      <a:pt x="351" y="458"/>
                    </a:cubicBezTo>
                    <a:cubicBezTo>
                      <a:pt x="376" y="467"/>
                      <a:pt x="376" y="467"/>
                      <a:pt x="376" y="467"/>
                    </a:cubicBezTo>
                    <a:cubicBezTo>
                      <a:pt x="374" y="458"/>
                      <a:pt x="374" y="458"/>
                      <a:pt x="374" y="458"/>
                    </a:cubicBezTo>
                    <a:cubicBezTo>
                      <a:pt x="353" y="436"/>
                      <a:pt x="353" y="436"/>
                      <a:pt x="353" y="436"/>
                    </a:cubicBezTo>
                    <a:cubicBezTo>
                      <a:pt x="362" y="431"/>
                      <a:pt x="362" y="431"/>
                      <a:pt x="362" y="431"/>
                    </a:cubicBezTo>
                    <a:cubicBezTo>
                      <a:pt x="382" y="446"/>
                      <a:pt x="382" y="446"/>
                      <a:pt x="382" y="446"/>
                    </a:cubicBezTo>
                    <a:cubicBezTo>
                      <a:pt x="393" y="430"/>
                      <a:pt x="393" y="430"/>
                      <a:pt x="393" y="430"/>
                    </a:cubicBezTo>
                    <a:cubicBezTo>
                      <a:pt x="374" y="419"/>
                      <a:pt x="374" y="419"/>
                      <a:pt x="374" y="419"/>
                    </a:cubicBezTo>
                    <a:cubicBezTo>
                      <a:pt x="349" y="410"/>
                      <a:pt x="349" y="410"/>
                      <a:pt x="349" y="410"/>
                    </a:cubicBezTo>
                    <a:cubicBezTo>
                      <a:pt x="359" y="399"/>
                      <a:pt x="359" y="399"/>
                      <a:pt x="359" y="399"/>
                    </a:cubicBezTo>
                    <a:cubicBezTo>
                      <a:pt x="330" y="379"/>
                      <a:pt x="330" y="379"/>
                      <a:pt x="330" y="379"/>
                    </a:cubicBezTo>
                    <a:cubicBezTo>
                      <a:pt x="322" y="383"/>
                      <a:pt x="322" y="383"/>
                      <a:pt x="322" y="383"/>
                    </a:cubicBezTo>
                    <a:cubicBezTo>
                      <a:pt x="316" y="381"/>
                      <a:pt x="316" y="381"/>
                      <a:pt x="316" y="381"/>
                    </a:cubicBezTo>
                    <a:cubicBezTo>
                      <a:pt x="314" y="371"/>
                      <a:pt x="314" y="371"/>
                      <a:pt x="314" y="371"/>
                    </a:cubicBezTo>
                    <a:cubicBezTo>
                      <a:pt x="296" y="370"/>
                      <a:pt x="296" y="370"/>
                      <a:pt x="296" y="370"/>
                    </a:cubicBezTo>
                    <a:cubicBezTo>
                      <a:pt x="294" y="378"/>
                      <a:pt x="294" y="378"/>
                      <a:pt x="294" y="378"/>
                    </a:cubicBezTo>
                    <a:cubicBezTo>
                      <a:pt x="283" y="376"/>
                      <a:pt x="283" y="376"/>
                      <a:pt x="283" y="376"/>
                    </a:cubicBezTo>
                    <a:cubicBezTo>
                      <a:pt x="286" y="367"/>
                      <a:pt x="286" y="367"/>
                      <a:pt x="286" y="367"/>
                    </a:cubicBezTo>
                    <a:cubicBezTo>
                      <a:pt x="276" y="357"/>
                      <a:pt x="276" y="357"/>
                      <a:pt x="276" y="357"/>
                    </a:cubicBezTo>
                    <a:cubicBezTo>
                      <a:pt x="262" y="363"/>
                      <a:pt x="262" y="363"/>
                      <a:pt x="262" y="363"/>
                    </a:cubicBezTo>
                    <a:cubicBezTo>
                      <a:pt x="260" y="385"/>
                      <a:pt x="260" y="385"/>
                      <a:pt x="260" y="385"/>
                    </a:cubicBezTo>
                    <a:cubicBezTo>
                      <a:pt x="256" y="385"/>
                      <a:pt x="256" y="385"/>
                      <a:pt x="256" y="385"/>
                    </a:cubicBezTo>
                    <a:cubicBezTo>
                      <a:pt x="250" y="368"/>
                      <a:pt x="250" y="368"/>
                      <a:pt x="250" y="368"/>
                    </a:cubicBezTo>
                    <a:cubicBezTo>
                      <a:pt x="257" y="355"/>
                      <a:pt x="257" y="355"/>
                      <a:pt x="257" y="355"/>
                    </a:cubicBezTo>
                    <a:cubicBezTo>
                      <a:pt x="249" y="356"/>
                      <a:pt x="249" y="356"/>
                      <a:pt x="249" y="356"/>
                    </a:cubicBezTo>
                    <a:close/>
                    <a:moveTo>
                      <a:pt x="317" y="771"/>
                    </a:moveTo>
                    <a:cubicBezTo>
                      <a:pt x="326" y="770"/>
                      <a:pt x="326" y="770"/>
                      <a:pt x="326" y="770"/>
                    </a:cubicBezTo>
                    <a:cubicBezTo>
                      <a:pt x="327" y="764"/>
                      <a:pt x="327" y="764"/>
                      <a:pt x="327" y="764"/>
                    </a:cubicBezTo>
                    <a:cubicBezTo>
                      <a:pt x="340" y="765"/>
                      <a:pt x="340" y="765"/>
                      <a:pt x="340" y="765"/>
                    </a:cubicBezTo>
                    <a:cubicBezTo>
                      <a:pt x="352" y="769"/>
                      <a:pt x="352" y="769"/>
                      <a:pt x="352" y="769"/>
                    </a:cubicBezTo>
                    <a:cubicBezTo>
                      <a:pt x="338" y="778"/>
                      <a:pt x="338" y="778"/>
                      <a:pt x="338" y="778"/>
                    </a:cubicBezTo>
                    <a:cubicBezTo>
                      <a:pt x="331" y="774"/>
                      <a:pt x="331" y="774"/>
                      <a:pt x="331" y="774"/>
                    </a:cubicBezTo>
                    <a:cubicBezTo>
                      <a:pt x="319" y="774"/>
                      <a:pt x="319" y="774"/>
                      <a:pt x="319" y="774"/>
                    </a:cubicBezTo>
                    <a:cubicBezTo>
                      <a:pt x="317" y="771"/>
                      <a:pt x="317" y="771"/>
                      <a:pt x="317" y="771"/>
                    </a:cubicBezTo>
                    <a:close/>
                    <a:moveTo>
                      <a:pt x="358" y="771"/>
                    </a:moveTo>
                    <a:cubicBezTo>
                      <a:pt x="359" y="775"/>
                      <a:pt x="359" y="775"/>
                      <a:pt x="359" y="775"/>
                    </a:cubicBezTo>
                    <a:cubicBezTo>
                      <a:pt x="367" y="775"/>
                      <a:pt x="367" y="775"/>
                      <a:pt x="367" y="775"/>
                    </a:cubicBezTo>
                    <a:cubicBezTo>
                      <a:pt x="367" y="771"/>
                      <a:pt x="367" y="771"/>
                      <a:pt x="367" y="771"/>
                    </a:cubicBezTo>
                    <a:cubicBezTo>
                      <a:pt x="358" y="771"/>
                      <a:pt x="358" y="771"/>
                      <a:pt x="358" y="771"/>
                    </a:cubicBezTo>
                    <a:close/>
                    <a:moveTo>
                      <a:pt x="297" y="771"/>
                    </a:moveTo>
                    <a:cubicBezTo>
                      <a:pt x="296" y="774"/>
                      <a:pt x="296" y="774"/>
                      <a:pt x="296" y="774"/>
                    </a:cubicBezTo>
                    <a:cubicBezTo>
                      <a:pt x="304" y="777"/>
                      <a:pt x="304" y="777"/>
                      <a:pt x="304" y="777"/>
                    </a:cubicBezTo>
                    <a:cubicBezTo>
                      <a:pt x="308" y="776"/>
                      <a:pt x="308" y="776"/>
                      <a:pt x="308" y="776"/>
                    </a:cubicBezTo>
                    <a:cubicBezTo>
                      <a:pt x="307" y="773"/>
                      <a:pt x="307" y="773"/>
                      <a:pt x="307" y="773"/>
                    </a:cubicBezTo>
                    <a:cubicBezTo>
                      <a:pt x="297" y="771"/>
                      <a:pt x="297" y="771"/>
                      <a:pt x="297" y="771"/>
                    </a:cubicBezTo>
                    <a:close/>
                    <a:moveTo>
                      <a:pt x="260" y="753"/>
                    </a:moveTo>
                    <a:cubicBezTo>
                      <a:pt x="258" y="747"/>
                      <a:pt x="258" y="747"/>
                      <a:pt x="258" y="747"/>
                    </a:cubicBezTo>
                    <a:cubicBezTo>
                      <a:pt x="282" y="745"/>
                      <a:pt x="282" y="745"/>
                      <a:pt x="282" y="745"/>
                    </a:cubicBezTo>
                    <a:cubicBezTo>
                      <a:pt x="324" y="763"/>
                      <a:pt x="324" y="763"/>
                      <a:pt x="324" y="763"/>
                    </a:cubicBezTo>
                    <a:cubicBezTo>
                      <a:pt x="317" y="766"/>
                      <a:pt x="317" y="766"/>
                      <a:pt x="317" y="766"/>
                    </a:cubicBezTo>
                    <a:cubicBezTo>
                      <a:pt x="298" y="761"/>
                      <a:pt x="298" y="761"/>
                      <a:pt x="298" y="761"/>
                    </a:cubicBezTo>
                    <a:cubicBezTo>
                      <a:pt x="277" y="749"/>
                      <a:pt x="277" y="749"/>
                      <a:pt x="277" y="749"/>
                    </a:cubicBezTo>
                    <a:cubicBezTo>
                      <a:pt x="260" y="753"/>
                      <a:pt x="260" y="753"/>
                      <a:pt x="260" y="753"/>
                    </a:cubicBezTo>
                    <a:close/>
                    <a:moveTo>
                      <a:pt x="915" y="544"/>
                    </a:moveTo>
                    <a:cubicBezTo>
                      <a:pt x="888" y="554"/>
                      <a:pt x="888" y="554"/>
                      <a:pt x="888" y="554"/>
                    </a:cubicBezTo>
                    <a:cubicBezTo>
                      <a:pt x="895" y="561"/>
                      <a:pt x="895" y="561"/>
                      <a:pt x="895" y="561"/>
                    </a:cubicBezTo>
                    <a:cubicBezTo>
                      <a:pt x="891" y="566"/>
                      <a:pt x="891" y="566"/>
                      <a:pt x="891" y="566"/>
                    </a:cubicBezTo>
                    <a:cubicBezTo>
                      <a:pt x="879" y="567"/>
                      <a:pt x="879" y="567"/>
                      <a:pt x="879" y="567"/>
                    </a:cubicBezTo>
                    <a:cubicBezTo>
                      <a:pt x="877" y="561"/>
                      <a:pt x="877" y="561"/>
                      <a:pt x="877" y="561"/>
                    </a:cubicBezTo>
                    <a:cubicBezTo>
                      <a:pt x="882" y="554"/>
                      <a:pt x="882" y="554"/>
                      <a:pt x="882" y="554"/>
                    </a:cubicBezTo>
                    <a:cubicBezTo>
                      <a:pt x="869" y="552"/>
                      <a:pt x="869" y="552"/>
                      <a:pt x="869" y="552"/>
                    </a:cubicBezTo>
                    <a:cubicBezTo>
                      <a:pt x="860" y="562"/>
                      <a:pt x="860" y="562"/>
                      <a:pt x="860" y="562"/>
                    </a:cubicBezTo>
                    <a:cubicBezTo>
                      <a:pt x="849" y="580"/>
                      <a:pt x="849" y="580"/>
                      <a:pt x="849" y="580"/>
                    </a:cubicBezTo>
                    <a:cubicBezTo>
                      <a:pt x="863" y="588"/>
                      <a:pt x="863" y="588"/>
                      <a:pt x="863" y="588"/>
                    </a:cubicBezTo>
                    <a:cubicBezTo>
                      <a:pt x="877" y="588"/>
                      <a:pt x="877" y="588"/>
                      <a:pt x="877" y="588"/>
                    </a:cubicBezTo>
                    <a:cubicBezTo>
                      <a:pt x="881" y="583"/>
                      <a:pt x="881" y="583"/>
                      <a:pt x="881" y="583"/>
                    </a:cubicBezTo>
                    <a:cubicBezTo>
                      <a:pt x="893" y="583"/>
                      <a:pt x="893" y="583"/>
                      <a:pt x="893" y="583"/>
                    </a:cubicBezTo>
                    <a:cubicBezTo>
                      <a:pt x="911" y="591"/>
                      <a:pt x="911" y="591"/>
                      <a:pt x="911" y="591"/>
                    </a:cubicBezTo>
                    <a:cubicBezTo>
                      <a:pt x="928" y="588"/>
                      <a:pt x="928" y="588"/>
                      <a:pt x="928" y="588"/>
                    </a:cubicBezTo>
                    <a:cubicBezTo>
                      <a:pt x="926" y="577"/>
                      <a:pt x="926" y="577"/>
                      <a:pt x="926" y="577"/>
                    </a:cubicBezTo>
                    <a:cubicBezTo>
                      <a:pt x="904" y="563"/>
                      <a:pt x="904" y="563"/>
                      <a:pt x="904" y="563"/>
                    </a:cubicBezTo>
                    <a:cubicBezTo>
                      <a:pt x="915" y="544"/>
                      <a:pt x="915" y="544"/>
                      <a:pt x="915" y="544"/>
                    </a:cubicBezTo>
                    <a:close/>
                    <a:moveTo>
                      <a:pt x="983" y="546"/>
                    </a:moveTo>
                    <a:cubicBezTo>
                      <a:pt x="957" y="561"/>
                      <a:pt x="957" y="561"/>
                      <a:pt x="957" y="561"/>
                    </a:cubicBezTo>
                    <a:cubicBezTo>
                      <a:pt x="960" y="578"/>
                      <a:pt x="960" y="578"/>
                      <a:pt x="960" y="578"/>
                    </a:cubicBezTo>
                    <a:cubicBezTo>
                      <a:pt x="975" y="591"/>
                      <a:pt x="975" y="591"/>
                      <a:pt x="975" y="591"/>
                    </a:cubicBezTo>
                    <a:cubicBezTo>
                      <a:pt x="969" y="613"/>
                      <a:pt x="969" y="613"/>
                      <a:pt x="969" y="613"/>
                    </a:cubicBezTo>
                    <a:cubicBezTo>
                      <a:pt x="985" y="621"/>
                      <a:pt x="985" y="621"/>
                      <a:pt x="985" y="621"/>
                    </a:cubicBezTo>
                    <a:cubicBezTo>
                      <a:pt x="1000" y="617"/>
                      <a:pt x="1000" y="617"/>
                      <a:pt x="1000" y="617"/>
                    </a:cubicBezTo>
                    <a:cubicBezTo>
                      <a:pt x="997" y="601"/>
                      <a:pt x="997" y="601"/>
                      <a:pt x="997" y="601"/>
                    </a:cubicBezTo>
                    <a:cubicBezTo>
                      <a:pt x="990" y="596"/>
                      <a:pt x="990" y="596"/>
                      <a:pt x="990" y="596"/>
                    </a:cubicBezTo>
                    <a:cubicBezTo>
                      <a:pt x="990" y="591"/>
                      <a:pt x="990" y="591"/>
                      <a:pt x="990" y="591"/>
                    </a:cubicBezTo>
                    <a:cubicBezTo>
                      <a:pt x="1003" y="592"/>
                      <a:pt x="1003" y="592"/>
                      <a:pt x="1003" y="592"/>
                    </a:cubicBezTo>
                    <a:cubicBezTo>
                      <a:pt x="994" y="582"/>
                      <a:pt x="994" y="582"/>
                      <a:pt x="994" y="582"/>
                    </a:cubicBezTo>
                    <a:cubicBezTo>
                      <a:pt x="980" y="568"/>
                      <a:pt x="980" y="568"/>
                      <a:pt x="980" y="568"/>
                    </a:cubicBezTo>
                    <a:cubicBezTo>
                      <a:pt x="982" y="559"/>
                      <a:pt x="982" y="559"/>
                      <a:pt x="982" y="559"/>
                    </a:cubicBezTo>
                    <a:cubicBezTo>
                      <a:pt x="992" y="559"/>
                      <a:pt x="992" y="559"/>
                      <a:pt x="992" y="559"/>
                    </a:cubicBezTo>
                    <a:cubicBezTo>
                      <a:pt x="994" y="547"/>
                      <a:pt x="994" y="547"/>
                      <a:pt x="994" y="547"/>
                    </a:cubicBezTo>
                    <a:cubicBezTo>
                      <a:pt x="983" y="546"/>
                      <a:pt x="983" y="546"/>
                      <a:pt x="983" y="546"/>
                    </a:cubicBezTo>
                    <a:close/>
                    <a:moveTo>
                      <a:pt x="562" y="391"/>
                    </a:moveTo>
                    <a:cubicBezTo>
                      <a:pt x="553" y="400"/>
                      <a:pt x="553" y="400"/>
                      <a:pt x="553" y="400"/>
                    </a:cubicBezTo>
                    <a:cubicBezTo>
                      <a:pt x="570" y="404"/>
                      <a:pt x="570" y="404"/>
                      <a:pt x="570" y="404"/>
                    </a:cubicBezTo>
                    <a:cubicBezTo>
                      <a:pt x="565" y="410"/>
                      <a:pt x="565" y="410"/>
                      <a:pt x="565" y="410"/>
                    </a:cubicBezTo>
                    <a:cubicBezTo>
                      <a:pt x="562" y="416"/>
                      <a:pt x="562" y="416"/>
                      <a:pt x="562" y="416"/>
                    </a:cubicBezTo>
                    <a:cubicBezTo>
                      <a:pt x="589" y="420"/>
                      <a:pt x="589" y="420"/>
                      <a:pt x="589" y="420"/>
                    </a:cubicBezTo>
                    <a:cubicBezTo>
                      <a:pt x="613" y="408"/>
                      <a:pt x="613" y="408"/>
                      <a:pt x="613" y="408"/>
                    </a:cubicBezTo>
                    <a:cubicBezTo>
                      <a:pt x="614" y="399"/>
                      <a:pt x="614" y="399"/>
                      <a:pt x="614" y="399"/>
                    </a:cubicBezTo>
                    <a:cubicBezTo>
                      <a:pt x="599" y="392"/>
                      <a:pt x="599" y="392"/>
                      <a:pt x="599" y="392"/>
                    </a:cubicBezTo>
                    <a:cubicBezTo>
                      <a:pt x="581" y="397"/>
                      <a:pt x="581" y="397"/>
                      <a:pt x="581" y="397"/>
                    </a:cubicBezTo>
                    <a:cubicBezTo>
                      <a:pt x="571" y="400"/>
                      <a:pt x="571" y="400"/>
                      <a:pt x="571" y="400"/>
                    </a:cubicBezTo>
                    <a:cubicBezTo>
                      <a:pt x="571" y="395"/>
                      <a:pt x="571" y="395"/>
                      <a:pt x="571" y="395"/>
                    </a:cubicBezTo>
                    <a:cubicBezTo>
                      <a:pt x="562" y="391"/>
                      <a:pt x="562" y="391"/>
                      <a:pt x="562" y="391"/>
                    </a:cubicBezTo>
                    <a:close/>
                    <a:moveTo>
                      <a:pt x="803" y="232"/>
                    </a:moveTo>
                    <a:cubicBezTo>
                      <a:pt x="796" y="245"/>
                      <a:pt x="796" y="245"/>
                      <a:pt x="796" y="245"/>
                    </a:cubicBezTo>
                    <a:cubicBezTo>
                      <a:pt x="816" y="245"/>
                      <a:pt x="816" y="245"/>
                      <a:pt x="816" y="245"/>
                    </a:cubicBezTo>
                    <a:cubicBezTo>
                      <a:pt x="812" y="250"/>
                      <a:pt x="812" y="250"/>
                      <a:pt x="812" y="250"/>
                    </a:cubicBezTo>
                    <a:cubicBezTo>
                      <a:pt x="830" y="252"/>
                      <a:pt x="830" y="252"/>
                      <a:pt x="830" y="252"/>
                    </a:cubicBezTo>
                    <a:cubicBezTo>
                      <a:pt x="844" y="243"/>
                      <a:pt x="844" y="243"/>
                      <a:pt x="844" y="243"/>
                    </a:cubicBezTo>
                    <a:cubicBezTo>
                      <a:pt x="822" y="237"/>
                      <a:pt x="822" y="237"/>
                      <a:pt x="822" y="237"/>
                    </a:cubicBezTo>
                    <a:cubicBezTo>
                      <a:pt x="814" y="238"/>
                      <a:pt x="814" y="238"/>
                      <a:pt x="814" y="238"/>
                    </a:cubicBezTo>
                    <a:cubicBezTo>
                      <a:pt x="803" y="232"/>
                      <a:pt x="803" y="232"/>
                      <a:pt x="803" y="232"/>
                    </a:cubicBezTo>
                    <a:close/>
                    <a:moveTo>
                      <a:pt x="785" y="243"/>
                    </a:moveTo>
                    <a:cubicBezTo>
                      <a:pt x="809" y="258"/>
                      <a:pt x="809" y="258"/>
                      <a:pt x="809" y="258"/>
                    </a:cubicBezTo>
                    <a:cubicBezTo>
                      <a:pt x="798" y="266"/>
                      <a:pt x="798" y="266"/>
                      <a:pt x="798" y="266"/>
                    </a:cubicBezTo>
                    <a:cubicBezTo>
                      <a:pt x="789" y="284"/>
                      <a:pt x="789" y="284"/>
                      <a:pt x="789" y="284"/>
                    </a:cubicBezTo>
                    <a:cubicBezTo>
                      <a:pt x="773" y="269"/>
                      <a:pt x="773" y="269"/>
                      <a:pt x="773" y="269"/>
                    </a:cubicBezTo>
                    <a:cubicBezTo>
                      <a:pt x="786" y="263"/>
                      <a:pt x="786" y="263"/>
                      <a:pt x="786" y="263"/>
                    </a:cubicBezTo>
                    <a:cubicBezTo>
                      <a:pt x="779" y="258"/>
                      <a:pt x="779" y="258"/>
                      <a:pt x="779" y="258"/>
                    </a:cubicBezTo>
                    <a:cubicBezTo>
                      <a:pt x="766" y="264"/>
                      <a:pt x="766" y="264"/>
                      <a:pt x="766" y="264"/>
                    </a:cubicBezTo>
                    <a:cubicBezTo>
                      <a:pt x="752" y="247"/>
                      <a:pt x="752" y="247"/>
                      <a:pt x="752" y="247"/>
                    </a:cubicBezTo>
                    <a:cubicBezTo>
                      <a:pt x="768" y="246"/>
                      <a:pt x="768" y="246"/>
                      <a:pt x="768" y="246"/>
                    </a:cubicBezTo>
                    <a:cubicBezTo>
                      <a:pt x="775" y="253"/>
                      <a:pt x="775" y="253"/>
                      <a:pt x="775" y="253"/>
                    </a:cubicBezTo>
                    <a:cubicBezTo>
                      <a:pt x="783" y="252"/>
                      <a:pt x="783" y="252"/>
                      <a:pt x="783" y="252"/>
                    </a:cubicBezTo>
                    <a:cubicBezTo>
                      <a:pt x="785" y="243"/>
                      <a:pt x="785" y="243"/>
                      <a:pt x="785" y="243"/>
                    </a:cubicBezTo>
                    <a:close/>
                    <a:moveTo>
                      <a:pt x="1014" y="318"/>
                    </a:moveTo>
                    <a:cubicBezTo>
                      <a:pt x="1000" y="315"/>
                      <a:pt x="1000" y="315"/>
                      <a:pt x="1000" y="315"/>
                    </a:cubicBezTo>
                    <a:cubicBezTo>
                      <a:pt x="1018" y="297"/>
                      <a:pt x="1018" y="297"/>
                      <a:pt x="1018" y="297"/>
                    </a:cubicBezTo>
                    <a:cubicBezTo>
                      <a:pt x="1043" y="287"/>
                      <a:pt x="1043" y="287"/>
                      <a:pt x="1043" y="287"/>
                    </a:cubicBezTo>
                    <a:cubicBezTo>
                      <a:pt x="1080" y="280"/>
                      <a:pt x="1080" y="280"/>
                      <a:pt x="1080" y="280"/>
                    </a:cubicBezTo>
                    <a:cubicBezTo>
                      <a:pt x="1083" y="285"/>
                      <a:pt x="1083" y="285"/>
                      <a:pt x="1083" y="285"/>
                    </a:cubicBezTo>
                    <a:cubicBezTo>
                      <a:pt x="1072" y="291"/>
                      <a:pt x="1072" y="291"/>
                      <a:pt x="1072" y="291"/>
                    </a:cubicBezTo>
                    <a:cubicBezTo>
                      <a:pt x="1031" y="301"/>
                      <a:pt x="1031" y="301"/>
                      <a:pt x="1031" y="301"/>
                    </a:cubicBezTo>
                    <a:cubicBezTo>
                      <a:pt x="1014" y="318"/>
                      <a:pt x="1014" y="318"/>
                      <a:pt x="1014" y="318"/>
                    </a:cubicBezTo>
                    <a:close/>
                    <a:moveTo>
                      <a:pt x="1016" y="350"/>
                    </a:moveTo>
                    <a:cubicBezTo>
                      <a:pt x="1000" y="349"/>
                      <a:pt x="1000" y="349"/>
                      <a:pt x="1000" y="349"/>
                    </a:cubicBezTo>
                    <a:cubicBezTo>
                      <a:pt x="983" y="336"/>
                      <a:pt x="983" y="336"/>
                      <a:pt x="983" y="336"/>
                    </a:cubicBezTo>
                    <a:cubicBezTo>
                      <a:pt x="995" y="323"/>
                      <a:pt x="995" y="323"/>
                      <a:pt x="995" y="323"/>
                    </a:cubicBezTo>
                    <a:cubicBezTo>
                      <a:pt x="1012" y="324"/>
                      <a:pt x="1012" y="324"/>
                      <a:pt x="1012" y="324"/>
                    </a:cubicBezTo>
                    <a:cubicBezTo>
                      <a:pt x="1007" y="332"/>
                      <a:pt x="1007" y="332"/>
                      <a:pt x="1007" y="332"/>
                    </a:cubicBezTo>
                    <a:cubicBezTo>
                      <a:pt x="1016" y="350"/>
                      <a:pt x="1016" y="350"/>
                      <a:pt x="1016" y="350"/>
                    </a:cubicBezTo>
                    <a:close/>
                    <a:moveTo>
                      <a:pt x="663" y="458"/>
                    </a:moveTo>
                    <a:cubicBezTo>
                      <a:pt x="658" y="477"/>
                      <a:pt x="658" y="477"/>
                      <a:pt x="658" y="477"/>
                    </a:cubicBezTo>
                    <a:cubicBezTo>
                      <a:pt x="666" y="483"/>
                      <a:pt x="666" y="483"/>
                      <a:pt x="666" y="483"/>
                    </a:cubicBezTo>
                    <a:cubicBezTo>
                      <a:pt x="666" y="491"/>
                      <a:pt x="666" y="491"/>
                      <a:pt x="666" y="491"/>
                    </a:cubicBezTo>
                    <a:cubicBezTo>
                      <a:pt x="672" y="492"/>
                      <a:pt x="672" y="492"/>
                      <a:pt x="672" y="492"/>
                    </a:cubicBezTo>
                    <a:cubicBezTo>
                      <a:pt x="677" y="501"/>
                      <a:pt x="677" y="501"/>
                      <a:pt x="677" y="501"/>
                    </a:cubicBezTo>
                    <a:cubicBezTo>
                      <a:pt x="668" y="505"/>
                      <a:pt x="668" y="505"/>
                      <a:pt x="668" y="505"/>
                    </a:cubicBezTo>
                    <a:cubicBezTo>
                      <a:pt x="663" y="513"/>
                      <a:pt x="663" y="513"/>
                      <a:pt x="663" y="513"/>
                    </a:cubicBezTo>
                    <a:cubicBezTo>
                      <a:pt x="676" y="517"/>
                      <a:pt x="676" y="517"/>
                      <a:pt x="676" y="517"/>
                    </a:cubicBezTo>
                    <a:cubicBezTo>
                      <a:pt x="660" y="527"/>
                      <a:pt x="660" y="527"/>
                      <a:pt x="660" y="527"/>
                    </a:cubicBezTo>
                    <a:cubicBezTo>
                      <a:pt x="665" y="528"/>
                      <a:pt x="665" y="528"/>
                      <a:pt x="665" y="528"/>
                    </a:cubicBezTo>
                    <a:cubicBezTo>
                      <a:pt x="679" y="522"/>
                      <a:pt x="679" y="522"/>
                      <a:pt x="679" y="522"/>
                    </a:cubicBezTo>
                    <a:cubicBezTo>
                      <a:pt x="694" y="523"/>
                      <a:pt x="694" y="523"/>
                      <a:pt x="694" y="523"/>
                    </a:cubicBezTo>
                    <a:cubicBezTo>
                      <a:pt x="701" y="518"/>
                      <a:pt x="701" y="518"/>
                      <a:pt x="701" y="518"/>
                    </a:cubicBezTo>
                    <a:cubicBezTo>
                      <a:pt x="696" y="516"/>
                      <a:pt x="696" y="516"/>
                      <a:pt x="696" y="516"/>
                    </a:cubicBezTo>
                    <a:cubicBezTo>
                      <a:pt x="702" y="510"/>
                      <a:pt x="702" y="510"/>
                      <a:pt x="702" y="510"/>
                    </a:cubicBezTo>
                    <a:cubicBezTo>
                      <a:pt x="700" y="505"/>
                      <a:pt x="700" y="505"/>
                      <a:pt x="700" y="505"/>
                    </a:cubicBezTo>
                    <a:cubicBezTo>
                      <a:pt x="692" y="505"/>
                      <a:pt x="692" y="505"/>
                      <a:pt x="692" y="505"/>
                    </a:cubicBezTo>
                    <a:cubicBezTo>
                      <a:pt x="687" y="492"/>
                      <a:pt x="687" y="492"/>
                      <a:pt x="687" y="492"/>
                    </a:cubicBezTo>
                    <a:cubicBezTo>
                      <a:pt x="684" y="491"/>
                      <a:pt x="684" y="491"/>
                      <a:pt x="684" y="491"/>
                    </a:cubicBezTo>
                    <a:cubicBezTo>
                      <a:pt x="684" y="485"/>
                      <a:pt x="684" y="485"/>
                      <a:pt x="684" y="485"/>
                    </a:cubicBezTo>
                    <a:cubicBezTo>
                      <a:pt x="677" y="479"/>
                      <a:pt x="677" y="479"/>
                      <a:pt x="677" y="479"/>
                    </a:cubicBezTo>
                    <a:cubicBezTo>
                      <a:pt x="682" y="472"/>
                      <a:pt x="682" y="472"/>
                      <a:pt x="682" y="472"/>
                    </a:cubicBezTo>
                    <a:cubicBezTo>
                      <a:pt x="681" y="468"/>
                      <a:pt x="681" y="468"/>
                      <a:pt x="681" y="468"/>
                    </a:cubicBezTo>
                    <a:cubicBezTo>
                      <a:pt x="670" y="468"/>
                      <a:pt x="670" y="468"/>
                      <a:pt x="670" y="468"/>
                    </a:cubicBezTo>
                    <a:cubicBezTo>
                      <a:pt x="677" y="463"/>
                      <a:pt x="677" y="463"/>
                      <a:pt x="677" y="463"/>
                    </a:cubicBezTo>
                    <a:cubicBezTo>
                      <a:pt x="676" y="460"/>
                      <a:pt x="676" y="460"/>
                      <a:pt x="676" y="460"/>
                    </a:cubicBezTo>
                    <a:cubicBezTo>
                      <a:pt x="663" y="458"/>
                      <a:pt x="663" y="458"/>
                      <a:pt x="663" y="458"/>
                    </a:cubicBezTo>
                    <a:close/>
                    <a:moveTo>
                      <a:pt x="656" y="489"/>
                    </a:moveTo>
                    <a:cubicBezTo>
                      <a:pt x="647" y="487"/>
                      <a:pt x="647" y="487"/>
                      <a:pt x="647" y="487"/>
                    </a:cubicBezTo>
                    <a:cubicBezTo>
                      <a:pt x="643" y="494"/>
                      <a:pt x="643" y="494"/>
                      <a:pt x="643" y="494"/>
                    </a:cubicBezTo>
                    <a:cubicBezTo>
                      <a:pt x="635" y="495"/>
                      <a:pt x="635" y="495"/>
                      <a:pt x="635" y="495"/>
                    </a:cubicBezTo>
                    <a:cubicBezTo>
                      <a:pt x="636" y="502"/>
                      <a:pt x="636" y="502"/>
                      <a:pt x="636" y="502"/>
                    </a:cubicBezTo>
                    <a:cubicBezTo>
                      <a:pt x="641" y="504"/>
                      <a:pt x="641" y="504"/>
                      <a:pt x="641" y="504"/>
                    </a:cubicBezTo>
                    <a:cubicBezTo>
                      <a:pt x="638" y="509"/>
                      <a:pt x="638" y="509"/>
                      <a:pt x="638" y="509"/>
                    </a:cubicBezTo>
                    <a:cubicBezTo>
                      <a:pt x="634" y="513"/>
                      <a:pt x="634" y="513"/>
                      <a:pt x="634" y="513"/>
                    </a:cubicBezTo>
                    <a:cubicBezTo>
                      <a:pt x="643" y="517"/>
                      <a:pt x="643" y="517"/>
                      <a:pt x="643" y="517"/>
                    </a:cubicBezTo>
                    <a:cubicBezTo>
                      <a:pt x="652" y="511"/>
                      <a:pt x="652" y="511"/>
                      <a:pt x="652" y="511"/>
                    </a:cubicBezTo>
                    <a:cubicBezTo>
                      <a:pt x="658" y="512"/>
                      <a:pt x="658" y="512"/>
                      <a:pt x="658" y="512"/>
                    </a:cubicBezTo>
                    <a:cubicBezTo>
                      <a:pt x="658" y="497"/>
                      <a:pt x="658" y="497"/>
                      <a:pt x="658" y="497"/>
                    </a:cubicBezTo>
                    <a:cubicBezTo>
                      <a:pt x="660" y="494"/>
                      <a:pt x="660" y="494"/>
                      <a:pt x="660" y="494"/>
                    </a:cubicBezTo>
                    <a:cubicBezTo>
                      <a:pt x="656" y="489"/>
                      <a:pt x="656" y="489"/>
                      <a:pt x="656" y="489"/>
                    </a:cubicBezTo>
                    <a:close/>
                    <a:moveTo>
                      <a:pt x="739" y="591"/>
                    </a:moveTo>
                    <a:cubicBezTo>
                      <a:pt x="740" y="596"/>
                      <a:pt x="740" y="596"/>
                      <a:pt x="740" y="596"/>
                    </a:cubicBezTo>
                    <a:cubicBezTo>
                      <a:pt x="741" y="605"/>
                      <a:pt x="741" y="605"/>
                      <a:pt x="741" y="605"/>
                    </a:cubicBezTo>
                    <a:cubicBezTo>
                      <a:pt x="747" y="602"/>
                      <a:pt x="747" y="602"/>
                      <a:pt x="747" y="602"/>
                    </a:cubicBezTo>
                    <a:cubicBezTo>
                      <a:pt x="749" y="592"/>
                      <a:pt x="749" y="592"/>
                      <a:pt x="749" y="592"/>
                    </a:cubicBezTo>
                    <a:cubicBezTo>
                      <a:pt x="745" y="589"/>
                      <a:pt x="745" y="589"/>
                      <a:pt x="745" y="589"/>
                    </a:cubicBezTo>
                    <a:cubicBezTo>
                      <a:pt x="739" y="591"/>
                      <a:pt x="739" y="591"/>
                      <a:pt x="739" y="591"/>
                    </a:cubicBezTo>
                    <a:close/>
                    <a:moveTo>
                      <a:pt x="744" y="588"/>
                    </a:moveTo>
                    <a:cubicBezTo>
                      <a:pt x="740" y="583"/>
                      <a:pt x="740" y="583"/>
                      <a:pt x="740" y="583"/>
                    </a:cubicBezTo>
                    <a:cubicBezTo>
                      <a:pt x="746" y="577"/>
                      <a:pt x="746" y="577"/>
                      <a:pt x="746" y="577"/>
                    </a:cubicBezTo>
                    <a:cubicBezTo>
                      <a:pt x="748" y="580"/>
                      <a:pt x="748" y="580"/>
                      <a:pt x="748" y="580"/>
                    </a:cubicBezTo>
                    <a:cubicBezTo>
                      <a:pt x="747" y="586"/>
                      <a:pt x="747" y="586"/>
                      <a:pt x="747" y="586"/>
                    </a:cubicBezTo>
                    <a:cubicBezTo>
                      <a:pt x="744" y="588"/>
                      <a:pt x="744" y="588"/>
                      <a:pt x="744" y="588"/>
                    </a:cubicBezTo>
                    <a:close/>
                    <a:moveTo>
                      <a:pt x="779" y="610"/>
                    </a:moveTo>
                    <a:cubicBezTo>
                      <a:pt x="779" y="617"/>
                      <a:pt x="779" y="617"/>
                      <a:pt x="779" y="617"/>
                    </a:cubicBezTo>
                    <a:cubicBezTo>
                      <a:pt x="776" y="619"/>
                      <a:pt x="776" y="619"/>
                      <a:pt x="776" y="619"/>
                    </a:cubicBezTo>
                    <a:cubicBezTo>
                      <a:pt x="763" y="614"/>
                      <a:pt x="763" y="614"/>
                      <a:pt x="763" y="614"/>
                    </a:cubicBezTo>
                    <a:cubicBezTo>
                      <a:pt x="763" y="611"/>
                      <a:pt x="763" y="611"/>
                      <a:pt x="763" y="611"/>
                    </a:cubicBezTo>
                    <a:cubicBezTo>
                      <a:pt x="768" y="608"/>
                      <a:pt x="768" y="608"/>
                      <a:pt x="768" y="608"/>
                    </a:cubicBezTo>
                    <a:cubicBezTo>
                      <a:pt x="773" y="610"/>
                      <a:pt x="773" y="610"/>
                      <a:pt x="773" y="610"/>
                    </a:cubicBezTo>
                    <a:cubicBezTo>
                      <a:pt x="779" y="610"/>
                      <a:pt x="779" y="610"/>
                      <a:pt x="779" y="610"/>
                    </a:cubicBezTo>
                    <a:close/>
                    <a:moveTo>
                      <a:pt x="825" y="625"/>
                    </a:moveTo>
                    <a:cubicBezTo>
                      <a:pt x="826" y="629"/>
                      <a:pt x="826" y="629"/>
                      <a:pt x="826" y="629"/>
                    </a:cubicBezTo>
                    <a:cubicBezTo>
                      <a:pt x="833" y="632"/>
                      <a:pt x="833" y="632"/>
                      <a:pt x="833" y="632"/>
                    </a:cubicBezTo>
                    <a:cubicBezTo>
                      <a:pt x="842" y="630"/>
                      <a:pt x="842" y="630"/>
                      <a:pt x="842" y="630"/>
                    </a:cubicBezTo>
                    <a:cubicBezTo>
                      <a:pt x="842" y="627"/>
                      <a:pt x="842" y="627"/>
                      <a:pt x="842" y="627"/>
                    </a:cubicBezTo>
                    <a:cubicBezTo>
                      <a:pt x="825" y="625"/>
                      <a:pt x="825" y="625"/>
                      <a:pt x="825" y="625"/>
                    </a:cubicBezTo>
                    <a:close/>
                    <a:moveTo>
                      <a:pt x="885" y="627"/>
                    </a:moveTo>
                    <a:cubicBezTo>
                      <a:pt x="877" y="627"/>
                      <a:pt x="877" y="627"/>
                      <a:pt x="877" y="627"/>
                    </a:cubicBezTo>
                    <a:cubicBezTo>
                      <a:pt x="874" y="631"/>
                      <a:pt x="874" y="631"/>
                      <a:pt x="874" y="631"/>
                    </a:cubicBezTo>
                    <a:cubicBezTo>
                      <a:pt x="880" y="634"/>
                      <a:pt x="880" y="634"/>
                      <a:pt x="880" y="634"/>
                    </a:cubicBezTo>
                    <a:cubicBezTo>
                      <a:pt x="885" y="631"/>
                      <a:pt x="885" y="631"/>
                      <a:pt x="885" y="631"/>
                    </a:cubicBezTo>
                    <a:cubicBezTo>
                      <a:pt x="885" y="627"/>
                      <a:pt x="885" y="627"/>
                      <a:pt x="885" y="627"/>
                    </a:cubicBezTo>
                    <a:close/>
                    <a:moveTo>
                      <a:pt x="1147" y="782"/>
                    </a:moveTo>
                    <a:cubicBezTo>
                      <a:pt x="1144" y="786"/>
                      <a:pt x="1144" y="786"/>
                      <a:pt x="1144" y="786"/>
                    </a:cubicBezTo>
                    <a:cubicBezTo>
                      <a:pt x="1145" y="798"/>
                      <a:pt x="1145" y="798"/>
                      <a:pt x="1145" y="798"/>
                    </a:cubicBezTo>
                    <a:cubicBezTo>
                      <a:pt x="1149" y="803"/>
                      <a:pt x="1149" y="803"/>
                      <a:pt x="1149" y="803"/>
                    </a:cubicBezTo>
                    <a:cubicBezTo>
                      <a:pt x="1155" y="800"/>
                      <a:pt x="1155" y="800"/>
                      <a:pt x="1155" y="800"/>
                    </a:cubicBezTo>
                    <a:cubicBezTo>
                      <a:pt x="1155" y="794"/>
                      <a:pt x="1155" y="794"/>
                      <a:pt x="1155" y="794"/>
                    </a:cubicBezTo>
                    <a:cubicBezTo>
                      <a:pt x="1147" y="782"/>
                      <a:pt x="1147" y="782"/>
                      <a:pt x="1147" y="782"/>
                    </a:cubicBezTo>
                    <a:close/>
                    <a:moveTo>
                      <a:pt x="973" y="905"/>
                    </a:moveTo>
                    <a:cubicBezTo>
                      <a:pt x="945" y="927"/>
                      <a:pt x="945" y="927"/>
                      <a:pt x="945" y="927"/>
                    </a:cubicBezTo>
                    <a:cubicBezTo>
                      <a:pt x="940" y="938"/>
                      <a:pt x="940" y="938"/>
                      <a:pt x="940" y="938"/>
                    </a:cubicBezTo>
                    <a:cubicBezTo>
                      <a:pt x="946" y="951"/>
                      <a:pt x="946" y="951"/>
                      <a:pt x="946" y="951"/>
                    </a:cubicBezTo>
                    <a:cubicBezTo>
                      <a:pt x="938" y="963"/>
                      <a:pt x="938" y="963"/>
                      <a:pt x="938" y="963"/>
                    </a:cubicBezTo>
                    <a:cubicBezTo>
                      <a:pt x="948" y="987"/>
                      <a:pt x="948" y="987"/>
                      <a:pt x="948" y="987"/>
                    </a:cubicBezTo>
                    <a:cubicBezTo>
                      <a:pt x="960" y="980"/>
                      <a:pt x="960" y="980"/>
                      <a:pt x="960" y="980"/>
                    </a:cubicBezTo>
                    <a:cubicBezTo>
                      <a:pt x="978" y="924"/>
                      <a:pt x="978" y="924"/>
                      <a:pt x="978" y="924"/>
                    </a:cubicBezTo>
                    <a:cubicBezTo>
                      <a:pt x="973" y="905"/>
                      <a:pt x="973" y="905"/>
                      <a:pt x="973" y="9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5322027" y="5537776"/>
                <a:ext cx="330937" cy="3415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8" name="组合 107"/>
          <p:cNvGrpSpPr/>
          <p:nvPr/>
        </p:nvGrpSpPr>
        <p:grpSpPr>
          <a:xfrm>
            <a:off x="6765153" y="4204024"/>
            <a:ext cx="845795" cy="1924738"/>
            <a:chOff x="6766032" y="4203051"/>
            <a:chExt cx="845905" cy="1924292"/>
          </a:xfrm>
        </p:grpSpPr>
        <p:grpSp>
          <p:nvGrpSpPr>
            <p:cNvPr id="24" name="组合 23"/>
            <p:cNvGrpSpPr/>
            <p:nvPr/>
          </p:nvGrpSpPr>
          <p:grpSpPr>
            <a:xfrm>
              <a:off x="6779348" y="4203051"/>
              <a:ext cx="832589" cy="1072972"/>
              <a:chOff x="6402239" y="6212379"/>
              <a:chExt cx="338285" cy="435954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6402239" y="6212379"/>
                <a:ext cx="338285" cy="337888"/>
                <a:chOff x="13314441" y="1463135"/>
                <a:chExt cx="672022" cy="671232"/>
              </a:xfrm>
            </p:grpSpPr>
            <p:sp>
              <p:nvSpPr>
                <p:cNvPr id="29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 rot="5400000">
                  <a:off x="13315627" y="1462740"/>
                  <a:ext cx="669649" cy="6720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" name="Freeform 18"/>
                <p:cNvSpPr/>
                <p:nvPr/>
              </p:nvSpPr>
              <p:spPr bwMode="auto">
                <a:xfrm rot="5400000">
                  <a:off x="13753627" y="1650907"/>
                  <a:ext cx="302805" cy="161285"/>
                </a:xfrm>
                <a:custGeom>
                  <a:avLst/>
                  <a:gdLst>
                    <a:gd name="T0" fmla="*/ 222 w 308"/>
                    <a:gd name="T1" fmla="*/ 0 h 164"/>
                    <a:gd name="T2" fmla="*/ 308 w 308"/>
                    <a:gd name="T3" fmla="*/ 11 h 164"/>
                    <a:gd name="T4" fmla="*/ 123 w 308"/>
                    <a:gd name="T5" fmla="*/ 164 h 164"/>
                    <a:gd name="T6" fmla="*/ 0 w 308"/>
                    <a:gd name="T7" fmla="*/ 83 h 164"/>
                    <a:gd name="T8" fmla="*/ 222 w 30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8" h="164">
                      <a:moveTo>
                        <a:pt x="222" y="0"/>
                      </a:moveTo>
                      <a:cubicBezTo>
                        <a:pt x="252" y="0"/>
                        <a:pt x="280" y="4"/>
                        <a:pt x="308" y="11"/>
                      </a:cubicBezTo>
                      <a:cubicBezTo>
                        <a:pt x="244" y="46"/>
                        <a:pt x="182" y="98"/>
                        <a:pt x="123" y="164"/>
                      </a:cubicBezTo>
                      <a:cubicBezTo>
                        <a:pt x="73" y="145"/>
                        <a:pt x="30" y="116"/>
                        <a:pt x="0" y="83"/>
                      </a:cubicBezTo>
                      <a:cubicBezTo>
                        <a:pt x="60" y="31"/>
                        <a:pt x="137" y="0"/>
                        <a:pt x="2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Freeform 19"/>
                <p:cNvSpPr/>
                <p:nvPr/>
              </p:nvSpPr>
              <p:spPr bwMode="auto">
                <a:xfrm rot="5400000">
                  <a:off x="13754813" y="1776219"/>
                  <a:ext cx="253787" cy="169982"/>
                </a:xfrm>
                <a:custGeom>
                  <a:avLst/>
                  <a:gdLst>
                    <a:gd name="T0" fmla="*/ 178 w 258"/>
                    <a:gd name="T1" fmla="*/ 0 h 173"/>
                    <a:gd name="T2" fmla="*/ 258 w 258"/>
                    <a:gd name="T3" fmla="*/ 41 h 173"/>
                    <a:gd name="T4" fmla="*/ 138 w 258"/>
                    <a:gd name="T5" fmla="*/ 173 h 173"/>
                    <a:gd name="T6" fmla="*/ 113 w 258"/>
                    <a:gd name="T7" fmla="*/ 173 h 173"/>
                    <a:gd name="T8" fmla="*/ 0 w 258"/>
                    <a:gd name="T9" fmla="*/ 157 h 173"/>
                    <a:gd name="T10" fmla="*/ 178 w 258"/>
                    <a:gd name="T11" fmla="*/ 0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8" h="173">
                      <a:moveTo>
                        <a:pt x="178" y="0"/>
                      </a:moveTo>
                      <a:cubicBezTo>
                        <a:pt x="207" y="10"/>
                        <a:pt x="234" y="24"/>
                        <a:pt x="258" y="41"/>
                      </a:cubicBezTo>
                      <a:cubicBezTo>
                        <a:pt x="215" y="73"/>
                        <a:pt x="174" y="118"/>
                        <a:pt x="138" y="173"/>
                      </a:cubicBezTo>
                      <a:cubicBezTo>
                        <a:pt x="130" y="173"/>
                        <a:pt x="121" y="173"/>
                        <a:pt x="113" y="173"/>
                      </a:cubicBezTo>
                      <a:cubicBezTo>
                        <a:pt x="74" y="173"/>
                        <a:pt x="36" y="168"/>
                        <a:pt x="0" y="157"/>
                      </a:cubicBezTo>
                      <a:cubicBezTo>
                        <a:pt x="57" y="89"/>
                        <a:pt x="118" y="35"/>
                        <a:pt x="17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Freeform 20"/>
                <p:cNvSpPr/>
                <p:nvPr/>
              </p:nvSpPr>
              <p:spPr bwMode="auto">
                <a:xfrm rot="5400000">
                  <a:off x="13778136" y="1924458"/>
                  <a:ext cx="153379" cy="108314"/>
                </a:xfrm>
                <a:custGeom>
                  <a:avLst/>
                  <a:gdLst>
                    <a:gd name="T0" fmla="*/ 112 w 156"/>
                    <a:gd name="T1" fmla="*/ 0 h 110"/>
                    <a:gd name="T2" fmla="*/ 156 w 156"/>
                    <a:gd name="T3" fmla="*/ 43 h 110"/>
                    <a:gd name="T4" fmla="*/ 0 w 156"/>
                    <a:gd name="T5" fmla="*/ 110 h 110"/>
                    <a:gd name="T6" fmla="*/ 112 w 156"/>
                    <a:gd name="T7" fmla="*/ 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6" h="110">
                      <a:moveTo>
                        <a:pt x="112" y="0"/>
                      </a:moveTo>
                      <a:cubicBezTo>
                        <a:pt x="128" y="13"/>
                        <a:pt x="143" y="27"/>
                        <a:pt x="156" y="43"/>
                      </a:cubicBezTo>
                      <a:cubicBezTo>
                        <a:pt x="115" y="76"/>
                        <a:pt x="61" y="101"/>
                        <a:pt x="0" y="110"/>
                      </a:cubicBezTo>
                      <a:cubicBezTo>
                        <a:pt x="34" y="63"/>
                        <a:pt x="72" y="26"/>
                        <a:pt x="11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Freeform 21"/>
                <p:cNvSpPr/>
                <p:nvPr/>
              </p:nvSpPr>
              <p:spPr bwMode="auto">
                <a:xfrm rot="5400000">
                  <a:off x="13479284" y="1748152"/>
                  <a:ext cx="334429" cy="379495"/>
                </a:xfrm>
                <a:custGeom>
                  <a:avLst/>
                  <a:gdLst>
                    <a:gd name="T0" fmla="*/ 312 w 340"/>
                    <a:gd name="T1" fmla="*/ 0 h 386"/>
                    <a:gd name="T2" fmla="*/ 340 w 340"/>
                    <a:gd name="T3" fmla="*/ 50 h 386"/>
                    <a:gd name="T4" fmla="*/ 275 w 340"/>
                    <a:gd name="T5" fmla="*/ 218 h 386"/>
                    <a:gd name="T6" fmla="*/ 104 w 340"/>
                    <a:gd name="T7" fmla="*/ 386 h 386"/>
                    <a:gd name="T8" fmla="*/ 0 w 340"/>
                    <a:gd name="T9" fmla="*/ 347 h 386"/>
                    <a:gd name="T10" fmla="*/ 5 w 340"/>
                    <a:gd name="T11" fmla="*/ 323 h 386"/>
                    <a:gd name="T12" fmla="*/ 109 w 340"/>
                    <a:gd name="T13" fmla="*/ 71 h 386"/>
                    <a:gd name="T14" fmla="*/ 312 w 340"/>
                    <a:gd name="T15" fmla="*/ 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0" h="386">
                      <a:moveTo>
                        <a:pt x="312" y="0"/>
                      </a:moveTo>
                      <a:cubicBezTo>
                        <a:pt x="323" y="16"/>
                        <a:pt x="332" y="33"/>
                        <a:pt x="340" y="50"/>
                      </a:cubicBezTo>
                      <a:cubicBezTo>
                        <a:pt x="330" y="109"/>
                        <a:pt x="308" y="166"/>
                        <a:pt x="275" y="218"/>
                      </a:cubicBezTo>
                      <a:cubicBezTo>
                        <a:pt x="232" y="286"/>
                        <a:pt x="173" y="344"/>
                        <a:pt x="104" y="386"/>
                      </a:cubicBezTo>
                      <a:cubicBezTo>
                        <a:pt x="68" y="376"/>
                        <a:pt x="33" y="363"/>
                        <a:pt x="0" y="347"/>
                      </a:cubicBezTo>
                      <a:cubicBezTo>
                        <a:pt x="2" y="339"/>
                        <a:pt x="4" y="331"/>
                        <a:pt x="5" y="323"/>
                      </a:cubicBezTo>
                      <a:cubicBezTo>
                        <a:pt x="27" y="228"/>
                        <a:pt x="64" y="141"/>
                        <a:pt x="109" y="71"/>
                      </a:cubicBezTo>
                      <a:cubicBezTo>
                        <a:pt x="188" y="65"/>
                        <a:pt x="259" y="39"/>
                        <a:pt x="31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" name="Freeform 22"/>
                <p:cNvSpPr/>
                <p:nvPr/>
              </p:nvSpPr>
              <p:spPr bwMode="auto">
                <a:xfrm rot="5400000">
                  <a:off x="13522372" y="1588052"/>
                  <a:ext cx="244299" cy="280668"/>
                </a:xfrm>
                <a:custGeom>
                  <a:avLst/>
                  <a:gdLst>
                    <a:gd name="T0" fmla="*/ 149 w 248"/>
                    <a:gd name="T1" fmla="*/ 286 h 286"/>
                    <a:gd name="T2" fmla="*/ 0 w 248"/>
                    <a:gd name="T3" fmla="*/ 169 h 286"/>
                    <a:gd name="T4" fmla="*/ 109 w 248"/>
                    <a:gd name="T5" fmla="*/ 0 h 286"/>
                    <a:gd name="T6" fmla="*/ 243 w 248"/>
                    <a:gd name="T7" fmla="*/ 20 h 286"/>
                    <a:gd name="T8" fmla="*/ 248 w 248"/>
                    <a:gd name="T9" fmla="*/ 20 h 286"/>
                    <a:gd name="T10" fmla="*/ 154 w 248"/>
                    <a:gd name="T11" fmla="*/ 265 h 286"/>
                    <a:gd name="T12" fmla="*/ 149 w 248"/>
                    <a:gd name="T13" fmla="*/ 286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8" h="286">
                      <a:moveTo>
                        <a:pt x="149" y="286"/>
                      </a:moveTo>
                      <a:cubicBezTo>
                        <a:pt x="93" y="256"/>
                        <a:pt x="42" y="216"/>
                        <a:pt x="0" y="169"/>
                      </a:cubicBezTo>
                      <a:cubicBezTo>
                        <a:pt x="33" y="107"/>
                        <a:pt x="70" y="50"/>
                        <a:pt x="109" y="0"/>
                      </a:cubicBezTo>
                      <a:cubicBezTo>
                        <a:pt x="150" y="13"/>
                        <a:pt x="195" y="20"/>
                        <a:pt x="243" y="20"/>
                      </a:cubicBezTo>
                      <a:cubicBezTo>
                        <a:pt x="244" y="20"/>
                        <a:pt x="246" y="20"/>
                        <a:pt x="248" y="20"/>
                      </a:cubicBezTo>
                      <a:cubicBezTo>
                        <a:pt x="207" y="90"/>
                        <a:pt x="174" y="173"/>
                        <a:pt x="154" y="265"/>
                      </a:cubicBezTo>
                      <a:cubicBezTo>
                        <a:pt x="152" y="272"/>
                        <a:pt x="151" y="279"/>
                        <a:pt x="149" y="286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" name="Freeform 23"/>
                <p:cNvSpPr/>
                <p:nvPr/>
              </p:nvSpPr>
              <p:spPr bwMode="auto">
                <a:xfrm rot="5400000">
                  <a:off x="13680890" y="1473809"/>
                  <a:ext cx="176307" cy="234022"/>
                </a:xfrm>
                <a:custGeom>
                  <a:avLst/>
                  <a:gdLst>
                    <a:gd name="T0" fmla="*/ 78 w 180"/>
                    <a:gd name="T1" fmla="*/ 238 h 238"/>
                    <a:gd name="T2" fmla="*/ 55 w 180"/>
                    <a:gd name="T3" fmla="*/ 204 h 238"/>
                    <a:gd name="T4" fmla="*/ 0 w 180"/>
                    <a:gd name="T5" fmla="*/ 80 h 238"/>
                    <a:gd name="T6" fmla="*/ 59 w 180"/>
                    <a:gd name="T7" fmla="*/ 0 h 238"/>
                    <a:gd name="T8" fmla="*/ 180 w 180"/>
                    <a:gd name="T9" fmla="*/ 90 h 238"/>
                    <a:gd name="T10" fmla="*/ 78 w 180"/>
                    <a:gd name="T11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0" h="238">
                      <a:moveTo>
                        <a:pt x="78" y="238"/>
                      </a:moveTo>
                      <a:cubicBezTo>
                        <a:pt x="70" y="227"/>
                        <a:pt x="62" y="216"/>
                        <a:pt x="55" y="204"/>
                      </a:cubicBezTo>
                      <a:cubicBezTo>
                        <a:pt x="30" y="165"/>
                        <a:pt x="12" y="124"/>
                        <a:pt x="0" y="80"/>
                      </a:cubicBezTo>
                      <a:cubicBezTo>
                        <a:pt x="16" y="51"/>
                        <a:pt x="36" y="23"/>
                        <a:pt x="59" y="0"/>
                      </a:cubicBezTo>
                      <a:cubicBezTo>
                        <a:pt x="88" y="37"/>
                        <a:pt x="130" y="68"/>
                        <a:pt x="180" y="90"/>
                      </a:cubicBezTo>
                      <a:cubicBezTo>
                        <a:pt x="144" y="134"/>
                        <a:pt x="109" y="184"/>
                        <a:pt x="78" y="238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6" name="Freeform 24"/>
                <p:cNvSpPr/>
                <p:nvPr/>
              </p:nvSpPr>
              <p:spPr bwMode="auto">
                <a:xfrm rot="5400000">
                  <a:off x="13467029" y="1892439"/>
                  <a:ext cx="211094" cy="272762"/>
                </a:xfrm>
                <a:custGeom>
                  <a:avLst/>
                  <a:gdLst>
                    <a:gd name="T0" fmla="*/ 209 w 215"/>
                    <a:gd name="T1" fmla="*/ 0 h 278"/>
                    <a:gd name="T2" fmla="*/ 215 w 215"/>
                    <a:gd name="T3" fmla="*/ 60 h 278"/>
                    <a:gd name="T4" fmla="*/ 139 w 215"/>
                    <a:gd name="T5" fmla="*/ 274 h 278"/>
                    <a:gd name="T6" fmla="*/ 0 w 215"/>
                    <a:gd name="T7" fmla="*/ 268 h 278"/>
                    <a:gd name="T8" fmla="*/ 156 w 215"/>
                    <a:gd name="T9" fmla="*/ 112 h 278"/>
                    <a:gd name="T10" fmla="*/ 209 w 215"/>
                    <a:gd name="T11" fmla="*/ 0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" h="278">
                      <a:moveTo>
                        <a:pt x="209" y="0"/>
                      </a:moveTo>
                      <a:cubicBezTo>
                        <a:pt x="213" y="19"/>
                        <a:pt x="215" y="40"/>
                        <a:pt x="215" y="60"/>
                      </a:cubicBezTo>
                      <a:cubicBezTo>
                        <a:pt x="215" y="141"/>
                        <a:pt x="186" y="215"/>
                        <a:pt x="139" y="274"/>
                      </a:cubicBezTo>
                      <a:cubicBezTo>
                        <a:pt x="92" y="278"/>
                        <a:pt x="45" y="276"/>
                        <a:pt x="0" y="268"/>
                      </a:cubicBezTo>
                      <a:cubicBezTo>
                        <a:pt x="62" y="228"/>
                        <a:pt x="116" y="176"/>
                        <a:pt x="156" y="112"/>
                      </a:cubicBezTo>
                      <a:cubicBezTo>
                        <a:pt x="179" y="76"/>
                        <a:pt x="196" y="39"/>
                        <a:pt x="20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7" name="Freeform 25"/>
                <p:cNvSpPr/>
                <p:nvPr/>
              </p:nvSpPr>
              <p:spPr bwMode="auto">
                <a:xfrm rot="5400000">
                  <a:off x="13226288" y="1843025"/>
                  <a:ext cx="289364" cy="113058"/>
                </a:xfrm>
                <a:custGeom>
                  <a:avLst/>
                  <a:gdLst>
                    <a:gd name="T0" fmla="*/ 294 w 294"/>
                    <a:gd name="T1" fmla="*/ 6 h 115"/>
                    <a:gd name="T2" fmla="*/ 44 w 294"/>
                    <a:gd name="T3" fmla="*/ 115 h 115"/>
                    <a:gd name="T4" fmla="*/ 1 w 294"/>
                    <a:gd name="T5" fmla="*/ 112 h 115"/>
                    <a:gd name="T6" fmla="*/ 1 w 294"/>
                    <a:gd name="T7" fmla="*/ 54 h 115"/>
                    <a:gd name="T8" fmla="*/ 140 w 294"/>
                    <a:gd name="T9" fmla="*/ 0 h 115"/>
                    <a:gd name="T10" fmla="*/ 294 w 294"/>
                    <a:gd name="T11" fmla="*/ 6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4" h="115">
                      <a:moveTo>
                        <a:pt x="294" y="6"/>
                      </a:moveTo>
                      <a:cubicBezTo>
                        <a:pt x="231" y="73"/>
                        <a:pt x="142" y="115"/>
                        <a:pt x="44" y="115"/>
                      </a:cubicBezTo>
                      <a:cubicBezTo>
                        <a:pt x="29" y="115"/>
                        <a:pt x="15" y="114"/>
                        <a:pt x="1" y="112"/>
                      </a:cubicBezTo>
                      <a:cubicBezTo>
                        <a:pt x="0" y="93"/>
                        <a:pt x="0" y="73"/>
                        <a:pt x="1" y="54"/>
                      </a:cubicBezTo>
                      <a:cubicBezTo>
                        <a:pt x="50" y="41"/>
                        <a:pt x="97" y="23"/>
                        <a:pt x="140" y="0"/>
                      </a:cubicBezTo>
                      <a:cubicBezTo>
                        <a:pt x="190" y="7"/>
                        <a:pt x="242" y="10"/>
                        <a:pt x="294" y="6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" name="Freeform 26"/>
                <p:cNvSpPr/>
                <p:nvPr/>
              </p:nvSpPr>
              <p:spPr bwMode="auto">
                <a:xfrm rot="5400000">
                  <a:off x="13295862" y="1661976"/>
                  <a:ext cx="100408" cy="49018"/>
                </a:xfrm>
                <a:custGeom>
                  <a:avLst/>
                  <a:gdLst>
                    <a:gd name="T0" fmla="*/ 101 w 102"/>
                    <a:gd name="T1" fmla="*/ 50 h 50"/>
                    <a:gd name="T2" fmla="*/ 0 w 102"/>
                    <a:gd name="T3" fmla="*/ 13 h 50"/>
                    <a:gd name="T4" fmla="*/ 102 w 102"/>
                    <a:gd name="T5" fmla="*/ 0 h 50"/>
                    <a:gd name="T6" fmla="*/ 101 w 102"/>
                    <a:gd name="T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2" h="50">
                      <a:moveTo>
                        <a:pt x="101" y="50"/>
                      </a:moveTo>
                      <a:cubicBezTo>
                        <a:pt x="65" y="44"/>
                        <a:pt x="31" y="31"/>
                        <a:pt x="0" y="13"/>
                      </a:cubicBezTo>
                      <a:cubicBezTo>
                        <a:pt x="34" y="12"/>
                        <a:pt x="69" y="7"/>
                        <a:pt x="102" y="0"/>
                      </a:cubicBezTo>
                      <a:cubicBezTo>
                        <a:pt x="101" y="17"/>
                        <a:pt x="101" y="34"/>
                        <a:pt x="101" y="5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Freeform 27"/>
                <p:cNvSpPr/>
                <p:nvPr/>
              </p:nvSpPr>
              <p:spPr bwMode="auto">
                <a:xfrm rot="5400000">
                  <a:off x="13368993" y="1536663"/>
                  <a:ext cx="217419" cy="203188"/>
                </a:xfrm>
                <a:custGeom>
                  <a:avLst/>
                  <a:gdLst>
                    <a:gd name="T0" fmla="*/ 76 w 221"/>
                    <a:gd name="T1" fmla="*/ 207 h 207"/>
                    <a:gd name="T2" fmla="*/ 0 w 221"/>
                    <a:gd name="T3" fmla="*/ 133 h 207"/>
                    <a:gd name="T4" fmla="*/ 58 w 221"/>
                    <a:gd name="T5" fmla="*/ 0 h 207"/>
                    <a:gd name="T6" fmla="*/ 221 w 221"/>
                    <a:gd name="T7" fmla="*/ 111 h 207"/>
                    <a:gd name="T8" fmla="*/ 212 w 221"/>
                    <a:gd name="T9" fmla="*/ 185 h 207"/>
                    <a:gd name="T10" fmla="*/ 76 w 221"/>
                    <a:gd name="T11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1" h="207">
                      <a:moveTo>
                        <a:pt x="76" y="207"/>
                      </a:moveTo>
                      <a:cubicBezTo>
                        <a:pt x="47" y="186"/>
                        <a:pt x="22" y="161"/>
                        <a:pt x="0" y="133"/>
                      </a:cubicBezTo>
                      <a:cubicBezTo>
                        <a:pt x="18" y="87"/>
                        <a:pt x="37" y="42"/>
                        <a:pt x="58" y="0"/>
                      </a:cubicBezTo>
                      <a:cubicBezTo>
                        <a:pt x="105" y="47"/>
                        <a:pt x="160" y="84"/>
                        <a:pt x="221" y="111"/>
                      </a:cubicBezTo>
                      <a:cubicBezTo>
                        <a:pt x="217" y="136"/>
                        <a:pt x="214" y="161"/>
                        <a:pt x="212" y="185"/>
                      </a:cubicBezTo>
                      <a:cubicBezTo>
                        <a:pt x="168" y="198"/>
                        <a:pt x="123" y="205"/>
                        <a:pt x="76" y="207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Freeform 28"/>
                <p:cNvSpPr/>
                <p:nvPr/>
              </p:nvSpPr>
              <p:spPr bwMode="auto">
                <a:xfrm rot="5400000">
                  <a:off x="13392316" y="1769499"/>
                  <a:ext cx="82224" cy="59296"/>
                </a:xfrm>
                <a:custGeom>
                  <a:avLst/>
                  <a:gdLst>
                    <a:gd name="T0" fmla="*/ 7 w 84"/>
                    <a:gd name="T1" fmla="*/ 0 h 60"/>
                    <a:gd name="T2" fmla="*/ 84 w 84"/>
                    <a:gd name="T3" fmla="*/ 25 h 60"/>
                    <a:gd name="T4" fmla="*/ 0 w 84"/>
                    <a:gd name="T5" fmla="*/ 60 h 60"/>
                    <a:gd name="T6" fmla="*/ 7 w 84"/>
                    <a:gd name="T7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4" h="60">
                      <a:moveTo>
                        <a:pt x="7" y="0"/>
                      </a:moveTo>
                      <a:cubicBezTo>
                        <a:pt x="32" y="10"/>
                        <a:pt x="58" y="18"/>
                        <a:pt x="84" y="25"/>
                      </a:cubicBezTo>
                      <a:cubicBezTo>
                        <a:pt x="57" y="39"/>
                        <a:pt x="29" y="50"/>
                        <a:pt x="0" y="60"/>
                      </a:cubicBezTo>
                      <a:cubicBezTo>
                        <a:pt x="2" y="40"/>
                        <a:pt x="4" y="20"/>
                        <a:pt x="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29"/>
                <p:cNvSpPr/>
                <p:nvPr/>
              </p:nvSpPr>
              <p:spPr bwMode="auto">
                <a:xfrm rot="5400000">
                  <a:off x="13573762" y="1382493"/>
                  <a:ext cx="94083" cy="255368"/>
                </a:xfrm>
                <a:custGeom>
                  <a:avLst/>
                  <a:gdLst>
                    <a:gd name="T0" fmla="*/ 40 w 96"/>
                    <a:gd name="T1" fmla="*/ 260 h 260"/>
                    <a:gd name="T2" fmla="*/ 0 w 96"/>
                    <a:gd name="T3" fmla="*/ 100 h 260"/>
                    <a:gd name="T4" fmla="*/ 15 w 96"/>
                    <a:gd name="T5" fmla="*/ 0 h 260"/>
                    <a:gd name="T6" fmla="*/ 59 w 96"/>
                    <a:gd name="T7" fmla="*/ 87 h 260"/>
                    <a:gd name="T8" fmla="*/ 96 w 96"/>
                    <a:gd name="T9" fmla="*/ 139 h 260"/>
                    <a:gd name="T10" fmla="*/ 40 w 96"/>
                    <a:gd name="T11" fmla="*/ 260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" h="260">
                      <a:moveTo>
                        <a:pt x="40" y="260"/>
                      </a:moveTo>
                      <a:cubicBezTo>
                        <a:pt x="14" y="213"/>
                        <a:pt x="0" y="158"/>
                        <a:pt x="0" y="100"/>
                      </a:cubicBezTo>
                      <a:cubicBezTo>
                        <a:pt x="0" y="66"/>
                        <a:pt x="5" y="32"/>
                        <a:pt x="15" y="0"/>
                      </a:cubicBezTo>
                      <a:cubicBezTo>
                        <a:pt x="26" y="30"/>
                        <a:pt x="41" y="59"/>
                        <a:pt x="59" y="87"/>
                      </a:cubicBezTo>
                      <a:cubicBezTo>
                        <a:pt x="70" y="105"/>
                        <a:pt x="83" y="122"/>
                        <a:pt x="96" y="139"/>
                      </a:cubicBezTo>
                      <a:cubicBezTo>
                        <a:pt x="76" y="177"/>
                        <a:pt x="57" y="218"/>
                        <a:pt x="40" y="26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6403532" y="6212480"/>
                <a:ext cx="330937" cy="435853"/>
                <a:chOff x="9805187" y="5154871"/>
                <a:chExt cx="677932" cy="892853"/>
              </a:xfrm>
            </p:grpSpPr>
            <p:sp>
              <p:nvSpPr>
                <p:cNvPr id="27" name="Freeform 8"/>
                <p:cNvSpPr/>
                <p:nvPr/>
              </p:nvSpPr>
              <p:spPr bwMode="auto">
                <a:xfrm>
                  <a:off x="10058241" y="5910494"/>
                  <a:ext cx="172979" cy="137230"/>
                </a:xfrm>
                <a:custGeom>
                  <a:avLst/>
                  <a:gdLst>
                    <a:gd name="T0" fmla="*/ 19 w 19"/>
                    <a:gd name="T1" fmla="*/ 0 h 15"/>
                    <a:gd name="T2" fmla="*/ 9 w 19"/>
                    <a:gd name="T3" fmla="*/ 15 h 15"/>
                    <a:gd name="T4" fmla="*/ 0 w 19"/>
                    <a:gd name="T5" fmla="*/ 0 h 15"/>
                    <a:gd name="T6" fmla="*/ 9 w 19"/>
                    <a:gd name="T7" fmla="*/ 1 h 15"/>
                    <a:gd name="T8" fmla="*/ 19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9" y="0"/>
                      </a:move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1"/>
                      </a:cubicBezTo>
                      <a:cubicBezTo>
                        <a:pt x="13" y="1"/>
                        <a:pt x="16" y="1"/>
                        <a:pt x="1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805187" y="5154871"/>
                  <a:ext cx="677932" cy="6996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65" name="组合 64"/>
            <p:cNvGrpSpPr/>
            <p:nvPr/>
          </p:nvGrpSpPr>
          <p:grpSpPr>
            <a:xfrm>
              <a:off x="6766032" y="5286498"/>
              <a:ext cx="832589" cy="840845"/>
              <a:chOff x="6402239" y="6212379"/>
              <a:chExt cx="338285" cy="341640"/>
            </a:xfrm>
            <a:noFill/>
          </p:grpSpPr>
          <p:grpSp>
            <p:nvGrpSpPr>
              <p:cNvPr id="81" name="组合 80"/>
              <p:cNvGrpSpPr/>
              <p:nvPr/>
            </p:nvGrpSpPr>
            <p:grpSpPr>
              <a:xfrm>
                <a:off x="6402239" y="6212379"/>
                <a:ext cx="338285" cy="337888"/>
                <a:chOff x="13314441" y="1463135"/>
                <a:chExt cx="672022" cy="671232"/>
              </a:xfrm>
              <a:grpFill/>
            </p:grpSpPr>
            <p:sp>
              <p:nvSpPr>
                <p:cNvPr id="85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 rot="5400000">
                  <a:off x="13315627" y="1462740"/>
                  <a:ext cx="669649" cy="67202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18"/>
                <p:cNvSpPr/>
                <p:nvPr/>
              </p:nvSpPr>
              <p:spPr bwMode="auto">
                <a:xfrm rot="5400000">
                  <a:off x="13753627" y="1650907"/>
                  <a:ext cx="302805" cy="161285"/>
                </a:xfrm>
                <a:custGeom>
                  <a:avLst/>
                  <a:gdLst>
                    <a:gd name="T0" fmla="*/ 222 w 308"/>
                    <a:gd name="T1" fmla="*/ 0 h 164"/>
                    <a:gd name="T2" fmla="*/ 308 w 308"/>
                    <a:gd name="T3" fmla="*/ 11 h 164"/>
                    <a:gd name="T4" fmla="*/ 123 w 308"/>
                    <a:gd name="T5" fmla="*/ 164 h 164"/>
                    <a:gd name="T6" fmla="*/ 0 w 308"/>
                    <a:gd name="T7" fmla="*/ 83 h 164"/>
                    <a:gd name="T8" fmla="*/ 222 w 30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8" h="164">
                      <a:moveTo>
                        <a:pt x="222" y="0"/>
                      </a:moveTo>
                      <a:cubicBezTo>
                        <a:pt x="252" y="0"/>
                        <a:pt x="280" y="4"/>
                        <a:pt x="308" y="11"/>
                      </a:cubicBezTo>
                      <a:cubicBezTo>
                        <a:pt x="244" y="46"/>
                        <a:pt x="182" y="98"/>
                        <a:pt x="123" y="164"/>
                      </a:cubicBezTo>
                      <a:cubicBezTo>
                        <a:pt x="73" y="145"/>
                        <a:pt x="30" y="116"/>
                        <a:pt x="0" y="83"/>
                      </a:cubicBezTo>
                      <a:cubicBezTo>
                        <a:pt x="60" y="31"/>
                        <a:pt x="137" y="0"/>
                        <a:pt x="2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Freeform 19"/>
                <p:cNvSpPr/>
                <p:nvPr/>
              </p:nvSpPr>
              <p:spPr bwMode="auto">
                <a:xfrm rot="5400000">
                  <a:off x="13754813" y="1776219"/>
                  <a:ext cx="253787" cy="169982"/>
                </a:xfrm>
                <a:custGeom>
                  <a:avLst/>
                  <a:gdLst>
                    <a:gd name="T0" fmla="*/ 178 w 258"/>
                    <a:gd name="T1" fmla="*/ 0 h 173"/>
                    <a:gd name="T2" fmla="*/ 258 w 258"/>
                    <a:gd name="T3" fmla="*/ 41 h 173"/>
                    <a:gd name="T4" fmla="*/ 138 w 258"/>
                    <a:gd name="T5" fmla="*/ 173 h 173"/>
                    <a:gd name="T6" fmla="*/ 113 w 258"/>
                    <a:gd name="T7" fmla="*/ 173 h 173"/>
                    <a:gd name="T8" fmla="*/ 0 w 258"/>
                    <a:gd name="T9" fmla="*/ 157 h 173"/>
                    <a:gd name="T10" fmla="*/ 178 w 258"/>
                    <a:gd name="T11" fmla="*/ 0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8" h="173">
                      <a:moveTo>
                        <a:pt x="178" y="0"/>
                      </a:moveTo>
                      <a:cubicBezTo>
                        <a:pt x="207" y="10"/>
                        <a:pt x="234" y="24"/>
                        <a:pt x="258" y="41"/>
                      </a:cubicBezTo>
                      <a:cubicBezTo>
                        <a:pt x="215" y="73"/>
                        <a:pt x="174" y="118"/>
                        <a:pt x="138" y="173"/>
                      </a:cubicBezTo>
                      <a:cubicBezTo>
                        <a:pt x="130" y="173"/>
                        <a:pt x="121" y="173"/>
                        <a:pt x="113" y="173"/>
                      </a:cubicBezTo>
                      <a:cubicBezTo>
                        <a:pt x="74" y="173"/>
                        <a:pt x="36" y="168"/>
                        <a:pt x="0" y="157"/>
                      </a:cubicBezTo>
                      <a:cubicBezTo>
                        <a:pt x="57" y="89"/>
                        <a:pt x="118" y="35"/>
                        <a:pt x="1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20"/>
                <p:cNvSpPr/>
                <p:nvPr/>
              </p:nvSpPr>
              <p:spPr bwMode="auto">
                <a:xfrm rot="5400000">
                  <a:off x="13778136" y="1924458"/>
                  <a:ext cx="153379" cy="108314"/>
                </a:xfrm>
                <a:custGeom>
                  <a:avLst/>
                  <a:gdLst>
                    <a:gd name="T0" fmla="*/ 112 w 156"/>
                    <a:gd name="T1" fmla="*/ 0 h 110"/>
                    <a:gd name="T2" fmla="*/ 156 w 156"/>
                    <a:gd name="T3" fmla="*/ 43 h 110"/>
                    <a:gd name="T4" fmla="*/ 0 w 156"/>
                    <a:gd name="T5" fmla="*/ 110 h 110"/>
                    <a:gd name="T6" fmla="*/ 112 w 156"/>
                    <a:gd name="T7" fmla="*/ 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6" h="110">
                      <a:moveTo>
                        <a:pt x="112" y="0"/>
                      </a:moveTo>
                      <a:cubicBezTo>
                        <a:pt x="128" y="13"/>
                        <a:pt x="143" y="27"/>
                        <a:pt x="156" y="43"/>
                      </a:cubicBezTo>
                      <a:cubicBezTo>
                        <a:pt x="115" y="76"/>
                        <a:pt x="61" y="101"/>
                        <a:pt x="0" y="110"/>
                      </a:cubicBezTo>
                      <a:cubicBezTo>
                        <a:pt x="34" y="63"/>
                        <a:pt x="72" y="26"/>
                        <a:pt x="1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21"/>
                <p:cNvSpPr/>
                <p:nvPr/>
              </p:nvSpPr>
              <p:spPr bwMode="auto">
                <a:xfrm rot="5400000">
                  <a:off x="13479284" y="1748152"/>
                  <a:ext cx="334429" cy="379495"/>
                </a:xfrm>
                <a:custGeom>
                  <a:avLst/>
                  <a:gdLst>
                    <a:gd name="T0" fmla="*/ 312 w 340"/>
                    <a:gd name="T1" fmla="*/ 0 h 386"/>
                    <a:gd name="T2" fmla="*/ 340 w 340"/>
                    <a:gd name="T3" fmla="*/ 50 h 386"/>
                    <a:gd name="T4" fmla="*/ 275 w 340"/>
                    <a:gd name="T5" fmla="*/ 218 h 386"/>
                    <a:gd name="T6" fmla="*/ 104 w 340"/>
                    <a:gd name="T7" fmla="*/ 386 h 386"/>
                    <a:gd name="T8" fmla="*/ 0 w 340"/>
                    <a:gd name="T9" fmla="*/ 347 h 386"/>
                    <a:gd name="T10" fmla="*/ 5 w 340"/>
                    <a:gd name="T11" fmla="*/ 323 h 386"/>
                    <a:gd name="T12" fmla="*/ 109 w 340"/>
                    <a:gd name="T13" fmla="*/ 71 h 386"/>
                    <a:gd name="T14" fmla="*/ 312 w 340"/>
                    <a:gd name="T15" fmla="*/ 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0" h="386">
                      <a:moveTo>
                        <a:pt x="312" y="0"/>
                      </a:moveTo>
                      <a:cubicBezTo>
                        <a:pt x="323" y="16"/>
                        <a:pt x="332" y="33"/>
                        <a:pt x="340" y="50"/>
                      </a:cubicBezTo>
                      <a:cubicBezTo>
                        <a:pt x="330" y="109"/>
                        <a:pt x="308" y="166"/>
                        <a:pt x="275" y="218"/>
                      </a:cubicBezTo>
                      <a:cubicBezTo>
                        <a:pt x="232" y="286"/>
                        <a:pt x="173" y="344"/>
                        <a:pt x="104" y="386"/>
                      </a:cubicBezTo>
                      <a:cubicBezTo>
                        <a:pt x="68" y="376"/>
                        <a:pt x="33" y="363"/>
                        <a:pt x="0" y="347"/>
                      </a:cubicBezTo>
                      <a:cubicBezTo>
                        <a:pt x="2" y="339"/>
                        <a:pt x="4" y="331"/>
                        <a:pt x="5" y="323"/>
                      </a:cubicBezTo>
                      <a:cubicBezTo>
                        <a:pt x="27" y="228"/>
                        <a:pt x="64" y="141"/>
                        <a:pt x="109" y="71"/>
                      </a:cubicBezTo>
                      <a:cubicBezTo>
                        <a:pt x="188" y="65"/>
                        <a:pt x="259" y="39"/>
                        <a:pt x="3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22"/>
                <p:cNvSpPr/>
                <p:nvPr/>
              </p:nvSpPr>
              <p:spPr bwMode="auto">
                <a:xfrm rot="5400000">
                  <a:off x="13522372" y="1588052"/>
                  <a:ext cx="244299" cy="280668"/>
                </a:xfrm>
                <a:custGeom>
                  <a:avLst/>
                  <a:gdLst>
                    <a:gd name="T0" fmla="*/ 149 w 248"/>
                    <a:gd name="T1" fmla="*/ 286 h 286"/>
                    <a:gd name="T2" fmla="*/ 0 w 248"/>
                    <a:gd name="T3" fmla="*/ 169 h 286"/>
                    <a:gd name="T4" fmla="*/ 109 w 248"/>
                    <a:gd name="T5" fmla="*/ 0 h 286"/>
                    <a:gd name="T6" fmla="*/ 243 w 248"/>
                    <a:gd name="T7" fmla="*/ 20 h 286"/>
                    <a:gd name="T8" fmla="*/ 248 w 248"/>
                    <a:gd name="T9" fmla="*/ 20 h 286"/>
                    <a:gd name="T10" fmla="*/ 154 w 248"/>
                    <a:gd name="T11" fmla="*/ 265 h 286"/>
                    <a:gd name="T12" fmla="*/ 149 w 248"/>
                    <a:gd name="T13" fmla="*/ 286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8" h="286">
                      <a:moveTo>
                        <a:pt x="149" y="286"/>
                      </a:moveTo>
                      <a:cubicBezTo>
                        <a:pt x="93" y="256"/>
                        <a:pt x="42" y="216"/>
                        <a:pt x="0" y="169"/>
                      </a:cubicBezTo>
                      <a:cubicBezTo>
                        <a:pt x="33" y="107"/>
                        <a:pt x="70" y="50"/>
                        <a:pt x="109" y="0"/>
                      </a:cubicBezTo>
                      <a:cubicBezTo>
                        <a:pt x="150" y="13"/>
                        <a:pt x="195" y="20"/>
                        <a:pt x="243" y="20"/>
                      </a:cubicBezTo>
                      <a:cubicBezTo>
                        <a:pt x="244" y="20"/>
                        <a:pt x="246" y="20"/>
                        <a:pt x="248" y="20"/>
                      </a:cubicBezTo>
                      <a:cubicBezTo>
                        <a:pt x="207" y="90"/>
                        <a:pt x="174" y="173"/>
                        <a:pt x="154" y="265"/>
                      </a:cubicBezTo>
                      <a:cubicBezTo>
                        <a:pt x="152" y="272"/>
                        <a:pt x="151" y="279"/>
                        <a:pt x="149" y="2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23"/>
                <p:cNvSpPr/>
                <p:nvPr/>
              </p:nvSpPr>
              <p:spPr bwMode="auto">
                <a:xfrm rot="5400000">
                  <a:off x="13680890" y="1473809"/>
                  <a:ext cx="176307" cy="234022"/>
                </a:xfrm>
                <a:custGeom>
                  <a:avLst/>
                  <a:gdLst>
                    <a:gd name="T0" fmla="*/ 78 w 180"/>
                    <a:gd name="T1" fmla="*/ 238 h 238"/>
                    <a:gd name="T2" fmla="*/ 55 w 180"/>
                    <a:gd name="T3" fmla="*/ 204 h 238"/>
                    <a:gd name="T4" fmla="*/ 0 w 180"/>
                    <a:gd name="T5" fmla="*/ 80 h 238"/>
                    <a:gd name="T6" fmla="*/ 59 w 180"/>
                    <a:gd name="T7" fmla="*/ 0 h 238"/>
                    <a:gd name="T8" fmla="*/ 180 w 180"/>
                    <a:gd name="T9" fmla="*/ 90 h 238"/>
                    <a:gd name="T10" fmla="*/ 78 w 180"/>
                    <a:gd name="T11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0" h="238">
                      <a:moveTo>
                        <a:pt x="78" y="238"/>
                      </a:moveTo>
                      <a:cubicBezTo>
                        <a:pt x="70" y="227"/>
                        <a:pt x="62" y="216"/>
                        <a:pt x="55" y="204"/>
                      </a:cubicBezTo>
                      <a:cubicBezTo>
                        <a:pt x="30" y="165"/>
                        <a:pt x="12" y="124"/>
                        <a:pt x="0" y="80"/>
                      </a:cubicBezTo>
                      <a:cubicBezTo>
                        <a:pt x="16" y="51"/>
                        <a:pt x="36" y="23"/>
                        <a:pt x="59" y="0"/>
                      </a:cubicBezTo>
                      <a:cubicBezTo>
                        <a:pt x="88" y="37"/>
                        <a:pt x="130" y="68"/>
                        <a:pt x="180" y="90"/>
                      </a:cubicBezTo>
                      <a:cubicBezTo>
                        <a:pt x="144" y="134"/>
                        <a:pt x="109" y="184"/>
                        <a:pt x="78" y="2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24"/>
                <p:cNvSpPr/>
                <p:nvPr/>
              </p:nvSpPr>
              <p:spPr bwMode="auto">
                <a:xfrm rot="5400000">
                  <a:off x="13467029" y="1892439"/>
                  <a:ext cx="211094" cy="272762"/>
                </a:xfrm>
                <a:custGeom>
                  <a:avLst/>
                  <a:gdLst>
                    <a:gd name="T0" fmla="*/ 209 w 215"/>
                    <a:gd name="T1" fmla="*/ 0 h 278"/>
                    <a:gd name="T2" fmla="*/ 215 w 215"/>
                    <a:gd name="T3" fmla="*/ 60 h 278"/>
                    <a:gd name="T4" fmla="*/ 139 w 215"/>
                    <a:gd name="T5" fmla="*/ 274 h 278"/>
                    <a:gd name="T6" fmla="*/ 0 w 215"/>
                    <a:gd name="T7" fmla="*/ 268 h 278"/>
                    <a:gd name="T8" fmla="*/ 156 w 215"/>
                    <a:gd name="T9" fmla="*/ 112 h 278"/>
                    <a:gd name="T10" fmla="*/ 209 w 215"/>
                    <a:gd name="T11" fmla="*/ 0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" h="278">
                      <a:moveTo>
                        <a:pt x="209" y="0"/>
                      </a:moveTo>
                      <a:cubicBezTo>
                        <a:pt x="213" y="19"/>
                        <a:pt x="215" y="40"/>
                        <a:pt x="215" y="60"/>
                      </a:cubicBezTo>
                      <a:cubicBezTo>
                        <a:pt x="215" y="141"/>
                        <a:pt x="186" y="215"/>
                        <a:pt x="139" y="274"/>
                      </a:cubicBezTo>
                      <a:cubicBezTo>
                        <a:pt x="92" y="278"/>
                        <a:pt x="45" y="276"/>
                        <a:pt x="0" y="268"/>
                      </a:cubicBezTo>
                      <a:cubicBezTo>
                        <a:pt x="62" y="228"/>
                        <a:pt x="116" y="176"/>
                        <a:pt x="156" y="112"/>
                      </a:cubicBezTo>
                      <a:cubicBezTo>
                        <a:pt x="179" y="76"/>
                        <a:pt x="196" y="39"/>
                        <a:pt x="2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25"/>
                <p:cNvSpPr/>
                <p:nvPr/>
              </p:nvSpPr>
              <p:spPr bwMode="auto">
                <a:xfrm rot="5400000">
                  <a:off x="13226288" y="1843025"/>
                  <a:ext cx="289364" cy="113058"/>
                </a:xfrm>
                <a:custGeom>
                  <a:avLst/>
                  <a:gdLst>
                    <a:gd name="T0" fmla="*/ 294 w 294"/>
                    <a:gd name="T1" fmla="*/ 6 h 115"/>
                    <a:gd name="T2" fmla="*/ 44 w 294"/>
                    <a:gd name="T3" fmla="*/ 115 h 115"/>
                    <a:gd name="T4" fmla="*/ 1 w 294"/>
                    <a:gd name="T5" fmla="*/ 112 h 115"/>
                    <a:gd name="T6" fmla="*/ 1 w 294"/>
                    <a:gd name="T7" fmla="*/ 54 h 115"/>
                    <a:gd name="T8" fmla="*/ 140 w 294"/>
                    <a:gd name="T9" fmla="*/ 0 h 115"/>
                    <a:gd name="T10" fmla="*/ 294 w 294"/>
                    <a:gd name="T11" fmla="*/ 6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4" h="115">
                      <a:moveTo>
                        <a:pt x="294" y="6"/>
                      </a:moveTo>
                      <a:cubicBezTo>
                        <a:pt x="231" y="73"/>
                        <a:pt x="142" y="115"/>
                        <a:pt x="44" y="115"/>
                      </a:cubicBezTo>
                      <a:cubicBezTo>
                        <a:pt x="29" y="115"/>
                        <a:pt x="15" y="114"/>
                        <a:pt x="1" y="112"/>
                      </a:cubicBezTo>
                      <a:cubicBezTo>
                        <a:pt x="0" y="93"/>
                        <a:pt x="0" y="73"/>
                        <a:pt x="1" y="54"/>
                      </a:cubicBezTo>
                      <a:cubicBezTo>
                        <a:pt x="50" y="41"/>
                        <a:pt x="97" y="23"/>
                        <a:pt x="140" y="0"/>
                      </a:cubicBezTo>
                      <a:cubicBezTo>
                        <a:pt x="190" y="7"/>
                        <a:pt x="242" y="10"/>
                        <a:pt x="29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" name="Freeform 26"/>
                <p:cNvSpPr/>
                <p:nvPr/>
              </p:nvSpPr>
              <p:spPr bwMode="auto">
                <a:xfrm rot="5400000">
                  <a:off x="13295862" y="1661976"/>
                  <a:ext cx="100408" cy="49018"/>
                </a:xfrm>
                <a:custGeom>
                  <a:avLst/>
                  <a:gdLst>
                    <a:gd name="T0" fmla="*/ 101 w 102"/>
                    <a:gd name="T1" fmla="*/ 50 h 50"/>
                    <a:gd name="T2" fmla="*/ 0 w 102"/>
                    <a:gd name="T3" fmla="*/ 13 h 50"/>
                    <a:gd name="T4" fmla="*/ 102 w 102"/>
                    <a:gd name="T5" fmla="*/ 0 h 50"/>
                    <a:gd name="T6" fmla="*/ 101 w 102"/>
                    <a:gd name="T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2" h="50">
                      <a:moveTo>
                        <a:pt x="101" y="50"/>
                      </a:moveTo>
                      <a:cubicBezTo>
                        <a:pt x="65" y="44"/>
                        <a:pt x="31" y="31"/>
                        <a:pt x="0" y="13"/>
                      </a:cubicBezTo>
                      <a:cubicBezTo>
                        <a:pt x="34" y="12"/>
                        <a:pt x="69" y="7"/>
                        <a:pt x="102" y="0"/>
                      </a:cubicBezTo>
                      <a:cubicBezTo>
                        <a:pt x="101" y="17"/>
                        <a:pt x="101" y="34"/>
                        <a:pt x="101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Freeform 27"/>
                <p:cNvSpPr/>
                <p:nvPr/>
              </p:nvSpPr>
              <p:spPr bwMode="auto">
                <a:xfrm rot="5400000">
                  <a:off x="13368993" y="1536663"/>
                  <a:ext cx="217419" cy="203188"/>
                </a:xfrm>
                <a:custGeom>
                  <a:avLst/>
                  <a:gdLst>
                    <a:gd name="T0" fmla="*/ 76 w 221"/>
                    <a:gd name="T1" fmla="*/ 207 h 207"/>
                    <a:gd name="T2" fmla="*/ 0 w 221"/>
                    <a:gd name="T3" fmla="*/ 133 h 207"/>
                    <a:gd name="T4" fmla="*/ 58 w 221"/>
                    <a:gd name="T5" fmla="*/ 0 h 207"/>
                    <a:gd name="T6" fmla="*/ 221 w 221"/>
                    <a:gd name="T7" fmla="*/ 111 h 207"/>
                    <a:gd name="T8" fmla="*/ 212 w 221"/>
                    <a:gd name="T9" fmla="*/ 185 h 207"/>
                    <a:gd name="T10" fmla="*/ 76 w 221"/>
                    <a:gd name="T11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1" h="207">
                      <a:moveTo>
                        <a:pt x="76" y="207"/>
                      </a:moveTo>
                      <a:cubicBezTo>
                        <a:pt x="47" y="186"/>
                        <a:pt x="22" y="161"/>
                        <a:pt x="0" y="133"/>
                      </a:cubicBezTo>
                      <a:cubicBezTo>
                        <a:pt x="18" y="87"/>
                        <a:pt x="37" y="42"/>
                        <a:pt x="58" y="0"/>
                      </a:cubicBezTo>
                      <a:cubicBezTo>
                        <a:pt x="105" y="47"/>
                        <a:pt x="160" y="84"/>
                        <a:pt x="221" y="111"/>
                      </a:cubicBezTo>
                      <a:cubicBezTo>
                        <a:pt x="217" y="136"/>
                        <a:pt x="214" y="161"/>
                        <a:pt x="212" y="185"/>
                      </a:cubicBezTo>
                      <a:cubicBezTo>
                        <a:pt x="168" y="198"/>
                        <a:pt x="123" y="205"/>
                        <a:pt x="76" y="2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" name="Freeform 28"/>
                <p:cNvSpPr/>
                <p:nvPr/>
              </p:nvSpPr>
              <p:spPr bwMode="auto">
                <a:xfrm rot="5400000">
                  <a:off x="13392316" y="1769499"/>
                  <a:ext cx="82224" cy="59296"/>
                </a:xfrm>
                <a:custGeom>
                  <a:avLst/>
                  <a:gdLst>
                    <a:gd name="T0" fmla="*/ 7 w 84"/>
                    <a:gd name="T1" fmla="*/ 0 h 60"/>
                    <a:gd name="T2" fmla="*/ 84 w 84"/>
                    <a:gd name="T3" fmla="*/ 25 h 60"/>
                    <a:gd name="T4" fmla="*/ 0 w 84"/>
                    <a:gd name="T5" fmla="*/ 60 h 60"/>
                    <a:gd name="T6" fmla="*/ 7 w 84"/>
                    <a:gd name="T7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4" h="60">
                      <a:moveTo>
                        <a:pt x="7" y="0"/>
                      </a:moveTo>
                      <a:cubicBezTo>
                        <a:pt x="32" y="10"/>
                        <a:pt x="58" y="18"/>
                        <a:pt x="84" y="25"/>
                      </a:cubicBezTo>
                      <a:cubicBezTo>
                        <a:pt x="57" y="39"/>
                        <a:pt x="29" y="50"/>
                        <a:pt x="0" y="60"/>
                      </a:cubicBezTo>
                      <a:cubicBezTo>
                        <a:pt x="2" y="40"/>
                        <a:pt x="4" y="2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Freeform 29"/>
                <p:cNvSpPr/>
                <p:nvPr/>
              </p:nvSpPr>
              <p:spPr bwMode="auto">
                <a:xfrm rot="5400000">
                  <a:off x="13573762" y="1382493"/>
                  <a:ext cx="94083" cy="255368"/>
                </a:xfrm>
                <a:custGeom>
                  <a:avLst/>
                  <a:gdLst>
                    <a:gd name="T0" fmla="*/ 40 w 96"/>
                    <a:gd name="T1" fmla="*/ 260 h 260"/>
                    <a:gd name="T2" fmla="*/ 0 w 96"/>
                    <a:gd name="T3" fmla="*/ 100 h 260"/>
                    <a:gd name="T4" fmla="*/ 15 w 96"/>
                    <a:gd name="T5" fmla="*/ 0 h 260"/>
                    <a:gd name="T6" fmla="*/ 59 w 96"/>
                    <a:gd name="T7" fmla="*/ 87 h 260"/>
                    <a:gd name="T8" fmla="*/ 96 w 96"/>
                    <a:gd name="T9" fmla="*/ 139 h 260"/>
                    <a:gd name="T10" fmla="*/ 40 w 96"/>
                    <a:gd name="T11" fmla="*/ 260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" h="260">
                      <a:moveTo>
                        <a:pt x="40" y="260"/>
                      </a:moveTo>
                      <a:cubicBezTo>
                        <a:pt x="14" y="213"/>
                        <a:pt x="0" y="158"/>
                        <a:pt x="0" y="100"/>
                      </a:cubicBezTo>
                      <a:cubicBezTo>
                        <a:pt x="0" y="66"/>
                        <a:pt x="5" y="32"/>
                        <a:pt x="15" y="0"/>
                      </a:cubicBezTo>
                      <a:cubicBezTo>
                        <a:pt x="26" y="30"/>
                        <a:pt x="41" y="59"/>
                        <a:pt x="59" y="87"/>
                      </a:cubicBezTo>
                      <a:cubicBezTo>
                        <a:pt x="70" y="105"/>
                        <a:pt x="83" y="122"/>
                        <a:pt x="96" y="139"/>
                      </a:cubicBezTo>
                      <a:cubicBezTo>
                        <a:pt x="76" y="177"/>
                        <a:pt x="57" y="218"/>
                        <a:pt x="40" y="2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84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6403532" y="6212480"/>
                <a:ext cx="330937" cy="3415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9" name="组合 108"/>
          <p:cNvGrpSpPr/>
          <p:nvPr/>
        </p:nvGrpSpPr>
        <p:grpSpPr>
          <a:xfrm>
            <a:off x="9044657" y="4148804"/>
            <a:ext cx="922136" cy="1990143"/>
            <a:chOff x="9045834" y="4147844"/>
            <a:chExt cx="922256" cy="1989682"/>
          </a:xfrm>
        </p:grpSpPr>
        <p:grpSp>
          <p:nvGrpSpPr>
            <p:cNvPr id="42" name="组合 41"/>
            <p:cNvGrpSpPr/>
            <p:nvPr/>
          </p:nvGrpSpPr>
          <p:grpSpPr>
            <a:xfrm>
              <a:off x="9059150" y="4147844"/>
              <a:ext cx="908940" cy="1128179"/>
              <a:chOff x="7328534" y="6189948"/>
              <a:chExt cx="369307" cy="458385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7329781" y="6189948"/>
                <a:ext cx="368060" cy="368208"/>
                <a:chOff x="9946789" y="4495504"/>
                <a:chExt cx="368060" cy="368208"/>
              </a:xfrm>
            </p:grpSpPr>
            <p:sp>
              <p:nvSpPr>
                <p:cNvPr id="49" name="AutoShape 4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946789" y="4495504"/>
                  <a:ext cx="367763" cy="3679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" name="Freeform 51"/>
                <p:cNvSpPr/>
                <p:nvPr/>
              </p:nvSpPr>
              <p:spPr bwMode="auto">
                <a:xfrm>
                  <a:off x="9947086" y="4495504"/>
                  <a:ext cx="367763" cy="368208"/>
                </a:xfrm>
                <a:custGeom>
                  <a:avLst/>
                  <a:gdLst>
                    <a:gd name="T0" fmla="*/ 513 w 1047"/>
                    <a:gd name="T1" fmla="*/ 292 h 1048"/>
                    <a:gd name="T2" fmla="*/ 616 w 1047"/>
                    <a:gd name="T3" fmla="*/ 324 h 1048"/>
                    <a:gd name="T4" fmla="*/ 578 w 1047"/>
                    <a:gd name="T5" fmla="*/ 361 h 1048"/>
                    <a:gd name="T6" fmla="*/ 513 w 1047"/>
                    <a:gd name="T7" fmla="*/ 343 h 1048"/>
                    <a:gd name="T8" fmla="*/ 513 w 1047"/>
                    <a:gd name="T9" fmla="*/ 445 h 1048"/>
                    <a:gd name="T10" fmla="*/ 550 w 1047"/>
                    <a:gd name="T11" fmla="*/ 461 h 1048"/>
                    <a:gd name="T12" fmla="*/ 778 w 1047"/>
                    <a:gd name="T13" fmla="*/ 233 h 1048"/>
                    <a:gd name="T14" fmla="*/ 766 w 1047"/>
                    <a:gd name="T15" fmla="*/ 131 h 1048"/>
                    <a:gd name="T16" fmla="*/ 897 w 1047"/>
                    <a:gd name="T17" fmla="*/ 0 h 1048"/>
                    <a:gd name="T18" fmla="*/ 912 w 1047"/>
                    <a:gd name="T19" fmla="*/ 134 h 1048"/>
                    <a:gd name="T20" fmla="*/ 1047 w 1047"/>
                    <a:gd name="T21" fmla="*/ 150 h 1048"/>
                    <a:gd name="T22" fmla="*/ 916 w 1047"/>
                    <a:gd name="T23" fmla="*/ 280 h 1048"/>
                    <a:gd name="T24" fmla="*/ 814 w 1047"/>
                    <a:gd name="T25" fmla="*/ 268 h 1048"/>
                    <a:gd name="T26" fmla="*/ 586 w 1047"/>
                    <a:gd name="T27" fmla="*/ 496 h 1048"/>
                    <a:gd name="T28" fmla="*/ 603 w 1047"/>
                    <a:gd name="T29" fmla="*/ 535 h 1048"/>
                    <a:gd name="T30" fmla="*/ 705 w 1047"/>
                    <a:gd name="T31" fmla="*/ 535 h 1048"/>
                    <a:gd name="T32" fmla="*/ 686 w 1047"/>
                    <a:gd name="T33" fmla="*/ 468 h 1048"/>
                    <a:gd name="T34" fmla="*/ 723 w 1047"/>
                    <a:gd name="T35" fmla="*/ 430 h 1048"/>
                    <a:gd name="T36" fmla="*/ 756 w 1047"/>
                    <a:gd name="T37" fmla="*/ 535 h 1048"/>
                    <a:gd name="T38" fmla="*/ 857 w 1047"/>
                    <a:gd name="T39" fmla="*/ 535 h 1048"/>
                    <a:gd name="T40" fmla="*/ 797 w 1047"/>
                    <a:gd name="T41" fmla="*/ 357 h 1048"/>
                    <a:gd name="T42" fmla="*/ 832 w 1047"/>
                    <a:gd name="T43" fmla="*/ 321 h 1048"/>
                    <a:gd name="T44" fmla="*/ 834 w 1047"/>
                    <a:gd name="T45" fmla="*/ 322 h 1048"/>
                    <a:gd name="T46" fmla="*/ 907 w 1047"/>
                    <a:gd name="T47" fmla="*/ 535 h 1048"/>
                    <a:gd name="T48" fmla="*/ 975 w 1047"/>
                    <a:gd name="T49" fmla="*/ 535 h 1048"/>
                    <a:gd name="T50" fmla="*/ 975 w 1047"/>
                    <a:gd name="T51" fmla="*/ 585 h 1048"/>
                    <a:gd name="T52" fmla="*/ 907 w 1047"/>
                    <a:gd name="T53" fmla="*/ 585 h 1048"/>
                    <a:gd name="T54" fmla="*/ 513 w 1047"/>
                    <a:gd name="T55" fmla="*/ 980 h 1048"/>
                    <a:gd name="T56" fmla="*/ 513 w 1047"/>
                    <a:gd name="T57" fmla="*/ 1048 h 1048"/>
                    <a:gd name="T58" fmla="*/ 462 w 1047"/>
                    <a:gd name="T59" fmla="*/ 1048 h 1048"/>
                    <a:gd name="T60" fmla="*/ 462 w 1047"/>
                    <a:gd name="T61" fmla="*/ 980 h 1048"/>
                    <a:gd name="T62" fmla="*/ 68 w 1047"/>
                    <a:gd name="T63" fmla="*/ 585 h 1048"/>
                    <a:gd name="T64" fmla="*/ 0 w 1047"/>
                    <a:gd name="T65" fmla="*/ 585 h 1048"/>
                    <a:gd name="T66" fmla="*/ 0 w 1047"/>
                    <a:gd name="T67" fmla="*/ 535 h 1048"/>
                    <a:gd name="T68" fmla="*/ 68 w 1047"/>
                    <a:gd name="T69" fmla="*/ 535 h 1048"/>
                    <a:gd name="T70" fmla="*/ 462 w 1047"/>
                    <a:gd name="T71" fmla="*/ 140 h 1048"/>
                    <a:gd name="T72" fmla="*/ 462 w 1047"/>
                    <a:gd name="T73" fmla="*/ 73 h 1048"/>
                    <a:gd name="T74" fmla="*/ 513 w 1047"/>
                    <a:gd name="T75" fmla="*/ 73 h 1048"/>
                    <a:gd name="T76" fmla="*/ 513 w 1047"/>
                    <a:gd name="T77" fmla="*/ 140 h 1048"/>
                    <a:gd name="T78" fmla="*/ 725 w 1047"/>
                    <a:gd name="T79" fmla="*/ 213 h 1048"/>
                    <a:gd name="T80" fmla="*/ 725 w 1047"/>
                    <a:gd name="T81" fmla="*/ 214 h 1048"/>
                    <a:gd name="T82" fmla="*/ 689 w 1047"/>
                    <a:gd name="T83" fmla="*/ 250 h 1048"/>
                    <a:gd name="T84" fmla="*/ 513 w 1047"/>
                    <a:gd name="T85" fmla="*/ 191 h 1048"/>
                    <a:gd name="T86" fmla="*/ 513 w 1047"/>
                    <a:gd name="T87" fmla="*/ 292 h 1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047" h="1048">
                      <a:moveTo>
                        <a:pt x="513" y="292"/>
                      </a:moveTo>
                      <a:cubicBezTo>
                        <a:pt x="550" y="296"/>
                        <a:pt x="585" y="307"/>
                        <a:pt x="616" y="324"/>
                      </a:cubicBezTo>
                      <a:cubicBezTo>
                        <a:pt x="578" y="361"/>
                        <a:pt x="578" y="361"/>
                        <a:pt x="578" y="361"/>
                      </a:cubicBezTo>
                      <a:cubicBezTo>
                        <a:pt x="558" y="352"/>
                        <a:pt x="536" y="346"/>
                        <a:pt x="513" y="343"/>
                      </a:cubicBezTo>
                      <a:cubicBezTo>
                        <a:pt x="513" y="445"/>
                        <a:pt x="513" y="445"/>
                        <a:pt x="513" y="445"/>
                      </a:cubicBezTo>
                      <a:cubicBezTo>
                        <a:pt x="526" y="448"/>
                        <a:pt x="539" y="453"/>
                        <a:pt x="550" y="461"/>
                      </a:cubicBezTo>
                      <a:cubicBezTo>
                        <a:pt x="778" y="233"/>
                        <a:pt x="778" y="233"/>
                        <a:pt x="778" y="233"/>
                      </a:cubicBezTo>
                      <a:cubicBezTo>
                        <a:pt x="766" y="131"/>
                        <a:pt x="766" y="131"/>
                        <a:pt x="766" y="131"/>
                      </a:cubicBezTo>
                      <a:cubicBezTo>
                        <a:pt x="897" y="0"/>
                        <a:pt x="897" y="0"/>
                        <a:pt x="897" y="0"/>
                      </a:cubicBezTo>
                      <a:cubicBezTo>
                        <a:pt x="912" y="134"/>
                        <a:pt x="912" y="134"/>
                        <a:pt x="912" y="134"/>
                      </a:cubicBezTo>
                      <a:cubicBezTo>
                        <a:pt x="1047" y="150"/>
                        <a:pt x="1047" y="150"/>
                        <a:pt x="1047" y="150"/>
                      </a:cubicBezTo>
                      <a:cubicBezTo>
                        <a:pt x="916" y="280"/>
                        <a:pt x="916" y="280"/>
                        <a:pt x="916" y="280"/>
                      </a:cubicBezTo>
                      <a:cubicBezTo>
                        <a:pt x="814" y="268"/>
                        <a:pt x="814" y="268"/>
                        <a:pt x="814" y="268"/>
                      </a:cubicBezTo>
                      <a:cubicBezTo>
                        <a:pt x="586" y="496"/>
                        <a:pt x="586" y="496"/>
                        <a:pt x="586" y="496"/>
                      </a:cubicBezTo>
                      <a:cubicBezTo>
                        <a:pt x="594" y="508"/>
                        <a:pt x="599" y="521"/>
                        <a:pt x="603" y="535"/>
                      </a:cubicBezTo>
                      <a:cubicBezTo>
                        <a:pt x="705" y="535"/>
                        <a:pt x="705" y="535"/>
                        <a:pt x="705" y="535"/>
                      </a:cubicBezTo>
                      <a:cubicBezTo>
                        <a:pt x="702" y="511"/>
                        <a:pt x="696" y="489"/>
                        <a:pt x="686" y="468"/>
                      </a:cubicBezTo>
                      <a:cubicBezTo>
                        <a:pt x="723" y="430"/>
                        <a:pt x="723" y="430"/>
                        <a:pt x="723" y="430"/>
                      </a:cubicBezTo>
                      <a:cubicBezTo>
                        <a:pt x="741" y="462"/>
                        <a:pt x="752" y="497"/>
                        <a:pt x="756" y="535"/>
                      </a:cubicBezTo>
                      <a:cubicBezTo>
                        <a:pt x="857" y="535"/>
                        <a:pt x="857" y="535"/>
                        <a:pt x="857" y="535"/>
                      </a:cubicBezTo>
                      <a:cubicBezTo>
                        <a:pt x="852" y="470"/>
                        <a:pt x="831" y="409"/>
                        <a:pt x="797" y="357"/>
                      </a:cubicBezTo>
                      <a:cubicBezTo>
                        <a:pt x="832" y="321"/>
                        <a:pt x="832" y="321"/>
                        <a:pt x="832" y="321"/>
                      </a:cubicBezTo>
                      <a:cubicBezTo>
                        <a:pt x="834" y="322"/>
                        <a:pt x="834" y="322"/>
                        <a:pt x="834" y="322"/>
                      </a:cubicBezTo>
                      <a:cubicBezTo>
                        <a:pt x="876" y="383"/>
                        <a:pt x="903" y="456"/>
                        <a:pt x="907" y="535"/>
                      </a:cubicBezTo>
                      <a:cubicBezTo>
                        <a:pt x="975" y="535"/>
                        <a:pt x="975" y="535"/>
                        <a:pt x="975" y="535"/>
                      </a:cubicBezTo>
                      <a:cubicBezTo>
                        <a:pt x="975" y="585"/>
                        <a:pt x="975" y="585"/>
                        <a:pt x="975" y="585"/>
                      </a:cubicBezTo>
                      <a:cubicBezTo>
                        <a:pt x="907" y="585"/>
                        <a:pt x="907" y="585"/>
                        <a:pt x="907" y="585"/>
                      </a:cubicBezTo>
                      <a:cubicBezTo>
                        <a:pt x="895" y="797"/>
                        <a:pt x="724" y="967"/>
                        <a:pt x="513" y="980"/>
                      </a:cubicBezTo>
                      <a:cubicBezTo>
                        <a:pt x="513" y="1048"/>
                        <a:pt x="513" y="1048"/>
                        <a:pt x="513" y="1048"/>
                      </a:cubicBezTo>
                      <a:cubicBezTo>
                        <a:pt x="462" y="1048"/>
                        <a:pt x="462" y="1048"/>
                        <a:pt x="462" y="1048"/>
                      </a:cubicBezTo>
                      <a:cubicBezTo>
                        <a:pt x="462" y="980"/>
                        <a:pt x="462" y="980"/>
                        <a:pt x="462" y="980"/>
                      </a:cubicBezTo>
                      <a:cubicBezTo>
                        <a:pt x="251" y="967"/>
                        <a:pt x="80" y="797"/>
                        <a:pt x="68" y="585"/>
                      </a:cubicBezTo>
                      <a:cubicBezTo>
                        <a:pt x="0" y="585"/>
                        <a:pt x="0" y="585"/>
                        <a:pt x="0" y="585"/>
                      </a:cubicBezTo>
                      <a:cubicBezTo>
                        <a:pt x="0" y="535"/>
                        <a:pt x="0" y="535"/>
                        <a:pt x="0" y="535"/>
                      </a:cubicBezTo>
                      <a:cubicBezTo>
                        <a:pt x="68" y="535"/>
                        <a:pt x="68" y="535"/>
                        <a:pt x="68" y="535"/>
                      </a:cubicBezTo>
                      <a:cubicBezTo>
                        <a:pt x="80" y="323"/>
                        <a:pt x="251" y="153"/>
                        <a:pt x="462" y="140"/>
                      </a:cubicBezTo>
                      <a:cubicBezTo>
                        <a:pt x="462" y="73"/>
                        <a:pt x="462" y="73"/>
                        <a:pt x="462" y="73"/>
                      </a:cubicBezTo>
                      <a:cubicBezTo>
                        <a:pt x="513" y="73"/>
                        <a:pt x="513" y="73"/>
                        <a:pt x="513" y="73"/>
                      </a:cubicBezTo>
                      <a:cubicBezTo>
                        <a:pt x="513" y="140"/>
                        <a:pt x="513" y="140"/>
                        <a:pt x="513" y="140"/>
                      </a:cubicBezTo>
                      <a:cubicBezTo>
                        <a:pt x="591" y="145"/>
                        <a:pt x="664" y="171"/>
                        <a:pt x="725" y="213"/>
                      </a:cubicBezTo>
                      <a:cubicBezTo>
                        <a:pt x="725" y="214"/>
                        <a:pt x="725" y="214"/>
                        <a:pt x="725" y="214"/>
                      </a:cubicBezTo>
                      <a:cubicBezTo>
                        <a:pt x="689" y="250"/>
                        <a:pt x="689" y="250"/>
                        <a:pt x="689" y="250"/>
                      </a:cubicBezTo>
                      <a:cubicBezTo>
                        <a:pt x="638" y="217"/>
                        <a:pt x="578" y="195"/>
                        <a:pt x="513" y="191"/>
                      </a:cubicBezTo>
                      <a:cubicBezTo>
                        <a:pt x="513" y="292"/>
                        <a:pt x="513" y="292"/>
                        <a:pt x="513" y="29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" name="Freeform 52"/>
                <p:cNvSpPr/>
                <p:nvPr/>
              </p:nvSpPr>
              <p:spPr bwMode="auto">
                <a:xfrm>
                  <a:off x="10127409" y="4701036"/>
                  <a:ext cx="67325" cy="67472"/>
                </a:xfrm>
                <a:custGeom>
                  <a:avLst/>
                  <a:gdLst>
                    <a:gd name="T0" fmla="*/ 90 w 192"/>
                    <a:gd name="T1" fmla="*/ 0 h 192"/>
                    <a:gd name="T2" fmla="*/ 0 w 192"/>
                    <a:gd name="T3" fmla="*/ 90 h 192"/>
                    <a:gd name="T4" fmla="*/ 0 w 192"/>
                    <a:gd name="T5" fmla="*/ 192 h 192"/>
                    <a:gd name="T6" fmla="*/ 192 w 192"/>
                    <a:gd name="T7" fmla="*/ 0 h 192"/>
                    <a:gd name="T8" fmla="*/ 90 w 192"/>
                    <a:gd name="T9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192">
                      <a:moveTo>
                        <a:pt x="90" y="0"/>
                      </a:moveTo>
                      <a:cubicBezTo>
                        <a:pt x="80" y="45"/>
                        <a:pt x="44" y="80"/>
                        <a:pt x="0" y="90"/>
                      </a:cubicBezTo>
                      <a:cubicBezTo>
                        <a:pt x="0" y="192"/>
                        <a:pt x="0" y="192"/>
                        <a:pt x="0" y="192"/>
                      </a:cubicBezTo>
                      <a:cubicBezTo>
                        <a:pt x="100" y="181"/>
                        <a:pt x="180" y="101"/>
                        <a:pt x="192" y="0"/>
                      </a:cubicBezTo>
                      <a:cubicBezTo>
                        <a:pt x="90" y="0"/>
                        <a:pt x="90" y="0"/>
                        <a:pt x="90" y="0"/>
                      </a:cubicBezTo>
                      <a:close/>
                    </a:path>
                  </a:pathLst>
                </a:custGeom>
                <a:solidFill>
                  <a:srgbClr val="2F2F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" name="Freeform 53"/>
                <p:cNvSpPr/>
                <p:nvPr/>
              </p:nvSpPr>
              <p:spPr bwMode="auto">
                <a:xfrm>
                  <a:off x="10041993" y="4701036"/>
                  <a:ext cx="67472" cy="67472"/>
                </a:xfrm>
                <a:custGeom>
                  <a:avLst/>
                  <a:gdLst>
                    <a:gd name="T0" fmla="*/ 192 w 192"/>
                    <a:gd name="T1" fmla="*/ 90 h 192"/>
                    <a:gd name="T2" fmla="*/ 103 w 192"/>
                    <a:gd name="T3" fmla="*/ 0 h 192"/>
                    <a:gd name="T4" fmla="*/ 0 w 192"/>
                    <a:gd name="T5" fmla="*/ 0 h 192"/>
                    <a:gd name="T6" fmla="*/ 192 w 192"/>
                    <a:gd name="T7" fmla="*/ 192 h 192"/>
                    <a:gd name="T8" fmla="*/ 192 w 192"/>
                    <a:gd name="T9" fmla="*/ 9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192">
                      <a:moveTo>
                        <a:pt x="192" y="90"/>
                      </a:moveTo>
                      <a:cubicBezTo>
                        <a:pt x="148" y="80"/>
                        <a:pt x="113" y="45"/>
                        <a:pt x="10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101"/>
                        <a:pt x="92" y="181"/>
                        <a:pt x="192" y="192"/>
                      </a:cubicBezTo>
                      <a:cubicBezTo>
                        <a:pt x="192" y="90"/>
                        <a:pt x="192" y="90"/>
                        <a:pt x="192" y="90"/>
                      </a:cubicBezTo>
                      <a:close/>
                    </a:path>
                  </a:pathLst>
                </a:custGeom>
                <a:solidFill>
                  <a:srgbClr val="2F2F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" name="Freeform 54"/>
                <p:cNvSpPr/>
                <p:nvPr/>
              </p:nvSpPr>
              <p:spPr bwMode="auto">
                <a:xfrm>
                  <a:off x="10041993" y="4616065"/>
                  <a:ext cx="67472" cy="67472"/>
                </a:xfrm>
                <a:custGeom>
                  <a:avLst/>
                  <a:gdLst>
                    <a:gd name="T0" fmla="*/ 103 w 192"/>
                    <a:gd name="T1" fmla="*/ 192 h 192"/>
                    <a:gd name="T2" fmla="*/ 192 w 192"/>
                    <a:gd name="T3" fmla="*/ 102 h 192"/>
                    <a:gd name="T4" fmla="*/ 192 w 192"/>
                    <a:gd name="T5" fmla="*/ 0 h 192"/>
                    <a:gd name="T6" fmla="*/ 0 w 192"/>
                    <a:gd name="T7" fmla="*/ 192 h 192"/>
                    <a:gd name="T8" fmla="*/ 103 w 192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192">
                      <a:moveTo>
                        <a:pt x="103" y="192"/>
                      </a:moveTo>
                      <a:cubicBezTo>
                        <a:pt x="112" y="147"/>
                        <a:pt x="148" y="112"/>
                        <a:pt x="192" y="102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92" y="12"/>
                        <a:pt x="12" y="92"/>
                        <a:pt x="0" y="192"/>
                      </a:cubicBezTo>
                      <a:cubicBezTo>
                        <a:pt x="103" y="192"/>
                        <a:pt x="103" y="192"/>
                        <a:pt x="103" y="192"/>
                      </a:cubicBezTo>
                      <a:close/>
                    </a:path>
                  </a:pathLst>
                </a:custGeom>
                <a:solidFill>
                  <a:srgbClr val="2F2F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" name="Freeform 55"/>
                <p:cNvSpPr/>
                <p:nvPr/>
              </p:nvSpPr>
              <p:spPr bwMode="auto">
                <a:xfrm>
                  <a:off x="9988608" y="4562680"/>
                  <a:ext cx="120857" cy="120857"/>
                </a:xfrm>
                <a:custGeom>
                  <a:avLst/>
                  <a:gdLst>
                    <a:gd name="T0" fmla="*/ 344 w 344"/>
                    <a:gd name="T1" fmla="*/ 0 h 344"/>
                    <a:gd name="T2" fmla="*/ 0 w 344"/>
                    <a:gd name="T3" fmla="*/ 344 h 344"/>
                    <a:gd name="T4" fmla="*/ 102 w 344"/>
                    <a:gd name="T5" fmla="*/ 344 h 344"/>
                    <a:gd name="T6" fmla="*/ 344 w 344"/>
                    <a:gd name="T7" fmla="*/ 101 h 344"/>
                    <a:gd name="T8" fmla="*/ 344 w 344"/>
                    <a:gd name="T9" fmla="*/ 0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4" h="344">
                      <a:moveTo>
                        <a:pt x="344" y="0"/>
                      </a:moveTo>
                      <a:cubicBezTo>
                        <a:pt x="161" y="12"/>
                        <a:pt x="13" y="160"/>
                        <a:pt x="0" y="344"/>
                      </a:cubicBezTo>
                      <a:cubicBezTo>
                        <a:pt x="102" y="344"/>
                        <a:pt x="102" y="344"/>
                        <a:pt x="102" y="344"/>
                      </a:cubicBezTo>
                      <a:cubicBezTo>
                        <a:pt x="114" y="216"/>
                        <a:pt x="216" y="113"/>
                        <a:pt x="344" y="101"/>
                      </a:cubicBezTo>
                      <a:cubicBezTo>
                        <a:pt x="344" y="0"/>
                        <a:pt x="344" y="0"/>
                        <a:pt x="344" y="0"/>
                      </a:cubicBezTo>
                      <a:close/>
                    </a:path>
                  </a:pathLst>
                </a:custGeom>
                <a:solidFill>
                  <a:srgbClr val="2F2F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Freeform 56"/>
                <p:cNvSpPr/>
                <p:nvPr/>
              </p:nvSpPr>
              <p:spPr bwMode="auto">
                <a:xfrm>
                  <a:off x="9988608" y="4701036"/>
                  <a:ext cx="120857" cy="120857"/>
                </a:xfrm>
                <a:custGeom>
                  <a:avLst/>
                  <a:gdLst>
                    <a:gd name="T0" fmla="*/ 344 w 344"/>
                    <a:gd name="T1" fmla="*/ 344 h 344"/>
                    <a:gd name="T2" fmla="*/ 344 w 344"/>
                    <a:gd name="T3" fmla="*/ 243 h 344"/>
                    <a:gd name="T4" fmla="*/ 102 w 344"/>
                    <a:gd name="T5" fmla="*/ 0 h 344"/>
                    <a:gd name="T6" fmla="*/ 0 w 344"/>
                    <a:gd name="T7" fmla="*/ 0 h 344"/>
                    <a:gd name="T8" fmla="*/ 344 w 344"/>
                    <a:gd name="T9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4" h="344">
                      <a:moveTo>
                        <a:pt x="344" y="344"/>
                      </a:moveTo>
                      <a:cubicBezTo>
                        <a:pt x="344" y="243"/>
                        <a:pt x="344" y="243"/>
                        <a:pt x="344" y="243"/>
                      </a:cubicBezTo>
                      <a:cubicBezTo>
                        <a:pt x="216" y="231"/>
                        <a:pt x="114" y="129"/>
                        <a:pt x="10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3" y="184"/>
                        <a:pt x="161" y="332"/>
                        <a:pt x="344" y="344"/>
                      </a:cubicBezTo>
                      <a:close/>
                    </a:path>
                  </a:pathLst>
                </a:custGeom>
                <a:solidFill>
                  <a:srgbClr val="2F2F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Freeform 57"/>
                <p:cNvSpPr/>
                <p:nvPr/>
              </p:nvSpPr>
              <p:spPr bwMode="auto">
                <a:xfrm>
                  <a:off x="10127409" y="4701036"/>
                  <a:ext cx="120709" cy="120857"/>
                </a:xfrm>
                <a:custGeom>
                  <a:avLst/>
                  <a:gdLst>
                    <a:gd name="T0" fmla="*/ 0 w 344"/>
                    <a:gd name="T1" fmla="*/ 243 h 344"/>
                    <a:gd name="T2" fmla="*/ 0 w 344"/>
                    <a:gd name="T3" fmla="*/ 344 h 344"/>
                    <a:gd name="T4" fmla="*/ 344 w 344"/>
                    <a:gd name="T5" fmla="*/ 0 h 344"/>
                    <a:gd name="T6" fmla="*/ 243 w 344"/>
                    <a:gd name="T7" fmla="*/ 0 h 344"/>
                    <a:gd name="T8" fmla="*/ 0 w 344"/>
                    <a:gd name="T9" fmla="*/ 243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4" h="344">
                      <a:moveTo>
                        <a:pt x="0" y="243"/>
                      </a:moveTo>
                      <a:cubicBezTo>
                        <a:pt x="0" y="344"/>
                        <a:pt x="0" y="344"/>
                        <a:pt x="0" y="344"/>
                      </a:cubicBezTo>
                      <a:cubicBezTo>
                        <a:pt x="184" y="332"/>
                        <a:pt x="331" y="184"/>
                        <a:pt x="344" y="0"/>
                      </a:cubicBezTo>
                      <a:cubicBezTo>
                        <a:pt x="243" y="0"/>
                        <a:pt x="243" y="0"/>
                        <a:pt x="243" y="0"/>
                      </a:cubicBezTo>
                      <a:cubicBezTo>
                        <a:pt x="230" y="129"/>
                        <a:pt x="128" y="231"/>
                        <a:pt x="0" y="243"/>
                      </a:cubicBezTo>
                      <a:close/>
                    </a:path>
                  </a:pathLst>
                </a:custGeom>
                <a:solidFill>
                  <a:srgbClr val="2F2F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7328534" y="6212480"/>
                <a:ext cx="338285" cy="435853"/>
                <a:chOff x="6402239" y="6212480"/>
                <a:chExt cx="338285" cy="435853"/>
              </a:xfrm>
            </p:grpSpPr>
            <p:sp>
              <p:nvSpPr>
                <p:cNvPr id="45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 rot="5400000">
                  <a:off x="6402836" y="6212180"/>
                  <a:ext cx="337091" cy="3382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6" name="组合 45"/>
                <p:cNvGrpSpPr/>
                <p:nvPr/>
              </p:nvGrpSpPr>
              <p:grpSpPr>
                <a:xfrm>
                  <a:off x="6403532" y="6212480"/>
                  <a:ext cx="330937" cy="435853"/>
                  <a:chOff x="9805187" y="5154871"/>
                  <a:chExt cx="677932" cy="892853"/>
                </a:xfrm>
              </p:grpSpPr>
              <p:sp>
                <p:nvSpPr>
                  <p:cNvPr id="47" name="Freeform 8"/>
                  <p:cNvSpPr/>
                  <p:nvPr/>
                </p:nvSpPr>
                <p:spPr bwMode="auto">
                  <a:xfrm>
                    <a:off x="10058241" y="5910494"/>
                    <a:ext cx="172979" cy="137230"/>
                  </a:xfrm>
                  <a:custGeom>
                    <a:avLst/>
                    <a:gdLst>
                      <a:gd name="T0" fmla="*/ 19 w 19"/>
                      <a:gd name="T1" fmla="*/ 0 h 15"/>
                      <a:gd name="T2" fmla="*/ 9 w 19"/>
                      <a:gd name="T3" fmla="*/ 15 h 15"/>
                      <a:gd name="T4" fmla="*/ 0 w 19"/>
                      <a:gd name="T5" fmla="*/ 0 h 15"/>
                      <a:gd name="T6" fmla="*/ 9 w 19"/>
                      <a:gd name="T7" fmla="*/ 1 h 15"/>
                      <a:gd name="T8" fmla="*/ 19 w 19"/>
                      <a:gd name="T9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15">
                        <a:moveTo>
                          <a:pt x="19" y="0"/>
                        </a:moveTo>
                        <a:cubicBezTo>
                          <a:pt x="9" y="15"/>
                          <a:pt x="9" y="15"/>
                          <a:pt x="9" y="1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3" y="1"/>
                          <a:pt x="6" y="1"/>
                          <a:pt x="9" y="1"/>
                        </a:cubicBezTo>
                        <a:cubicBezTo>
                          <a:pt x="13" y="1"/>
                          <a:pt x="16" y="1"/>
                          <a:pt x="19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" name="AutoShape 41"/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9805187" y="5154871"/>
                    <a:ext cx="677932" cy="6996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66" name="组合 65"/>
            <p:cNvGrpSpPr/>
            <p:nvPr/>
          </p:nvGrpSpPr>
          <p:grpSpPr>
            <a:xfrm>
              <a:off x="9045834" y="5231291"/>
              <a:ext cx="908940" cy="906235"/>
              <a:chOff x="7328534" y="6189948"/>
              <a:chExt cx="369307" cy="368208"/>
            </a:xfrm>
            <a:no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7329781" y="6189948"/>
                <a:ext cx="368060" cy="368208"/>
                <a:chOff x="9946789" y="4495504"/>
                <a:chExt cx="368060" cy="368208"/>
              </a:xfrm>
              <a:grpFill/>
            </p:grpSpPr>
            <p:sp>
              <p:nvSpPr>
                <p:cNvPr id="73" name="AutoShape 4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946789" y="4495504"/>
                  <a:ext cx="367763" cy="36791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Freeform 51"/>
                <p:cNvSpPr/>
                <p:nvPr/>
              </p:nvSpPr>
              <p:spPr bwMode="auto">
                <a:xfrm>
                  <a:off x="9947086" y="4495504"/>
                  <a:ext cx="367763" cy="368208"/>
                </a:xfrm>
                <a:custGeom>
                  <a:avLst/>
                  <a:gdLst>
                    <a:gd name="T0" fmla="*/ 513 w 1047"/>
                    <a:gd name="T1" fmla="*/ 292 h 1048"/>
                    <a:gd name="T2" fmla="*/ 616 w 1047"/>
                    <a:gd name="T3" fmla="*/ 324 h 1048"/>
                    <a:gd name="T4" fmla="*/ 578 w 1047"/>
                    <a:gd name="T5" fmla="*/ 361 h 1048"/>
                    <a:gd name="T6" fmla="*/ 513 w 1047"/>
                    <a:gd name="T7" fmla="*/ 343 h 1048"/>
                    <a:gd name="T8" fmla="*/ 513 w 1047"/>
                    <a:gd name="T9" fmla="*/ 445 h 1048"/>
                    <a:gd name="T10" fmla="*/ 550 w 1047"/>
                    <a:gd name="T11" fmla="*/ 461 h 1048"/>
                    <a:gd name="T12" fmla="*/ 778 w 1047"/>
                    <a:gd name="T13" fmla="*/ 233 h 1048"/>
                    <a:gd name="T14" fmla="*/ 766 w 1047"/>
                    <a:gd name="T15" fmla="*/ 131 h 1048"/>
                    <a:gd name="T16" fmla="*/ 897 w 1047"/>
                    <a:gd name="T17" fmla="*/ 0 h 1048"/>
                    <a:gd name="T18" fmla="*/ 912 w 1047"/>
                    <a:gd name="T19" fmla="*/ 134 h 1048"/>
                    <a:gd name="T20" fmla="*/ 1047 w 1047"/>
                    <a:gd name="T21" fmla="*/ 150 h 1048"/>
                    <a:gd name="T22" fmla="*/ 916 w 1047"/>
                    <a:gd name="T23" fmla="*/ 280 h 1048"/>
                    <a:gd name="T24" fmla="*/ 814 w 1047"/>
                    <a:gd name="T25" fmla="*/ 268 h 1048"/>
                    <a:gd name="T26" fmla="*/ 586 w 1047"/>
                    <a:gd name="T27" fmla="*/ 496 h 1048"/>
                    <a:gd name="T28" fmla="*/ 603 w 1047"/>
                    <a:gd name="T29" fmla="*/ 535 h 1048"/>
                    <a:gd name="T30" fmla="*/ 705 w 1047"/>
                    <a:gd name="T31" fmla="*/ 535 h 1048"/>
                    <a:gd name="T32" fmla="*/ 686 w 1047"/>
                    <a:gd name="T33" fmla="*/ 468 h 1048"/>
                    <a:gd name="T34" fmla="*/ 723 w 1047"/>
                    <a:gd name="T35" fmla="*/ 430 h 1048"/>
                    <a:gd name="T36" fmla="*/ 756 w 1047"/>
                    <a:gd name="T37" fmla="*/ 535 h 1048"/>
                    <a:gd name="T38" fmla="*/ 857 w 1047"/>
                    <a:gd name="T39" fmla="*/ 535 h 1048"/>
                    <a:gd name="T40" fmla="*/ 797 w 1047"/>
                    <a:gd name="T41" fmla="*/ 357 h 1048"/>
                    <a:gd name="T42" fmla="*/ 832 w 1047"/>
                    <a:gd name="T43" fmla="*/ 321 h 1048"/>
                    <a:gd name="T44" fmla="*/ 834 w 1047"/>
                    <a:gd name="T45" fmla="*/ 322 h 1048"/>
                    <a:gd name="T46" fmla="*/ 907 w 1047"/>
                    <a:gd name="T47" fmla="*/ 535 h 1048"/>
                    <a:gd name="T48" fmla="*/ 975 w 1047"/>
                    <a:gd name="T49" fmla="*/ 535 h 1048"/>
                    <a:gd name="T50" fmla="*/ 975 w 1047"/>
                    <a:gd name="T51" fmla="*/ 585 h 1048"/>
                    <a:gd name="T52" fmla="*/ 907 w 1047"/>
                    <a:gd name="T53" fmla="*/ 585 h 1048"/>
                    <a:gd name="T54" fmla="*/ 513 w 1047"/>
                    <a:gd name="T55" fmla="*/ 980 h 1048"/>
                    <a:gd name="T56" fmla="*/ 513 w 1047"/>
                    <a:gd name="T57" fmla="*/ 1048 h 1048"/>
                    <a:gd name="T58" fmla="*/ 462 w 1047"/>
                    <a:gd name="T59" fmla="*/ 1048 h 1048"/>
                    <a:gd name="T60" fmla="*/ 462 w 1047"/>
                    <a:gd name="T61" fmla="*/ 980 h 1048"/>
                    <a:gd name="T62" fmla="*/ 68 w 1047"/>
                    <a:gd name="T63" fmla="*/ 585 h 1048"/>
                    <a:gd name="T64" fmla="*/ 0 w 1047"/>
                    <a:gd name="T65" fmla="*/ 585 h 1048"/>
                    <a:gd name="T66" fmla="*/ 0 w 1047"/>
                    <a:gd name="T67" fmla="*/ 535 h 1048"/>
                    <a:gd name="T68" fmla="*/ 68 w 1047"/>
                    <a:gd name="T69" fmla="*/ 535 h 1048"/>
                    <a:gd name="T70" fmla="*/ 462 w 1047"/>
                    <a:gd name="T71" fmla="*/ 140 h 1048"/>
                    <a:gd name="T72" fmla="*/ 462 w 1047"/>
                    <a:gd name="T73" fmla="*/ 73 h 1048"/>
                    <a:gd name="T74" fmla="*/ 513 w 1047"/>
                    <a:gd name="T75" fmla="*/ 73 h 1048"/>
                    <a:gd name="T76" fmla="*/ 513 w 1047"/>
                    <a:gd name="T77" fmla="*/ 140 h 1048"/>
                    <a:gd name="T78" fmla="*/ 725 w 1047"/>
                    <a:gd name="T79" fmla="*/ 213 h 1048"/>
                    <a:gd name="T80" fmla="*/ 725 w 1047"/>
                    <a:gd name="T81" fmla="*/ 214 h 1048"/>
                    <a:gd name="T82" fmla="*/ 689 w 1047"/>
                    <a:gd name="T83" fmla="*/ 250 h 1048"/>
                    <a:gd name="T84" fmla="*/ 513 w 1047"/>
                    <a:gd name="T85" fmla="*/ 191 h 1048"/>
                    <a:gd name="T86" fmla="*/ 513 w 1047"/>
                    <a:gd name="T87" fmla="*/ 292 h 1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047" h="1048">
                      <a:moveTo>
                        <a:pt x="513" y="292"/>
                      </a:moveTo>
                      <a:cubicBezTo>
                        <a:pt x="550" y="296"/>
                        <a:pt x="585" y="307"/>
                        <a:pt x="616" y="324"/>
                      </a:cubicBezTo>
                      <a:cubicBezTo>
                        <a:pt x="578" y="361"/>
                        <a:pt x="578" y="361"/>
                        <a:pt x="578" y="361"/>
                      </a:cubicBezTo>
                      <a:cubicBezTo>
                        <a:pt x="558" y="352"/>
                        <a:pt x="536" y="346"/>
                        <a:pt x="513" y="343"/>
                      </a:cubicBezTo>
                      <a:cubicBezTo>
                        <a:pt x="513" y="445"/>
                        <a:pt x="513" y="445"/>
                        <a:pt x="513" y="445"/>
                      </a:cubicBezTo>
                      <a:cubicBezTo>
                        <a:pt x="526" y="448"/>
                        <a:pt x="539" y="453"/>
                        <a:pt x="550" y="461"/>
                      </a:cubicBezTo>
                      <a:cubicBezTo>
                        <a:pt x="778" y="233"/>
                        <a:pt x="778" y="233"/>
                        <a:pt x="778" y="233"/>
                      </a:cubicBezTo>
                      <a:cubicBezTo>
                        <a:pt x="766" y="131"/>
                        <a:pt x="766" y="131"/>
                        <a:pt x="766" y="131"/>
                      </a:cubicBezTo>
                      <a:cubicBezTo>
                        <a:pt x="897" y="0"/>
                        <a:pt x="897" y="0"/>
                        <a:pt x="897" y="0"/>
                      </a:cubicBezTo>
                      <a:cubicBezTo>
                        <a:pt x="912" y="134"/>
                        <a:pt x="912" y="134"/>
                        <a:pt x="912" y="134"/>
                      </a:cubicBezTo>
                      <a:cubicBezTo>
                        <a:pt x="1047" y="150"/>
                        <a:pt x="1047" y="150"/>
                        <a:pt x="1047" y="150"/>
                      </a:cubicBezTo>
                      <a:cubicBezTo>
                        <a:pt x="916" y="280"/>
                        <a:pt x="916" y="280"/>
                        <a:pt x="916" y="280"/>
                      </a:cubicBezTo>
                      <a:cubicBezTo>
                        <a:pt x="814" y="268"/>
                        <a:pt x="814" y="268"/>
                        <a:pt x="814" y="268"/>
                      </a:cubicBezTo>
                      <a:cubicBezTo>
                        <a:pt x="586" y="496"/>
                        <a:pt x="586" y="496"/>
                        <a:pt x="586" y="496"/>
                      </a:cubicBezTo>
                      <a:cubicBezTo>
                        <a:pt x="594" y="508"/>
                        <a:pt x="599" y="521"/>
                        <a:pt x="603" y="535"/>
                      </a:cubicBezTo>
                      <a:cubicBezTo>
                        <a:pt x="705" y="535"/>
                        <a:pt x="705" y="535"/>
                        <a:pt x="705" y="535"/>
                      </a:cubicBezTo>
                      <a:cubicBezTo>
                        <a:pt x="702" y="511"/>
                        <a:pt x="696" y="489"/>
                        <a:pt x="686" y="468"/>
                      </a:cubicBezTo>
                      <a:cubicBezTo>
                        <a:pt x="723" y="430"/>
                        <a:pt x="723" y="430"/>
                        <a:pt x="723" y="430"/>
                      </a:cubicBezTo>
                      <a:cubicBezTo>
                        <a:pt x="741" y="462"/>
                        <a:pt x="752" y="497"/>
                        <a:pt x="756" y="535"/>
                      </a:cubicBezTo>
                      <a:cubicBezTo>
                        <a:pt x="857" y="535"/>
                        <a:pt x="857" y="535"/>
                        <a:pt x="857" y="535"/>
                      </a:cubicBezTo>
                      <a:cubicBezTo>
                        <a:pt x="852" y="470"/>
                        <a:pt x="831" y="409"/>
                        <a:pt x="797" y="357"/>
                      </a:cubicBezTo>
                      <a:cubicBezTo>
                        <a:pt x="832" y="321"/>
                        <a:pt x="832" y="321"/>
                        <a:pt x="832" y="321"/>
                      </a:cubicBezTo>
                      <a:cubicBezTo>
                        <a:pt x="834" y="322"/>
                        <a:pt x="834" y="322"/>
                        <a:pt x="834" y="322"/>
                      </a:cubicBezTo>
                      <a:cubicBezTo>
                        <a:pt x="876" y="383"/>
                        <a:pt x="903" y="456"/>
                        <a:pt x="907" y="535"/>
                      </a:cubicBezTo>
                      <a:cubicBezTo>
                        <a:pt x="975" y="535"/>
                        <a:pt x="975" y="535"/>
                        <a:pt x="975" y="535"/>
                      </a:cubicBezTo>
                      <a:cubicBezTo>
                        <a:pt x="975" y="585"/>
                        <a:pt x="975" y="585"/>
                        <a:pt x="975" y="585"/>
                      </a:cubicBezTo>
                      <a:cubicBezTo>
                        <a:pt x="907" y="585"/>
                        <a:pt x="907" y="585"/>
                        <a:pt x="907" y="585"/>
                      </a:cubicBezTo>
                      <a:cubicBezTo>
                        <a:pt x="895" y="797"/>
                        <a:pt x="724" y="967"/>
                        <a:pt x="513" y="980"/>
                      </a:cubicBezTo>
                      <a:cubicBezTo>
                        <a:pt x="513" y="1048"/>
                        <a:pt x="513" y="1048"/>
                        <a:pt x="513" y="1048"/>
                      </a:cubicBezTo>
                      <a:cubicBezTo>
                        <a:pt x="462" y="1048"/>
                        <a:pt x="462" y="1048"/>
                        <a:pt x="462" y="1048"/>
                      </a:cubicBezTo>
                      <a:cubicBezTo>
                        <a:pt x="462" y="980"/>
                        <a:pt x="462" y="980"/>
                        <a:pt x="462" y="980"/>
                      </a:cubicBezTo>
                      <a:cubicBezTo>
                        <a:pt x="251" y="967"/>
                        <a:pt x="80" y="797"/>
                        <a:pt x="68" y="585"/>
                      </a:cubicBezTo>
                      <a:cubicBezTo>
                        <a:pt x="0" y="585"/>
                        <a:pt x="0" y="585"/>
                        <a:pt x="0" y="585"/>
                      </a:cubicBezTo>
                      <a:cubicBezTo>
                        <a:pt x="0" y="535"/>
                        <a:pt x="0" y="535"/>
                        <a:pt x="0" y="535"/>
                      </a:cubicBezTo>
                      <a:cubicBezTo>
                        <a:pt x="68" y="535"/>
                        <a:pt x="68" y="535"/>
                        <a:pt x="68" y="535"/>
                      </a:cubicBezTo>
                      <a:cubicBezTo>
                        <a:pt x="80" y="323"/>
                        <a:pt x="251" y="153"/>
                        <a:pt x="462" y="140"/>
                      </a:cubicBezTo>
                      <a:cubicBezTo>
                        <a:pt x="462" y="73"/>
                        <a:pt x="462" y="73"/>
                        <a:pt x="462" y="73"/>
                      </a:cubicBezTo>
                      <a:cubicBezTo>
                        <a:pt x="513" y="73"/>
                        <a:pt x="513" y="73"/>
                        <a:pt x="513" y="73"/>
                      </a:cubicBezTo>
                      <a:cubicBezTo>
                        <a:pt x="513" y="140"/>
                        <a:pt x="513" y="140"/>
                        <a:pt x="513" y="140"/>
                      </a:cubicBezTo>
                      <a:cubicBezTo>
                        <a:pt x="591" y="145"/>
                        <a:pt x="664" y="171"/>
                        <a:pt x="725" y="213"/>
                      </a:cubicBezTo>
                      <a:cubicBezTo>
                        <a:pt x="725" y="214"/>
                        <a:pt x="725" y="214"/>
                        <a:pt x="725" y="214"/>
                      </a:cubicBezTo>
                      <a:cubicBezTo>
                        <a:pt x="689" y="250"/>
                        <a:pt x="689" y="250"/>
                        <a:pt x="689" y="250"/>
                      </a:cubicBezTo>
                      <a:cubicBezTo>
                        <a:pt x="638" y="217"/>
                        <a:pt x="578" y="195"/>
                        <a:pt x="513" y="191"/>
                      </a:cubicBezTo>
                      <a:cubicBezTo>
                        <a:pt x="513" y="292"/>
                        <a:pt x="513" y="292"/>
                        <a:pt x="513" y="2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" name="Freeform 52"/>
                <p:cNvSpPr/>
                <p:nvPr/>
              </p:nvSpPr>
              <p:spPr bwMode="auto">
                <a:xfrm>
                  <a:off x="10127409" y="4701036"/>
                  <a:ext cx="67325" cy="67472"/>
                </a:xfrm>
                <a:custGeom>
                  <a:avLst/>
                  <a:gdLst>
                    <a:gd name="T0" fmla="*/ 90 w 192"/>
                    <a:gd name="T1" fmla="*/ 0 h 192"/>
                    <a:gd name="T2" fmla="*/ 0 w 192"/>
                    <a:gd name="T3" fmla="*/ 90 h 192"/>
                    <a:gd name="T4" fmla="*/ 0 w 192"/>
                    <a:gd name="T5" fmla="*/ 192 h 192"/>
                    <a:gd name="T6" fmla="*/ 192 w 192"/>
                    <a:gd name="T7" fmla="*/ 0 h 192"/>
                    <a:gd name="T8" fmla="*/ 90 w 192"/>
                    <a:gd name="T9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192">
                      <a:moveTo>
                        <a:pt x="90" y="0"/>
                      </a:moveTo>
                      <a:cubicBezTo>
                        <a:pt x="80" y="45"/>
                        <a:pt x="44" y="80"/>
                        <a:pt x="0" y="90"/>
                      </a:cubicBezTo>
                      <a:cubicBezTo>
                        <a:pt x="0" y="192"/>
                        <a:pt x="0" y="192"/>
                        <a:pt x="0" y="192"/>
                      </a:cubicBezTo>
                      <a:cubicBezTo>
                        <a:pt x="100" y="181"/>
                        <a:pt x="180" y="101"/>
                        <a:pt x="192" y="0"/>
                      </a:cubicBezTo>
                      <a:cubicBezTo>
                        <a:pt x="90" y="0"/>
                        <a:pt x="90" y="0"/>
                        <a:pt x="9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Freeform 53"/>
                <p:cNvSpPr/>
                <p:nvPr/>
              </p:nvSpPr>
              <p:spPr bwMode="auto">
                <a:xfrm>
                  <a:off x="10041993" y="4701036"/>
                  <a:ext cx="67472" cy="67472"/>
                </a:xfrm>
                <a:custGeom>
                  <a:avLst/>
                  <a:gdLst>
                    <a:gd name="T0" fmla="*/ 192 w 192"/>
                    <a:gd name="T1" fmla="*/ 90 h 192"/>
                    <a:gd name="T2" fmla="*/ 103 w 192"/>
                    <a:gd name="T3" fmla="*/ 0 h 192"/>
                    <a:gd name="T4" fmla="*/ 0 w 192"/>
                    <a:gd name="T5" fmla="*/ 0 h 192"/>
                    <a:gd name="T6" fmla="*/ 192 w 192"/>
                    <a:gd name="T7" fmla="*/ 192 h 192"/>
                    <a:gd name="T8" fmla="*/ 192 w 192"/>
                    <a:gd name="T9" fmla="*/ 9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192">
                      <a:moveTo>
                        <a:pt x="192" y="90"/>
                      </a:moveTo>
                      <a:cubicBezTo>
                        <a:pt x="148" y="80"/>
                        <a:pt x="113" y="45"/>
                        <a:pt x="10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101"/>
                        <a:pt x="92" y="181"/>
                        <a:pt x="192" y="192"/>
                      </a:cubicBezTo>
                      <a:cubicBezTo>
                        <a:pt x="192" y="90"/>
                        <a:pt x="192" y="90"/>
                        <a:pt x="192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" name="Freeform 54"/>
                <p:cNvSpPr/>
                <p:nvPr/>
              </p:nvSpPr>
              <p:spPr bwMode="auto">
                <a:xfrm>
                  <a:off x="10041993" y="4616065"/>
                  <a:ext cx="67472" cy="67472"/>
                </a:xfrm>
                <a:custGeom>
                  <a:avLst/>
                  <a:gdLst>
                    <a:gd name="T0" fmla="*/ 103 w 192"/>
                    <a:gd name="T1" fmla="*/ 192 h 192"/>
                    <a:gd name="T2" fmla="*/ 192 w 192"/>
                    <a:gd name="T3" fmla="*/ 102 h 192"/>
                    <a:gd name="T4" fmla="*/ 192 w 192"/>
                    <a:gd name="T5" fmla="*/ 0 h 192"/>
                    <a:gd name="T6" fmla="*/ 0 w 192"/>
                    <a:gd name="T7" fmla="*/ 192 h 192"/>
                    <a:gd name="T8" fmla="*/ 103 w 192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192">
                      <a:moveTo>
                        <a:pt x="103" y="192"/>
                      </a:moveTo>
                      <a:cubicBezTo>
                        <a:pt x="112" y="147"/>
                        <a:pt x="148" y="112"/>
                        <a:pt x="192" y="102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92" y="12"/>
                        <a:pt x="12" y="92"/>
                        <a:pt x="0" y="192"/>
                      </a:cubicBezTo>
                      <a:cubicBezTo>
                        <a:pt x="103" y="192"/>
                        <a:pt x="103" y="192"/>
                        <a:pt x="103" y="1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55"/>
                <p:cNvSpPr/>
                <p:nvPr/>
              </p:nvSpPr>
              <p:spPr bwMode="auto">
                <a:xfrm>
                  <a:off x="9988608" y="4562680"/>
                  <a:ext cx="120857" cy="120857"/>
                </a:xfrm>
                <a:custGeom>
                  <a:avLst/>
                  <a:gdLst>
                    <a:gd name="T0" fmla="*/ 344 w 344"/>
                    <a:gd name="T1" fmla="*/ 0 h 344"/>
                    <a:gd name="T2" fmla="*/ 0 w 344"/>
                    <a:gd name="T3" fmla="*/ 344 h 344"/>
                    <a:gd name="T4" fmla="*/ 102 w 344"/>
                    <a:gd name="T5" fmla="*/ 344 h 344"/>
                    <a:gd name="T6" fmla="*/ 344 w 344"/>
                    <a:gd name="T7" fmla="*/ 101 h 344"/>
                    <a:gd name="T8" fmla="*/ 344 w 344"/>
                    <a:gd name="T9" fmla="*/ 0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4" h="344">
                      <a:moveTo>
                        <a:pt x="344" y="0"/>
                      </a:moveTo>
                      <a:cubicBezTo>
                        <a:pt x="161" y="12"/>
                        <a:pt x="13" y="160"/>
                        <a:pt x="0" y="344"/>
                      </a:cubicBezTo>
                      <a:cubicBezTo>
                        <a:pt x="102" y="344"/>
                        <a:pt x="102" y="344"/>
                        <a:pt x="102" y="344"/>
                      </a:cubicBezTo>
                      <a:cubicBezTo>
                        <a:pt x="114" y="216"/>
                        <a:pt x="216" y="113"/>
                        <a:pt x="344" y="101"/>
                      </a:cubicBezTo>
                      <a:cubicBezTo>
                        <a:pt x="344" y="0"/>
                        <a:pt x="344" y="0"/>
                        <a:pt x="3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Freeform 56"/>
                <p:cNvSpPr/>
                <p:nvPr/>
              </p:nvSpPr>
              <p:spPr bwMode="auto">
                <a:xfrm>
                  <a:off x="9988608" y="4701036"/>
                  <a:ext cx="120857" cy="120857"/>
                </a:xfrm>
                <a:custGeom>
                  <a:avLst/>
                  <a:gdLst>
                    <a:gd name="T0" fmla="*/ 344 w 344"/>
                    <a:gd name="T1" fmla="*/ 344 h 344"/>
                    <a:gd name="T2" fmla="*/ 344 w 344"/>
                    <a:gd name="T3" fmla="*/ 243 h 344"/>
                    <a:gd name="T4" fmla="*/ 102 w 344"/>
                    <a:gd name="T5" fmla="*/ 0 h 344"/>
                    <a:gd name="T6" fmla="*/ 0 w 344"/>
                    <a:gd name="T7" fmla="*/ 0 h 344"/>
                    <a:gd name="T8" fmla="*/ 344 w 344"/>
                    <a:gd name="T9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4" h="344">
                      <a:moveTo>
                        <a:pt x="344" y="344"/>
                      </a:moveTo>
                      <a:cubicBezTo>
                        <a:pt x="344" y="243"/>
                        <a:pt x="344" y="243"/>
                        <a:pt x="344" y="243"/>
                      </a:cubicBezTo>
                      <a:cubicBezTo>
                        <a:pt x="216" y="231"/>
                        <a:pt x="114" y="129"/>
                        <a:pt x="10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3" y="184"/>
                        <a:pt x="161" y="332"/>
                        <a:pt x="344" y="3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Freeform 57"/>
                <p:cNvSpPr/>
                <p:nvPr/>
              </p:nvSpPr>
              <p:spPr bwMode="auto">
                <a:xfrm>
                  <a:off x="10127409" y="4701036"/>
                  <a:ext cx="120709" cy="120857"/>
                </a:xfrm>
                <a:custGeom>
                  <a:avLst/>
                  <a:gdLst>
                    <a:gd name="T0" fmla="*/ 0 w 344"/>
                    <a:gd name="T1" fmla="*/ 243 h 344"/>
                    <a:gd name="T2" fmla="*/ 0 w 344"/>
                    <a:gd name="T3" fmla="*/ 344 h 344"/>
                    <a:gd name="T4" fmla="*/ 344 w 344"/>
                    <a:gd name="T5" fmla="*/ 0 h 344"/>
                    <a:gd name="T6" fmla="*/ 243 w 344"/>
                    <a:gd name="T7" fmla="*/ 0 h 344"/>
                    <a:gd name="T8" fmla="*/ 0 w 344"/>
                    <a:gd name="T9" fmla="*/ 243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4" h="344">
                      <a:moveTo>
                        <a:pt x="0" y="243"/>
                      </a:moveTo>
                      <a:cubicBezTo>
                        <a:pt x="0" y="344"/>
                        <a:pt x="0" y="344"/>
                        <a:pt x="0" y="344"/>
                      </a:cubicBezTo>
                      <a:cubicBezTo>
                        <a:pt x="184" y="332"/>
                        <a:pt x="331" y="184"/>
                        <a:pt x="344" y="0"/>
                      </a:cubicBezTo>
                      <a:cubicBezTo>
                        <a:pt x="243" y="0"/>
                        <a:pt x="243" y="0"/>
                        <a:pt x="243" y="0"/>
                      </a:cubicBezTo>
                      <a:cubicBezTo>
                        <a:pt x="230" y="129"/>
                        <a:pt x="128" y="231"/>
                        <a:pt x="0" y="2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7328534" y="6212480"/>
                <a:ext cx="338285" cy="341539"/>
                <a:chOff x="6402239" y="6212480"/>
                <a:chExt cx="338285" cy="341539"/>
              </a:xfrm>
              <a:grpFill/>
            </p:grpSpPr>
            <p:sp>
              <p:nvSpPr>
                <p:cNvPr id="69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 rot="5400000">
                  <a:off x="6402836" y="6212180"/>
                  <a:ext cx="337091" cy="33828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403532" y="6212480"/>
                  <a:ext cx="330937" cy="34153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>
            <a:off x="1153134" y="3038726"/>
            <a:ext cx="9223232" cy="3165920"/>
            <a:chOff x="755576" y="2118841"/>
            <a:chExt cx="6918325" cy="2373891"/>
          </a:xfrm>
        </p:grpSpPr>
        <p:grpSp>
          <p:nvGrpSpPr>
            <p:cNvPr id="5" name="组合 23"/>
            <p:cNvGrpSpPr/>
            <p:nvPr/>
          </p:nvGrpSpPr>
          <p:grpSpPr bwMode="auto">
            <a:xfrm>
              <a:off x="755576" y="2118841"/>
              <a:ext cx="6918325" cy="1827792"/>
              <a:chOff x="822325" y="1995314"/>
              <a:chExt cx="6918325" cy="1827596"/>
            </a:xfrm>
          </p:grpSpPr>
          <p:grpSp>
            <p:nvGrpSpPr>
              <p:cNvPr id="32" name="组合 17"/>
              <p:cNvGrpSpPr/>
              <p:nvPr/>
            </p:nvGrpSpPr>
            <p:grpSpPr bwMode="auto">
              <a:xfrm>
                <a:off x="1684707" y="1995314"/>
                <a:ext cx="6055943" cy="1827213"/>
                <a:chOff x="1012279" y="3115231"/>
                <a:chExt cx="2814894" cy="2120137"/>
              </a:xfrm>
            </p:grpSpPr>
            <p:cxnSp>
              <p:nvCxnSpPr>
                <p:cNvPr id="43" name="直接箭头连接符 42"/>
                <p:cNvCxnSpPr/>
                <p:nvPr/>
              </p:nvCxnSpPr>
              <p:spPr>
                <a:xfrm flipV="1">
                  <a:off x="1012107" y="3115231"/>
                  <a:ext cx="0" cy="211991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箭头连接符 43"/>
                <p:cNvCxnSpPr/>
                <p:nvPr/>
              </p:nvCxnSpPr>
              <p:spPr>
                <a:xfrm>
                  <a:off x="1012107" y="5229616"/>
                  <a:ext cx="281506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接连接符 32"/>
              <p:cNvCxnSpPr/>
              <p:nvPr/>
            </p:nvCxnSpPr>
            <p:spPr bwMode="auto">
              <a:xfrm>
                <a:off x="1747838" y="3617565"/>
                <a:ext cx="5703887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 bwMode="auto">
              <a:xfrm>
                <a:off x="1747838" y="2952474"/>
                <a:ext cx="5703887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 bwMode="auto">
              <a:xfrm>
                <a:off x="1747838" y="2619134"/>
                <a:ext cx="5703887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 bwMode="auto">
              <a:xfrm>
                <a:off x="1747838" y="2287383"/>
                <a:ext cx="5703887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 bwMode="auto">
              <a:xfrm>
                <a:off x="1747838" y="3284226"/>
                <a:ext cx="5703887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22325" y="2211191"/>
                <a:ext cx="876300" cy="2847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100%</a:t>
                </a:r>
                <a:endParaRPr lang="en-US" altLang="zh-CN" sz="1865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3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22325" y="2542942"/>
                <a:ext cx="876300" cy="2847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80%</a:t>
                </a:r>
                <a:endParaRPr lang="en-US" altLang="zh-CN" sz="1865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4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22325" y="2874695"/>
                <a:ext cx="876300" cy="2847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60%</a:t>
                </a:r>
                <a:endParaRPr lang="en-US" altLang="zh-CN" sz="1865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41" name="TextBox 41"/>
              <p:cNvSpPr txBox="1">
                <a:spLocks noChangeArrowheads="1"/>
              </p:cNvSpPr>
              <p:nvPr/>
            </p:nvSpPr>
            <p:spPr bwMode="auto">
              <a:xfrm flipH="1">
                <a:off x="822325" y="3206446"/>
                <a:ext cx="876300" cy="2847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40%</a:t>
                </a:r>
                <a:endParaRPr lang="en-US" altLang="zh-CN" sz="1865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42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22325" y="3538199"/>
                <a:ext cx="876300" cy="2847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20%</a:t>
                </a:r>
                <a:r>
                  <a:rPr lang="zh-CN" altLang="en-US" sz="1865" kern="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 </a:t>
                </a:r>
                <a:endParaRPr lang="en-US" altLang="zh-CN" sz="1865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6" name="组合 25"/>
            <p:cNvGrpSpPr/>
            <p:nvPr/>
          </p:nvGrpSpPr>
          <p:grpSpPr bwMode="auto">
            <a:xfrm>
              <a:off x="6757914" y="4207990"/>
              <a:ext cx="915987" cy="284742"/>
              <a:chOff x="6824663" y="4084464"/>
              <a:chExt cx="915987" cy="284559"/>
            </a:xfrm>
          </p:grpSpPr>
          <p:sp>
            <p:nvSpPr>
              <p:cNvPr id="30" name="矩形 30"/>
              <p:cNvSpPr>
                <a:spLocks noChangeArrowheads="1"/>
              </p:cNvSpPr>
              <p:nvPr/>
            </p:nvSpPr>
            <p:spPr bwMode="auto">
              <a:xfrm>
                <a:off x="6824663" y="4170134"/>
                <a:ext cx="166687" cy="101535"/>
              </a:xfrm>
              <a:prstGeom prst="rect">
                <a:avLst/>
              </a:prstGeom>
              <a:solidFill>
                <a:srgbClr val="A382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3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6970713" y="4084464"/>
                <a:ext cx="769937" cy="2845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2015</a:t>
                </a:r>
                <a:endParaRPr lang="en-US" altLang="zh-CN" sz="1865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7" name="组合 24"/>
            <p:cNvGrpSpPr/>
            <p:nvPr/>
          </p:nvGrpSpPr>
          <p:grpSpPr bwMode="auto">
            <a:xfrm>
              <a:off x="5522839" y="4207990"/>
              <a:ext cx="776287" cy="284742"/>
              <a:chOff x="5590027" y="4084464"/>
              <a:chExt cx="775848" cy="284559"/>
            </a:xfrm>
          </p:grpSpPr>
          <p:sp>
            <p:nvSpPr>
              <p:cNvPr id="2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5721714" y="4084464"/>
                <a:ext cx="644161" cy="2845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2014</a:t>
                </a:r>
                <a:endParaRPr lang="en-US" altLang="zh-CN" sz="1865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9" name="矩形 20"/>
              <p:cNvSpPr>
                <a:spLocks noChangeArrowheads="1"/>
              </p:cNvSpPr>
              <p:nvPr/>
            </p:nvSpPr>
            <p:spPr bwMode="auto">
              <a:xfrm>
                <a:off x="5590027" y="4170134"/>
                <a:ext cx="166593" cy="1015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8" name="TextBox 11"/>
            <p:cNvSpPr txBox="1">
              <a:spLocks noChangeArrowheads="1"/>
            </p:cNvSpPr>
            <p:nvPr/>
          </p:nvSpPr>
          <p:spPr bwMode="auto">
            <a:xfrm flipH="1">
              <a:off x="2163689" y="3919066"/>
              <a:ext cx="581025" cy="28474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r>
                <a:rPr lang="zh-CN" altLang="en-US" sz="1865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文本</a:t>
              </a:r>
              <a:endParaRPr lang="en-US" altLang="zh-CN" sz="1865" kern="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9" name="TextBox 11"/>
            <p:cNvSpPr txBox="1">
              <a:spLocks noChangeArrowheads="1"/>
            </p:cNvSpPr>
            <p:nvPr/>
          </p:nvSpPr>
          <p:spPr bwMode="auto">
            <a:xfrm flipH="1">
              <a:off x="3171751" y="3919066"/>
              <a:ext cx="622300" cy="28474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r>
                <a:rPr lang="zh-CN" altLang="en-US" sz="1865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文本</a:t>
              </a:r>
              <a:endParaRPr lang="en-US" altLang="zh-CN" sz="1865" kern="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0" name="TextBox 11"/>
            <p:cNvSpPr txBox="1">
              <a:spLocks noChangeArrowheads="1"/>
            </p:cNvSpPr>
            <p:nvPr/>
          </p:nvSpPr>
          <p:spPr bwMode="auto">
            <a:xfrm flipH="1">
              <a:off x="4179814" y="3919066"/>
              <a:ext cx="541337" cy="28474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r>
                <a:rPr lang="zh-CN" altLang="en-US" sz="1865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文本</a:t>
              </a:r>
              <a:endParaRPr lang="en-US" altLang="zh-CN" sz="1865" kern="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1" name="TextBox 11"/>
            <p:cNvSpPr txBox="1">
              <a:spLocks noChangeArrowheads="1"/>
            </p:cNvSpPr>
            <p:nvPr/>
          </p:nvSpPr>
          <p:spPr bwMode="auto">
            <a:xfrm flipH="1">
              <a:off x="5159301" y="3919066"/>
              <a:ext cx="571500" cy="28474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r>
                <a:rPr lang="zh-CN" altLang="en-US" sz="1865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文本</a:t>
              </a:r>
              <a:endParaRPr lang="en-US" altLang="zh-CN" sz="1865" kern="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 flipH="1">
              <a:off x="6159426" y="3919066"/>
              <a:ext cx="571500" cy="28474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r>
                <a:rPr lang="zh-CN" altLang="en-US" sz="1865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文本</a:t>
              </a:r>
              <a:endParaRPr lang="en-US" altLang="zh-CN" sz="1865" kern="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grpSp>
          <p:nvGrpSpPr>
            <p:cNvPr id="13" name="组合 1"/>
            <p:cNvGrpSpPr/>
            <p:nvPr/>
          </p:nvGrpSpPr>
          <p:grpSpPr bwMode="auto">
            <a:xfrm>
              <a:off x="2027164" y="2674466"/>
              <a:ext cx="719137" cy="1273175"/>
              <a:chOff x="2093913" y="2550938"/>
              <a:chExt cx="719137" cy="1273176"/>
            </a:xfrm>
          </p:grpSpPr>
          <p:sp>
            <p:nvSpPr>
              <p:cNvPr id="26" name="矩形 26"/>
              <p:cNvSpPr>
                <a:spLocks noChangeArrowheads="1"/>
              </p:cNvSpPr>
              <p:nvPr/>
            </p:nvSpPr>
            <p:spPr bwMode="auto">
              <a:xfrm>
                <a:off x="2452688" y="2550938"/>
                <a:ext cx="360362" cy="1271588"/>
              </a:xfrm>
              <a:prstGeom prst="rect">
                <a:avLst/>
              </a:prstGeom>
              <a:solidFill>
                <a:srgbClr val="A382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7" name="矩形 28"/>
              <p:cNvSpPr>
                <a:spLocks noChangeArrowheads="1"/>
              </p:cNvSpPr>
              <p:nvPr/>
            </p:nvSpPr>
            <p:spPr bwMode="auto">
              <a:xfrm>
                <a:off x="2093913" y="3093863"/>
                <a:ext cx="358775" cy="7302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14" name="组合 15"/>
            <p:cNvGrpSpPr/>
            <p:nvPr/>
          </p:nvGrpSpPr>
          <p:grpSpPr bwMode="auto">
            <a:xfrm>
              <a:off x="3016175" y="2483966"/>
              <a:ext cx="720725" cy="1458912"/>
              <a:chOff x="3082925" y="2360437"/>
              <a:chExt cx="720749" cy="1458916"/>
            </a:xfrm>
          </p:grpSpPr>
          <p:sp>
            <p:nvSpPr>
              <p:cNvPr id="24" name="矩形 24"/>
              <p:cNvSpPr>
                <a:spLocks noChangeArrowheads="1"/>
              </p:cNvSpPr>
              <p:nvPr/>
            </p:nvSpPr>
            <p:spPr bwMode="auto">
              <a:xfrm>
                <a:off x="3444888" y="2360437"/>
                <a:ext cx="358787" cy="1458916"/>
              </a:xfrm>
              <a:prstGeom prst="rect">
                <a:avLst/>
              </a:prstGeom>
              <a:solidFill>
                <a:srgbClr val="A382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5" name="矩形 33"/>
              <p:cNvSpPr>
                <a:spLocks noChangeArrowheads="1"/>
              </p:cNvSpPr>
              <p:nvPr/>
            </p:nvSpPr>
            <p:spPr bwMode="auto">
              <a:xfrm>
                <a:off x="3082925" y="2857325"/>
                <a:ext cx="360375" cy="962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spcBef>
                    <a:spcPct val="0"/>
                  </a:spcBef>
                </a:pPr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15" name="组合 18"/>
            <p:cNvGrpSpPr/>
            <p:nvPr/>
          </p:nvGrpSpPr>
          <p:grpSpPr bwMode="auto">
            <a:xfrm>
              <a:off x="4000426" y="2558578"/>
              <a:ext cx="720725" cy="1389063"/>
              <a:chOff x="4067174" y="2434879"/>
              <a:chExt cx="720726" cy="1389060"/>
            </a:xfrm>
          </p:grpSpPr>
          <p:sp>
            <p:nvSpPr>
              <p:cNvPr id="22" name="矩形 22"/>
              <p:cNvSpPr>
                <a:spLocks noChangeArrowheads="1"/>
              </p:cNvSpPr>
              <p:nvPr/>
            </p:nvSpPr>
            <p:spPr bwMode="auto">
              <a:xfrm>
                <a:off x="4427538" y="2434879"/>
                <a:ext cx="360362" cy="1389060"/>
              </a:xfrm>
              <a:prstGeom prst="rect">
                <a:avLst/>
              </a:prstGeom>
              <a:solidFill>
                <a:srgbClr val="A382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3" name="矩形 38"/>
              <p:cNvSpPr>
                <a:spLocks noChangeArrowheads="1"/>
              </p:cNvSpPr>
              <p:nvPr/>
            </p:nvSpPr>
            <p:spPr bwMode="auto">
              <a:xfrm>
                <a:off x="4067174" y="2626967"/>
                <a:ext cx="358775" cy="1195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spcBef>
                    <a:spcPct val="0"/>
                  </a:spcBef>
                </a:pPr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16" name="组合 21"/>
            <p:cNvGrpSpPr/>
            <p:nvPr/>
          </p:nvGrpSpPr>
          <p:grpSpPr bwMode="auto">
            <a:xfrm>
              <a:off x="4998964" y="2847505"/>
              <a:ext cx="717551" cy="1098550"/>
              <a:chOff x="5066180" y="2723708"/>
              <a:chExt cx="717084" cy="1098819"/>
            </a:xfrm>
          </p:grpSpPr>
          <p:sp>
            <p:nvSpPr>
              <p:cNvPr id="20" name="矩形 20"/>
              <p:cNvSpPr>
                <a:spLocks noChangeArrowheads="1"/>
              </p:cNvSpPr>
              <p:nvPr/>
            </p:nvSpPr>
            <p:spPr bwMode="auto">
              <a:xfrm>
                <a:off x="5424722" y="2723706"/>
                <a:ext cx="358542" cy="1098819"/>
              </a:xfrm>
              <a:prstGeom prst="rect">
                <a:avLst/>
              </a:prstGeom>
              <a:solidFill>
                <a:srgbClr val="A382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1" name="矩形 43"/>
              <p:cNvSpPr>
                <a:spLocks noChangeArrowheads="1"/>
              </p:cNvSpPr>
              <p:nvPr/>
            </p:nvSpPr>
            <p:spPr bwMode="auto">
              <a:xfrm>
                <a:off x="5066180" y="2926957"/>
                <a:ext cx="358542" cy="895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spcBef>
                    <a:spcPct val="0"/>
                  </a:spcBef>
                </a:pPr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17" name="组合 22"/>
            <p:cNvGrpSpPr/>
            <p:nvPr/>
          </p:nvGrpSpPr>
          <p:grpSpPr bwMode="auto">
            <a:xfrm>
              <a:off x="5995914" y="2418878"/>
              <a:ext cx="709612" cy="1527175"/>
              <a:chOff x="6062663" y="2295351"/>
              <a:chExt cx="709612" cy="1527175"/>
            </a:xfrm>
          </p:grpSpPr>
          <p:sp>
            <p:nvSpPr>
              <p:cNvPr id="18" name="矩形 18"/>
              <p:cNvSpPr>
                <a:spLocks noChangeArrowheads="1"/>
              </p:cNvSpPr>
              <p:nvPr/>
            </p:nvSpPr>
            <p:spPr bwMode="auto">
              <a:xfrm>
                <a:off x="6413500" y="2295351"/>
                <a:ext cx="358775" cy="1527175"/>
              </a:xfrm>
              <a:prstGeom prst="rect">
                <a:avLst/>
              </a:prstGeom>
              <a:solidFill>
                <a:srgbClr val="A382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9" name="矩形 48"/>
              <p:cNvSpPr>
                <a:spLocks noChangeArrowheads="1"/>
              </p:cNvSpPr>
              <p:nvPr/>
            </p:nvSpPr>
            <p:spPr bwMode="auto">
              <a:xfrm>
                <a:off x="6062663" y="2574751"/>
                <a:ext cx="358775" cy="12461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spcBef>
                    <a:spcPct val="0"/>
                  </a:spcBef>
                </a:pPr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138620" y="1827276"/>
            <a:ext cx="9816879" cy="1072246"/>
            <a:chOff x="1138767" y="1826854"/>
            <a:chExt cx="9818157" cy="1071998"/>
          </a:xfrm>
        </p:grpSpPr>
        <p:sp>
          <p:nvSpPr>
            <p:cNvPr id="2" name="矩形 1"/>
            <p:cNvSpPr>
              <a:spLocks noChangeArrowheads="1"/>
            </p:cNvSpPr>
            <p:nvPr/>
          </p:nvSpPr>
          <p:spPr bwMode="auto">
            <a:xfrm>
              <a:off x="1138767" y="2160359"/>
              <a:ext cx="9818157" cy="738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 eaLnBrk="1" hangingPunct="1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创造卓越价值</a:t>
              </a:r>
              <a:endPara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46" name="TextBox 47"/>
            <p:cNvSpPr txBox="1">
              <a:spLocks noChangeArrowheads="1"/>
            </p:cNvSpPr>
            <p:nvPr/>
          </p:nvSpPr>
          <p:spPr bwMode="auto">
            <a:xfrm>
              <a:off x="1138767" y="1826854"/>
              <a:ext cx="142539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点击添加标题</a:t>
              </a:r>
              <a:endParaRPr lang="zh-CN" altLang="en-US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99995" y="1860968"/>
            <a:ext cx="4794559" cy="3997218"/>
            <a:chOff x="1200150" y="1860537"/>
            <a:chExt cx="4795183" cy="3996293"/>
          </a:xfrm>
        </p:grpSpPr>
        <p:sp>
          <p:nvSpPr>
            <p:cNvPr id="25" name="任意多边形 24"/>
            <p:cNvSpPr/>
            <p:nvPr/>
          </p:nvSpPr>
          <p:spPr bwMode="auto">
            <a:xfrm>
              <a:off x="1200150" y="1860537"/>
              <a:ext cx="4795183" cy="3996293"/>
            </a:xfrm>
            <a:custGeom>
              <a:avLst/>
              <a:gdLst>
                <a:gd name="T0" fmla="*/ 0 w 2621059"/>
                <a:gd name="T1" fmla="*/ 4321037 h 2774284"/>
                <a:gd name="T2" fmla="*/ 5577697 w 2621059"/>
                <a:gd name="T3" fmla="*/ 435174 h 2774284"/>
                <a:gd name="T4" fmla="*/ 5577697 w 2621059"/>
                <a:gd name="T5" fmla="*/ 0 h 2774284"/>
                <a:gd name="T6" fmla="*/ 6585034 w 2621059"/>
                <a:gd name="T7" fmla="*/ 702145 h 2774284"/>
                <a:gd name="T8" fmla="*/ 5673641 w 2621059"/>
                <a:gd name="T9" fmla="*/ 1720802 h 2774284"/>
                <a:gd name="T10" fmla="*/ 5657701 w 2621059"/>
                <a:gd name="T11" fmla="*/ 1236301 h 2774284"/>
                <a:gd name="T12" fmla="*/ 0 w 2621059"/>
                <a:gd name="T13" fmla="*/ 4321037 h 27742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21059" h="2774284">
                  <a:moveTo>
                    <a:pt x="0" y="2774284"/>
                  </a:moveTo>
                  <a:cubicBezTo>
                    <a:pt x="14399" y="2328646"/>
                    <a:pt x="454612" y="531684"/>
                    <a:pt x="2220106" y="279400"/>
                  </a:cubicBezTo>
                  <a:lnTo>
                    <a:pt x="2220106" y="0"/>
                  </a:lnTo>
                  <a:lnTo>
                    <a:pt x="2621059" y="450806"/>
                  </a:lnTo>
                  <a:lnTo>
                    <a:pt x="2258295" y="1104826"/>
                  </a:lnTo>
                  <a:lnTo>
                    <a:pt x="2251950" y="793756"/>
                  </a:lnTo>
                  <a:cubicBezTo>
                    <a:pt x="1134559" y="956583"/>
                    <a:pt x="366193" y="1801969"/>
                    <a:pt x="0" y="2774284"/>
                  </a:cubicBezTo>
                  <a:close/>
                </a:path>
              </a:pathLst>
            </a:custGeom>
            <a:solidFill>
              <a:srgbClr val="A38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751280" y="4462491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254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751667" y="3293533"/>
              <a:ext cx="317500" cy="3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254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4164338" y="2603886"/>
              <a:ext cx="381001" cy="3810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0800" dist="254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63951" y="3319985"/>
            <a:ext cx="4644101" cy="2334135"/>
            <a:chOff x="1464140" y="3319215"/>
            <a:chExt cx="4644706" cy="2333595"/>
          </a:xfrm>
        </p:grpSpPr>
        <p:grpSp>
          <p:nvGrpSpPr>
            <p:cNvPr id="29" name="组合 28"/>
            <p:cNvGrpSpPr/>
            <p:nvPr/>
          </p:nvGrpSpPr>
          <p:grpSpPr bwMode="auto">
            <a:xfrm>
              <a:off x="1464140" y="5021430"/>
              <a:ext cx="2180167" cy="631380"/>
              <a:chOff x="1613057" y="3348487"/>
              <a:chExt cx="1636064" cy="473286"/>
            </a:xfrm>
          </p:grpSpPr>
          <p:sp>
            <p:nvSpPr>
              <p:cNvPr id="30" name="TextBox 6"/>
              <p:cNvSpPr txBox="1"/>
              <p:nvPr/>
            </p:nvSpPr>
            <p:spPr>
              <a:xfrm>
                <a:off x="1848200" y="3348487"/>
                <a:ext cx="820888" cy="25378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600" b="1" spc="16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添加标题</a:t>
                </a:r>
                <a:endParaRPr lang="zh-CN" altLang="en-US" sz="1600" b="1" spc="16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32" name="TextBox 8"/>
              <p:cNvSpPr txBox="1">
                <a:spLocks noChangeArrowheads="1"/>
              </p:cNvSpPr>
              <p:nvPr/>
            </p:nvSpPr>
            <p:spPr bwMode="auto">
              <a:xfrm flipH="1">
                <a:off x="1613057" y="3591062"/>
                <a:ext cx="1636064" cy="23071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点击添加文本内容    </a:t>
                </a:r>
                <a:endParaRPr lang="en-US" altLang="zh-CN" sz="1400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 bwMode="auto">
            <a:xfrm>
              <a:off x="2423585" y="3972993"/>
              <a:ext cx="2190749" cy="597701"/>
              <a:chOff x="1602079" y="3367537"/>
              <a:chExt cx="1644006" cy="448034"/>
            </a:xfrm>
          </p:grpSpPr>
          <p:sp>
            <p:nvSpPr>
              <p:cNvPr id="35" name="TextBox 11"/>
              <p:cNvSpPr txBox="1"/>
              <p:nvPr/>
            </p:nvSpPr>
            <p:spPr>
              <a:xfrm>
                <a:off x="1848198" y="3367537"/>
                <a:ext cx="820888" cy="25377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600" b="1" spc="16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添加标题</a:t>
                </a:r>
                <a:endParaRPr lang="zh-CN" altLang="en-US" sz="1600" b="1" spc="16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37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602079" y="3584863"/>
                <a:ext cx="1644006" cy="23070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点击添加文本内容    </a:t>
                </a:r>
                <a:endParaRPr lang="en-US" altLang="zh-CN" sz="1400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 bwMode="auto">
            <a:xfrm>
              <a:off x="3907513" y="3319215"/>
              <a:ext cx="2201333" cy="567696"/>
              <a:chOff x="1621693" y="3367537"/>
              <a:chExt cx="1651948" cy="425541"/>
            </a:xfrm>
          </p:grpSpPr>
          <p:sp>
            <p:nvSpPr>
              <p:cNvPr id="40" name="TextBox 16"/>
              <p:cNvSpPr txBox="1"/>
              <p:nvPr/>
            </p:nvSpPr>
            <p:spPr>
              <a:xfrm>
                <a:off x="1848200" y="3367537"/>
                <a:ext cx="820888" cy="25377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600" b="1" spc="16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添加标题</a:t>
                </a:r>
                <a:endParaRPr lang="zh-CN" altLang="en-US" sz="1600" b="1" spc="16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42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621693" y="3562370"/>
                <a:ext cx="1651948" cy="23070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点击添加文本内容    </a:t>
                </a:r>
                <a:endParaRPr lang="en-US" altLang="zh-CN" sz="1400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865341" y="1994286"/>
            <a:ext cx="3451266" cy="2169502"/>
            <a:chOff x="865452" y="1993824"/>
            <a:chExt cx="3451715" cy="2169000"/>
          </a:xfrm>
        </p:grpSpPr>
        <p:sp>
          <p:nvSpPr>
            <p:cNvPr id="48" name="TextBox 24"/>
            <p:cNvSpPr txBox="1"/>
            <p:nvPr/>
          </p:nvSpPr>
          <p:spPr>
            <a:xfrm>
              <a:off x="865452" y="3783168"/>
              <a:ext cx="1040670" cy="37965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en-US" altLang="zh-CN" sz="1865" b="1" spc="16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2013</a:t>
              </a:r>
              <a:r>
                <a:rPr lang="zh-CN" altLang="en-US" sz="1865" b="1" spc="16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年</a:t>
              </a:r>
              <a:endParaRPr lang="zh-CN" altLang="en-US" sz="1865" b="1" spc="16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49" name="TextBox 25"/>
            <p:cNvSpPr txBox="1"/>
            <p:nvPr/>
          </p:nvSpPr>
          <p:spPr>
            <a:xfrm>
              <a:off x="1903250" y="2726939"/>
              <a:ext cx="1040670" cy="37965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en-US" altLang="zh-CN" sz="1865" b="1" spc="16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2014</a:t>
              </a:r>
              <a:r>
                <a:rPr lang="zh-CN" altLang="en-US" sz="1865" b="1" spc="16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年</a:t>
              </a:r>
              <a:endParaRPr lang="zh-CN" altLang="en-US" sz="1865" b="1" spc="16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50" name="TextBox 26"/>
            <p:cNvSpPr txBox="1"/>
            <p:nvPr/>
          </p:nvSpPr>
          <p:spPr>
            <a:xfrm>
              <a:off x="3276497" y="1993824"/>
              <a:ext cx="1040670" cy="37965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en-US" altLang="zh-CN" sz="1865" b="1" spc="16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2015</a:t>
              </a:r>
              <a:r>
                <a:rPr lang="zh-CN" altLang="en-US" sz="1865" b="1" spc="16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年</a:t>
              </a:r>
              <a:endParaRPr lang="zh-CN" altLang="en-US" sz="1865" b="1" spc="16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sp>
        <p:nvSpPr>
          <p:cNvPr id="56" name="TextBox 9"/>
          <p:cNvSpPr txBox="1"/>
          <p:nvPr/>
        </p:nvSpPr>
        <p:spPr bwMode="auto">
          <a:xfrm>
            <a:off x="2439776" y="479134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54" name="矩形 28"/>
          <p:cNvSpPr>
            <a:spLocks noChangeArrowheads="1"/>
          </p:cNvSpPr>
          <p:nvPr/>
        </p:nvSpPr>
        <p:spPr bwMode="auto">
          <a:xfrm>
            <a:off x="7107289" y="5595246"/>
            <a:ext cx="3477230" cy="60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 eaLnBrk="1" hangingPunct="1">
              <a:lnSpc>
                <a:spcPct val="12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拥有国内顶尖的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设计团队， 坚持精益求精</a:t>
            </a:r>
            <a:endParaRPr lang="zh-CN" altLang="zh-CN" sz="14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164936" y="2830941"/>
            <a:ext cx="4604657" cy="2318159"/>
            <a:chOff x="6165739" y="2830286"/>
            <a:chExt cx="4605256" cy="2317622"/>
          </a:xfrm>
        </p:grpSpPr>
        <p:sp>
          <p:nvSpPr>
            <p:cNvPr id="45" name="矩形标注 21"/>
            <p:cNvSpPr>
              <a:spLocks noChangeArrowheads="1"/>
            </p:cNvSpPr>
            <p:nvPr/>
          </p:nvSpPr>
          <p:spPr bwMode="auto">
            <a:xfrm>
              <a:off x="6165739" y="2830286"/>
              <a:ext cx="4605256" cy="2317622"/>
            </a:xfrm>
            <a:custGeom>
              <a:avLst/>
              <a:gdLst>
                <a:gd name="connsiteX0" fmla="*/ 0 w 3839633"/>
                <a:gd name="connsiteY0" fmla="*/ 0 h 3798212"/>
                <a:gd name="connsiteX1" fmla="*/ 639939 w 3839633"/>
                <a:gd name="connsiteY1" fmla="*/ 0 h 3798212"/>
                <a:gd name="connsiteX2" fmla="*/ 639939 w 3839633"/>
                <a:gd name="connsiteY2" fmla="*/ 0 h 3798212"/>
                <a:gd name="connsiteX3" fmla="*/ 1599847 w 3839633"/>
                <a:gd name="connsiteY3" fmla="*/ 0 h 3798212"/>
                <a:gd name="connsiteX4" fmla="*/ 3839633 w 3839633"/>
                <a:gd name="connsiteY4" fmla="*/ 0 h 3798212"/>
                <a:gd name="connsiteX5" fmla="*/ 3839633 w 3839633"/>
                <a:gd name="connsiteY5" fmla="*/ 633035 h 3798212"/>
                <a:gd name="connsiteX6" fmla="*/ 3839633 w 3839633"/>
                <a:gd name="connsiteY6" fmla="*/ 633035 h 3798212"/>
                <a:gd name="connsiteX7" fmla="*/ 3839633 w 3839633"/>
                <a:gd name="connsiteY7" fmla="*/ 1582588 h 3798212"/>
                <a:gd name="connsiteX8" fmla="*/ 3839633 w 3839633"/>
                <a:gd name="connsiteY8" fmla="*/ 3798212 h 3798212"/>
                <a:gd name="connsiteX9" fmla="*/ 1599847 w 3839633"/>
                <a:gd name="connsiteY9" fmla="*/ 3798212 h 3798212"/>
                <a:gd name="connsiteX10" fmla="*/ 639939 w 3839633"/>
                <a:gd name="connsiteY10" fmla="*/ 3798212 h 3798212"/>
                <a:gd name="connsiteX11" fmla="*/ 639939 w 3839633"/>
                <a:gd name="connsiteY11" fmla="*/ 3798212 h 3798212"/>
                <a:gd name="connsiteX12" fmla="*/ 0 w 3839633"/>
                <a:gd name="connsiteY12" fmla="*/ 3798212 h 3798212"/>
                <a:gd name="connsiteX13" fmla="*/ 0 w 3839633"/>
                <a:gd name="connsiteY13" fmla="*/ 1582588 h 3798212"/>
                <a:gd name="connsiteX14" fmla="*/ -765623 w 3839633"/>
                <a:gd name="connsiteY14" fmla="*/ 1580474 h 3798212"/>
                <a:gd name="connsiteX15" fmla="*/ 0 w 3839633"/>
                <a:gd name="connsiteY15" fmla="*/ 633035 h 3798212"/>
                <a:gd name="connsiteX16" fmla="*/ 0 w 3839633"/>
                <a:gd name="connsiteY16" fmla="*/ 0 h 3798212"/>
                <a:gd name="connsiteX0-1" fmla="*/ 765623 w 4605256"/>
                <a:gd name="connsiteY0-2" fmla="*/ 0 h 3798212"/>
                <a:gd name="connsiteX1-3" fmla="*/ 1405562 w 4605256"/>
                <a:gd name="connsiteY1-4" fmla="*/ 0 h 3798212"/>
                <a:gd name="connsiteX2-5" fmla="*/ 1405562 w 4605256"/>
                <a:gd name="connsiteY2-6" fmla="*/ 0 h 3798212"/>
                <a:gd name="connsiteX3-7" fmla="*/ 2365470 w 4605256"/>
                <a:gd name="connsiteY3-8" fmla="*/ 0 h 3798212"/>
                <a:gd name="connsiteX4-9" fmla="*/ 4605256 w 4605256"/>
                <a:gd name="connsiteY4-10" fmla="*/ 0 h 3798212"/>
                <a:gd name="connsiteX5-11" fmla="*/ 4605256 w 4605256"/>
                <a:gd name="connsiteY5-12" fmla="*/ 633035 h 3798212"/>
                <a:gd name="connsiteX6-13" fmla="*/ 4605256 w 4605256"/>
                <a:gd name="connsiteY6-14" fmla="*/ 633035 h 3798212"/>
                <a:gd name="connsiteX7-15" fmla="*/ 4605256 w 4605256"/>
                <a:gd name="connsiteY7-16" fmla="*/ 1582588 h 3798212"/>
                <a:gd name="connsiteX8-17" fmla="*/ 4605256 w 4605256"/>
                <a:gd name="connsiteY8-18" fmla="*/ 3798212 h 3798212"/>
                <a:gd name="connsiteX9-19" fmla="*/ 2365470 w 4605256"/>
                <a:gd name="connsiteY9-20" fmla="*/ 3798212 h 3798212"/>
                <a:gd name="connsiteX10-21" fmla="*/ 1405562 w 4605256"/>
                <a:gd name="connsiteY10-22" fmla="*/ 3798212 h 3798212"/>
                <a:gd name="connsiteX11-23" fmla="*/ 1405562 w 4605256"/>
                <a:gd name="connsiteY11-24" fmla="*/ 3798212 h 3798212"/>
                <a:gd name="connsiteX12-25" fmla="*/ 765623 w 4605256"/>
                <a:gd name="connsiteY12-26" fmla="*/ 3798212 h 3798212"/>
                <a:gd name="connsiteX13-27" fmla="*/ 765623 w 4605256"/>
                <a:gd name="connsiteY13-28" fmla="*/ 1582588 h 3798212"/>
                <a:gd name="connsiteX14-29" fmla="*/ 0 w 4605256"/>
                <a:gd name="connsiteY14-30" fmla="*/ 1580474 h 3798212"/>
                <a:gd name="connsiteX15-31" fmla="*/ 751335 w 4605256"/>
                <a:gd name="connsiteY15-32" fmla="*/ 875923 h 3798212"/>
                <a:gd name="connsiteX16-33" fmla="*/ 765623 w 4605256"/>
                <a:gd name="connsiteY16-34" fmla="*/ 0 h 3798212"/>
                <a:gd name="connsiteX0-35" fmla="*/ 765623 w 4605256"/>
                <a:gd name="connsiteY0-36" fmla="*/ 0 h 3798212"/>
                <a:gd name="connsiteX1-37" fmla="*/ 1405562 w 4605256"/>
                <a:gd name="connsiteY1-38" fmla="*/ 0 h 3798212"/>
                <a:gd name="connsiteX2-39" fmla="*/ 1405562 w 4605256"/>
                <a:gd name="connsiteY2-40" fmla="*/ 0 h 3798212"/>
                <a:gd name="connsiteX3-41" fmla="*/ 2365470 w 4605256"/>
                <a:gd name="connsiteY3-42" fmla="*/ 0 h 3798212"/>
                <a:gd name="connsiteX4-43" fmla="*/ 4605256 w 4605256"/>
                <a:gd name="connsiteY4-44" fmla="*/ 0 h 3798212"/>
                <a:gd name="connsiteX5-45" fmla="*/ 4605256 w 4605256"/>
                <a:gd name="connsiteY5-46" fmla="*/ 633035 h 3798212"/>
                <a:gd name="connsiteX6-47" fmla="*/ 4605256 w 4605256"/>
                <a:gd name="connsiteY6-48" fmla="*/ 633035 h 3798212"/>
                <a:gd name="connsiteX7-49" fmla="*/ 4605256 w 4605256"/>
                <a:gd name="connsiteY7-50" fmla="*/ 1582588 h 3798212"/>
                <a:gd name="connsiteX8-51" fmla="*/ 4605256 w 4605256"/>
                <a:gd name="connsiteY8-52" fmla="*/ 3798212 h 3798212"/>
                <a:gd name="connsiteX9-53" fmla="*/ 2365470 w 4605256"/>
                <a:gd name="connsiteY9-54" fmla="*/ 3798212 h 3798212"/>
                <a:gd name="connsiteX10-55" fmla="*/ 1405562 w 4605256"/>
                <a:gd name="connsiteY10-56" fmla="*/ 3798212 h 3798212"/>
                <a:gd name="connsiteX11-57" fmla="*/ 1405562 w 4605256"/>
                <a:gd name="connsiteY11-58" fmla="*/ 3798212 h 3798212"/>
                <a:gd name="connsiteX12-59" fmla="*/ 765623 w 4605256"/>
                <a:gd name="connsiteY12-60" fmla="*/ 3798212 h 3798212"/>
                <a:gd name="connsiteX13-61" fmla="*/ 765623 w 4605256"/>
                <a:gd name="connsiteY13-62" fmla="*/ 1582588 h 3798212"/>
                <a:gd name="connsiteX14-63" fmla="*/ 0 w 4605256"/>
                <a:gd name="connsiteY14-64" fmla="*/ 1580474 h 3798212"/>
                <a:gd name="connsiteX15-65" fmla="*/ 751335 w 4605256"/>
                <a:gd name="connsiteY15-66" fmla="*/ 875923 h 3798212"/>
                <a:gd name="connsiteX16-67" fmla="*/ 765623 w 4605256"/>
                <a:gd name="connsiteY16-68" fmla="*/ 0 h 3798212"/>
                <a:gd name="connsiteX0-69" fmla="*/ 765623 w 4605256"/>
                <a:gd name="connsiteY0-70" fmla="*/ 0 h 3798212"/>
                <a:gd name="connsiteX1-71" fmla="*/ 1405562 w 4605256"/>
                <a:gd name="connsiteY1-72" fmla="*/ 0 h 3798212"/>
                <a:gd name="connsiteX2-73" fmla="*/ 1405562 w 4605256"/>
                <a:gd name="connsiteY2-74" fmla="*/ 0 h 3798212"/>
                <a:gd name="connsiteX3-75" fmla="*/ 2365470 w 4605256"/>
                <a:gd name="connsiteY3-76" fmla="*/ 0 h 3798212"/>
                <a:gd name="connsiteX4-77" fmla="*/ 4605256 w 4605256"/>
                <a:gd name="connsiteY4-78" fmla="*/ 0 h 3798212"/>
                <a:gd name="connsiteX5-79" fmla="*/ 4605256 w 4605256"/>
                <a:gd name="connsiteY5-80" fmla="*/ 633035 h 3798212"/>
                <a:gd name="connsiteX6-81" fmla="*/ 4605256 w 4605256"/>
                <a:gd name="connsiteY6-82" fmla="*/ 633035 h 3798212"/>
                <a:gd name="connsiteX7-83" fmla="*/ 4605256 w 4605256"/>
                <a:gd name="connsiteY7-84" fmla="*/ 1582588 h 3798212"/>
                <a:gd name="connsiteX8-85" fmla="*/ 4605256 w 4605256"/>
                <a:gd name="connsiteY8-86" fmla="*/ 3798212 h 3798212"/>
                <a:gd name="connsiteX9-87" fmla="*/ 2365470 w 4605256"/>
                <a:gd name="connsiteY9-88" fmla="*/ 3798212 h 3798212"/>
                <a:gd name="connsiteX10-89" fmla="*/ 1405562 w 4605256"/>
                <a:gd name="connsiteY10-90" fmla="*/ 3798212 h 3798212"/>
                <a:gd name="connsiteX11-91" fmla="*/ 1405562 w 4605256"/>
                <a:gd name="connsiteY11-92" fmla="*/ 3798212 h 3798212"/>
                <a:gd name="connsiteX12-93" fmla="*/ 765623 w 4605256"/>
                <a:gd name="connsiteY12-94" fmla="*/ 3798212 h 3798212"/>
                <a:gd name="connsiteX13-95" fmla="*/ 765623 w 4605256"/>
                <a:gd name="connsiteY13-96" fmla="*/ 1582588 h 3798212"/>
                <a:gd name="connsiteX14-97" fmla="*/ 0 w 4605256"/>
                <a:gd name="connsiteY14-98" fmla="*/ 1580474 h 3798212"/>
                <a:gd name="connsiteX15-99" fmla="*/ 760860 w 4605256"/>
                <a:gd name="connsiteY15-100" fmla="*/ 875923 h 3798212"/>
                <a:gd name="connsiteX16-101" fmla="*/ 765623 w 4605256"/>
                <a:gd name="connsiteY16-102" fmla="*/ 0 h 3798212"/>
                <a:gd name="connsiteX0-103" fmla="*/ 765623 w 4605256"/>
                <a:gd name="connsiteY0-104" fmla="*/ 0 h 3798212"/>
                <a:gd name="connsiteX1-105" fmla="*/ 1405562 w 4605256"/>
                <a:gd name="connsiteY1-106" fmla="*/ 0 h 3798212"/>
                <a:gd name="connsiteX2-107" fmla="*/ 1405562 w 4605256"/>
                <a:gd name="connsiteY2-108" fmla="*/ 0 h 3798212"/>
                <a:gd name="connsiteX3-109" fmla="*/ 2365470 w 4605256"/>
                <a:gd name="connsiteY3-110" fmla="*/ 0 h 3798212"/>
                <a:gd name="connsiteX4-111" fmla="*/ 4605256 w 4605256"/>
                <a:gd name="connsiteY4-112" fmla="*/ 0 h 3798212"/>
                <a:gd name="connsiteX5-113" fmla="*/ 4605256 w 4605256"/>
                <a:gd name="connsiteY5-114" fmla="*/ 633035 h 3798212"/>
                <a:gd name="connsiteX6-115" fmla="*/ 4605256 w 4605256"/>
                <a:gd name="connsiteY6-116" fmla="*/ 633035 h 3798212"/>
                <a:gd name="connsiteX7-117" fmla="*/ 4605256 w 4605256"/>
                <a:gd name="connsiteY7-118" fmla="*/ 1582588 h 3798212"/>
                <a:gd name="connsiteX8-119" fmla="*/ 4605256 w 4605256"/>
                <a:gd name="connsiteY8-120" fmla="*/ 3798212 h 3798212"/>
                <a:gd name="connsiteX9-121" fmla="*/ 2365470 w 4605256"/>
                <a:gd name="connsiteY9-122" fmla="*/ 3798212 h 3798212"/>
                <a:gd name="connsiteX10-123" fmla="*/ 1405562 w 4605256"/>
                <a:gd name="connsiteY10-124" fmla="*/ 3798212 h 3798212"/>
                <a:gd name="connsiteX11-125" fmla="*/ 1405562 w 4605256"/>
                <a:gd name="connsiteY11-126" fmla="*/ 3798212 h 3798212"/>
                <a:gd name="connsiteX12-127" fmla="*/ 765623 w 4605256"/>
                <a:gd name="connsiteY12-128" fmla="*/ 3798212 h 3798212"/>
                <a:gd name="connsiteX13-129" fmla="*/ 765623 w 4605256"/>
                <a:gd name="connsiteY13-130" fmla="*/ 1582588 h 3798212"/>
                <a:gd name="connsiteX14-131" fmla="*/ 0 w 4605256"/>
                <a:gd name="connsiteY14-132" fmla="*/ 1580474 h 3798212"/>
                <a:gd name="connsiteX15-133" fmla="*/ 775147 w 4605256"/>
                <a:gd name="connsiteY15-134" fmla="*/ 875923 h 3798212"/>
                <a:gd name="connsiteX16-135" fmla="*/ 765623 w 4605256"/>
                <a:gd name="connsiteY16-136" fmla="*/ 0 h 3798212"/>
                <a:gd name="connsiteX0-137" fmla="*/ 765623 w 4605256"/>
                <a:gd name="connsiteY0-138" fmla="*/ 0 h 3798212"/>
                <a:gd name="connsiteX1-139" fmla="*/ 1405562 w 4605256"/>
                <a:gd name="connsiteY1-140" fmla="*/ 0 h 3798212"/>
                <a:gd name="connsiteX2-141" fmla="*/ 1405562 w 4605256"/>
                <a:gd name="connsiteY2-142" fmla="*/ 0 h 3798212"/>
                <a:gd name="connsiteX3-143" fmla="*/ 2365470 w 4605256"/>
                <a:gd name="connsiteY3-144" fmla="*/ 0 h 3798212"/>
                <a:gd name="connsiteX4-145" fmla="*/ 4605256 w 4605256"/>
                <a:gd name="connsiteY4-146" fmla="*/ 0 h 3798212"/>
                <a:gd name="connsiteX5-147" fmla="*/ 4605256 w 4605256"/>
                <a:gd name="connsiteY5-148" fmla="*/ 633035 h 3798212"/>
                <a:gd name="connsiteX6-149" fmla="*/ 4605256 w 4605256"/>
                <a:gd name="connsiteY6-150" fmla="*/ 633035 h 3798212"/>
                <a:gd name="connsiteX7-151" fmla="*/ 4605256 w 4605256"/>
                <a:gd name="connsiteY7-152" fmla="*/ 1582588 h 3798212"/>
                <a:gd name="connsiteX8-153" fmla="*/ 4605256 w 4605256"/>
                <a:gd name="connsiteY8-154" fmla="*/ 3798212 h 3798212"/>
                <a:gd name="connsiteX9-155" fmla="*/ 2365470 w 4605256"/>
                <a:gd name="connsiteY9-156" fmla="*/ 3798212 h 3798212"/>
                <a:gd name="connsiteX10-157" fmla="*/ 1405562 w 4605256"/>
                <a:gd name="connsiteY10-158" fmla="*/ 3798212 h 3798212"/>
                <a:gd name="connsiteX11-159" fmla="*/ 1405562 w 4605256"/>
                <a:gd name="connsiteY11-160" fmla="*/ 3798212 h 3798212"/>
                <a:gd name="connsiteX12-161" fmla="*/ 765623 w 4605256"/>
                <a:gd name="connsiteY12-162" fmla="*/ 3798212 h 3798212"/>
                <a:gd name="connsiteX13-163" fmla="*/ 765623 w 4605256"/>
                <a:gd name="connsiteY13-164" fmla="*/ 1582588 h 3798212"/>
                <a:gd name="connsiteX14-165" fmla="*/ 0 w 4605256"/>
                <a:gd name="connsiteY14-166" fmla="*/ 1580474 h 3798212"/>
                <a:gd name="connsiteX15-167" fmla="*/ 770385 w 4605256"/>
                <a:gd name="connsiteY15-168" fmla="*/ 880686 h 3798212"/>
                <a:gd name="connsiteX16-169" fmla="*/ 765623 w 4605256"/>
                <a:gd name="connsiteY16-170" fmla="*/ 0 h 3798212"/>
                <a:gd name="connsiteX0-171" fmla="*/ 765623 w 4605256"/>
                <a:gd name="connsiteY0-172" fmla="*/ 0 h 3798212"/>
                <a:gd name="connsiteX1-173" fmla="*/ 1405562 w 4605256"/>
                <a:gd name="connsiteY1-174" fmla="*/ 0 h 3798212"/>
                <a:gd name="connsiteX2-175" fmla="*/ 1405562 w 4605256"/>
                <a:gd name="connsiteY2-176" fmla="*/ 0 h 3798212"/>
                <a:gd name="connsiteX3-177" fmla="*/ 2365470 w 4605256"/>
                <a:gd name="connsiteY3-178" fmla="*/ 0 h 3798212"/>
                <a:gd name="connsiteX4-179" fmla="*/ 4605256 w 4605256"/>
                <a:gd name="connsiteY4-180" fmla="*/ 0 h 3798212"/>
                <a:gd name="connsiteX5-181" fmla="*/ 4605256 w 4605256"/>
                <a:gd name="connsiteY5-182" fmla="*/ 633035 h 3798212"/>
                <a:gd name="connsiteX6-183" fmla="*/ 4605256 w 4605256"/>
                <a:gd name="connsiteY6-184" fmla="*/ 633035 h 3798212"/>
                <a:gd name="connsiteX7-185" fmla="*/ 4605256 w 4605256"/>
                <a:gd name="connsiteY7-186" fmla="*/ 1582588 h 3798212"/>
                <a:gd name="connsiteX8-187" fmla="*/ 4605256 w 4605256"/>
                <a:gd name="connsiteY8-188" fmla="*/ 3798212 h 3798212"/>
                <a:gd name="connsiteX9-189" fmla="*/ 2365470 w 4605256"/>
                <a:gd name="connsiteY9-190" fmla="*/ 3798212 h 3798212"/>
                <a:gd name="connsiteX10-191" fmla="*/ 1405562 w 4605256"/>
                <a:gd name="connsiteY10-192" fmla="*/ 3798212 h 3798212"/>
                <a:gd name="connsiteX11-193" fmla="*/ 1405562 w 4605256"/>
                <a:gd name="connsiteY11-194" fmla="*/ 3798212 h 3798212"/>
                <a:gd name="connsiteX12-195" fmla="*/ 765623 w 4605256"/>
                <a:gd name="connsiteY12-196" fmla="*/ 3798212 h 3798212"/>
                <a:gd name="connsiteX13-197" fmla="*/ 765623 w 4605256"/>
                <a:gd name="connsiteY13-198" fmla="*/ 1582588 h 3798212"/>
                <a:gd name="connsiteX14-199" fmla="*/ 0 w 4605256"/>
                <a:gd name="connsiteY14-200" fmla="*/ 1580474 h 3798212"/>
                <a:gd name="connsiteX15-201" fmla="*/ 751335 w 4605256"/>
                <a:gd name="connsiteY15-202" fmla="*/ 894974 h 3798212"/>
                <a:gd name="connsiteX16-203" fmla="*/ 765623 w 4605256"/>
                <a:gd name="connsiteY16-204" fmla="*/ 0 h 3798212"/>
                <a:gd name="connsiteX0-205" fmla="*/ 765623 w 4605256"/>
                <a:gd name="connsiteY0-206" fmla="*/ 0 h 3798212"/>
                <a:gd name="connsiteX1-207" fmla="*/ 1405562 w 4605256"/>
                <a:gd name="connsiteY1-208" fmla="*/ 0 h 3798212"/>
                <a:gd name="connsiteX2-209" fmla="*/ 1405562 w 4605256"/>
                <a:gd name="connsiteY2-210" fmla="*/ 0 h 3798212"/>
                <a:gd name="connsiteX3-211" fmla="*/ 2365470 w 4605256"/>
                <a:gd name="connsiteY3-212" fmla="*/ 0 h 3798212"/>
                <a:gd name="connsiteX4-213" fmla="*/ 4605256 w 4605256"/>
                <a:gd name="connsiteY4-214" fmla="*/ 0 h 3798212"/>
                <a:gd name="connsiteX5-215" fmla="*/ 4605256 w 4605256"/>
                <a:gd name="connsiteY5-216" fmla="*/ 633035 h 3798212"/>
                <a:gd name="connsiteX6-217" fmla="*/ 4605256 w 4605256"/>
                <a:gd name="connsiteY6-218" fmla="*/ 633035 h 3798212"/>
                <a:gd name="connsiteX7-219" fmla="*/ 4605256 w 4605256"/>
                <a:gd name="connsiteY7-220" fmla="*/ 1582588 h 3798212"/>
                <a:gd name="connsiteX8-221" fmla="*/ 4605256 w 4605256"/>
                <a:gd name="connsiteY8-222" fmla="*/ 3798212 h 3798212"/>
                <a:gd name="connsiteX9-223" fmla="*/ 2365470 w 4605256"/>
                <a:gd name="connsiteY9-224" fmla="*/ 3798212 h 3798212"/>
                <a:gd name="connsiteX10-225" fmla="*/ 1405562 w 4605256"/>
                <a:gd name="connsiteY10-226" fmla="*/ 3798212 h 3798212"/>
                <a:gd name="connsiteX11-227" fmla="*/ 1405562 w 4605256"/>
                <a:gd name="connsiteY11-228" fmla="*/ 3798212 h 3798212"/>
                <a:gd name="connsiteX12-229" fmla="*/ 765623 w 4605256"/>
                <a:gd name="connsiteY12-230" fmla="*/ 3798212 h 3798212"/>
                <a:gd name="connsiteX13-231" fmla="*/ 765623 w 4605256"/>
                <a:gd name="connsiteY13-232" fmla="*/ 1582588 h 3798212"/>
                <a:gd name="connsiteX14-233" fmla="*/ 0 w 4605256"/>
                <a:gd name="connsiteY14-234" fmla="*/ 1580474 h 3798212"/>
                <a:gd name="connsiteX15-235" fmla="*/ 760860 w 4605256"/>
                <a:gd name="connsiteY15-236" fmla="*/ 909261 h 3798212"/>
                <a:gd name="connsiteX16-237" fmla="*/ 765623 w 4605256"/>
                <a:gd name="connsiteY16-238" fmla="*/ 0 h 3798212"/>
                <a:gd name="connsiteX0-239" fmla="*/ 765623 w 4605256"/>
                <a:gd name="connsiteY0-240" fmla="*/ 0 h 3798212"/>
                <a:gd name="connsiteX1-241" fmla="*/ 1405562 w 4605256"/>
                <a:gd name="connsiteY1-242" fmla="*/ 0 h 3798212"/>
                <a:gd name="connsiteX2-243" fmla="*/ 1405562 w 4605256"/>
                <a:gd name="connsiteY2-244" fmla="*/ 0 h 3798212"/>
                <a:gd name="connsiteX3-245" fmla="*/ 2365470 w 4605256"/>
                <a:gd name="connsiteY3-246" fmla="*/ 0 h 3798212"/>
                <a:gd name="connsiteX4-247" fmla="*/ 4605256 w 4605256"/>
                <a:gd name="connsiteY4-248" fmla="*/ 0 h 3798212"/>
                <a:gd name="connsiteX5-249" fmla="*/ 4605256 w 4605256"/>
                <a:gd name="connsiteY5-250" fmla="*/ 633035 h 3798212"/>
                <a:gd name="connsiteX6-251" fmla="*/ 4605256 w 4605256"/>
                <a:gd name="connsiteY6-252" fmla="*/ 633035 h 3798212"/>
                <a:gd name="connsiteX7-253" fmla="*/ 4605256 w 4605256"/>
                <a:gd name="connsiteY7-254" fmla="*/ 1582588 h 3798212"/>
                <a:gd name="connsiteX8-255" fmla="*/ 4605256 w 4605256"/>
                <a:gd name="connsiteY8-256" fmla="*/ 3798212 h 3798212"/>
                <a:gd name="connsiteX9-257" fmla="*/ 2365470 w 4605256"/>
                <a:gd name="connsiteY9-258" fmla="*/ 3798212 h 3798212"/>
                <a:gd name="connsiteX10-259" fmla="*/ 1405562 w 4605256"/>
                <a:gd name="connsiteY10-260" fmla="*/ 3798212 h 3798212"/>
                <a:gd name="connsiteX11-261" fmla="*/ 1405562 w 4605256"/>
                <a:gd name="connsiteY11-262" fmla="*/ 3798212 h 3798212"/>
                <a:gd name="connsiteX12-263" fmla="*/ 765623 w 4605256"/>
                <a:gd name="connsiteY12-264" fmla="*/ 3798212 h 3798212"/>
                <a:gd name="connsiteX13-265" fmla="*/ 765623 w 4605256"/>
                <a:gd name="connsiteY13-266" fmla="*/ 1582588 h 3798212"/>
                <a:gd name="connsiteX14-267" fmla="*/ 0 w 4605256"/>
                <a:gd name="connsiteY14-268" fmla="*/ 1580474 h 3798212"/>
                <a:gd name="connsiteX15-269" fmla="*/ 760860 w 4605256"/>
                <a:gd name="connsiteY15-270" fmla="*/ 880686 h 3798212"/>
                <a:gd name="connsiteX16-271" fmla="*/ 765623 w 4605256"/>
                <a:gd name="connsiteY16-272" fmla="*/ 0 h 37982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</a:cxnLst>
              <a:rect l="l" t="t" r="r" b="b"/>
              <a:pathLst>
                <a:path w="4605256" h="3798212">
                  <a:moveTo>
                    <a:pt x="765623" y="0"/>
                  </a:moveTo>
                  <a:lnTo>
                    <a:pt x="1405562" y="0"/>
                  </a:lnTo>
                  <a:lnTo>
                    <a:pt x="1405562" y="0"/>
                  </a:lnTo>
                  <a:lnTo>
                    <a:pt x="2365470" y="0"/>
                  </a:lnTo>
                  <a:lnTo>
                    <a:pt x="4605256" y="0"/>
                  </a:lnTo>
                  <a:lnTo>
                    <a:pt x="4605256" y="633035"/>
                  </a:lnTo>
                  <a:lnTo>
                    <a:pt x="4605256" y="633035"/>
                  </a:lnTo>
                  <a:lnTo>
                    <a:pt x="4605256" y="1582588"/>
                  </a:lnTo>
                  <a:lnTo>
                    <a:pt x="4605256" y="3798212"/>
                  </a:lnTo>
                  <a:lnTo>
                    <a:pt x="2365470" y="3798212"/>
                  </a:lnTo>
                  <a:lnTo>
                    <a:pt x="1405562" y="3798212"/>
                  </a:lnTo>
                  <a:lnTo>
                    <a:pt x="1405562" y="3798212"/>
                  </a:lnTo>
                  <a:lnTo>
                    <a:pt x="765623" y="3798212"/>
                  </a:lnTo>
                  <a:lnTo>
                    <a:pt x="765623" y="1582588"/>
                  </a:lnTo>
                  <a:lnTo>
                    <a:pt x="0" y="1580474"/>
                  </a:lnTo>
                  <a:lnTo>
                    <a:pt x="760860" y="880686"/>
                  </a:lnTo>
                  <a:cubicBezTo>
                    <a:pt x="762448" y="588712"/>
                    <a:pt x="764035" y="291974"/>
                    <a:pt x="765623" y="0"/>
                  </a:cubicBezTo>
                  <a:close/>
                </a:path>
              </a:pathLst>
            </a:custGeom>
            <a:solidFill>
              <a:srgbClr val="A38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31" name="矩形 1"/>
            <p:cNvSpPr>
              <a:spLocks noChangeArrowheads="1"/>
            </p:cNvSpPr>
            <p:nvPr/>
          </p:nvSpPr>
          <p:spPr bwMode="auto">
            <a:xfrm>
              <a:off x="7163490" y="3106595"/>
              <a:ext cx="3367129" cy="1708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 坚持精益求精、拒绝平庸的做事精神，帮助您实现美观、精致、严谨。</a:t>
              </a:r>
              <a:endPara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03303" y="1789270"/>
            <a:ext cx="9980192" cy="1101795"/>
            <a:chOff x="1103445" y="1788856"/>
            <a:chExt cx="9981491" cy="1101540"/>
          </a:xfrm>
        </p:grpSpPr>
        <p:sp>
          <p:nvSpPr>
            <p:cNvPr id="131" name="TextBox 24"/>
            <p:cNvSpPr txBox="1"/>
            <p:nvPr/>
          </p:nvSpPr>
          <p:spPr>
            <a:xfrm flipH="1">
              <a:off x="1115260" y="1788856"/>
              <a:ext cx="36742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600" b="1" kern="700" spc="213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此处添加标题</a:t>
              </a:r>
              <a:endParaRPr lang="zh-CN" altLang="en-US" sz="1600" b="1" kern="700" spc="213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33" name="Text Box 11"/>
            <p:cNvSpPr txBox="1">
              <a:spLocks noChangeArrowheads="1"/>
            </p:cNvSpPr>
            <p:nvPr/>
          </p:nvSpPr>
          <p:spPr bwMode="auto">
            <a:xfrm>
              <a:off x="1103445" y="2151903"/>
              <a:ext cx="9981491" cy="738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创造卓越价值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pic>
        <p:nvPicPr>
          <p:cNvPr id="138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01" b="29324"/>
          <a:stretch>
            <a:fillRect/>
          </a:stretch>
        </p:blipFill>
        <p:spPr>
          <a:xfrm>
            <a:off x="3992126" y="3321821"/>
            <a:ext cx="1368874" cy="1349061"/>
          </a:xfrm>
          <a:prstGeom prst="ellipse">
            <a:avLst/>
          </a:prstGeom>
        </p:spPr>
      </p:pic>
      <p:pic>
        <p:nvPicPr>
          <p:cNvPr id="139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2" r="27745"/>
          <a:stretch>
            <a:fillRect/>
          </a:stretch>
        </p:blipFill>
        <p:spPr>
          <a:xfrm>
            <a:off x="6796585" y="3335765"/>
            <a:ext cx="1374279" cy="1330251"/>
          </a:xfrm>
          <a:prstGeom prst="ellipse">
            <a:avLst/>
          </a:prstGeom>
        </p:spPr>
      </p:pic>
      <p:pic>
        <p:nvPicPr>
          <p:cNvPr id="140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80"/>
          <a:stretch>
            <a:fillRect/>
          </a:stretch>
        </p:blipFill>
        <p:spPr>
          <a:xfrm>
            <a:off x="9560315" y="3340071"/>
            <a:ext cx="1366599" cy="1330251"/>
          </a:xfrm>
          <a:prstGeom prst="ellipse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144140" y="4772943"/>
            <a:ext cx="1651308" cy="1146874"/>
            <a:chOff x="1144287" y="4670238"/>
            <a:chExt cx="1651523" cy="1146608"/>
          </a:xfrm>
        </p:grpSpPr>
        <p:sp>
          <p:nvSpPr>
            <p:cNvPr id="141" name="TextBox 91"/>
            <p:cNvSpPr txBox="1"/>
            <p:nvPr/>
          </p:nvSpPr>
          <p:spPr>
            <a:xfrm>
              <a:off x="1153215" y="4670238"/>
              <a:ext cx="1518108" cy="3396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600" b="1" kern="1300" spc="133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此处添加标题</a:t>
              </a:r>
              <a:endParaRPr lang="zh-CN" altLang="en-US" sz="1600" b="1" kern="1300" spc="133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42" name="矩形 141"/>
            <p:cNvSpPr/>
            <p:nvPr/>
          </p:nvSpPr>
          <p:spPr>
            <a:xfrm>
              <a:off x="1144287" y="5070488"/>
              <a:ext cx="1651523" cy="7463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ts val="1735"/>
                </a:lnSpc>
              </a:pPr>
              <a:r>
                <a:rPr lang="zh-CN" altLang="en-US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上海锐普广告有限公司是中国第一家精品</a:t>
              </a:r>
              <a:r>
                <a:rPr lang="en-US" altLang="zh-CN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</a:t>
              </a:r>
              <a:r>
                <a:rPr lang="zh-CN" altLang="en-US" sz="12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机构</a:t>
              </a:r>
              <a:r>
                <a:rPr lang="zh-CN" altLang="en-US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。</a:t>
              </a:r>
              <a:endParaRPr lang="zh-CN" altLang="en-US" sz="1335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896178" y="4772945"/>
            <a:ext cx="1698631" cy="1146875"/>
            <a:chOff x="2881724" y="3368534"/>
            <a:chExt cx="1274139" cy="857216"/>
          </a:xfrm>
        </p:grpSpPr>
        <p:sp>
          <p:nvSpPr>
            <p:cNvPr id="145" name="TextBox 91"/>
            <p:cNvSpPr txBox="1"/>
            <p:nvPr/>
          </p:nvSpPr>
          <p:spPr>
            <a:xfrm>
              <a:off x="2913196" y="3368534"/>
              <a:ext cx="11385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600" b="1" kern="1300" spc="133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此处添加标题</a:t>
              </a:r>
              <a:endParaRPr lang="zh-CN" altLang="en-US" sz="1600" b="1" kern="1300" spc="133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47" name="矩形 146"/>
            <p:cNvSpPr/>
            <p:nvPr/>
          </p:nvSpPr>
          <p:spPr>
            <a:xfrm>
              <a:off x="2881724" y="3667765"/>
              <a:ext cx="1274139" cy="557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ts val="1735"/>
                </a:lnSpc>
              </a:pPr>
              <a:r>
                <a:rPr lang="zh-CN" altLang="en-US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上海锐普广告有限公司是中国第一家精品</a:t>
              </a:r>
              <a:r>
                <a:rPr lang="en-US" altLang="zh-CN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</a:t>
              </a:r>
              <a:r>
                <a:rPr lang="zh-CN" altLang="en-US" sz="12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机构</a:t>
              </a:r>
              <a:r>
                <a:rPr lang="zh-CN" altLang="en-US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。</a:t>
              </a:r>
              <a:endParaRPr lang="zh-CN" altLang="en-US" sz="1335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6721248" y="4772945"/>
            <a:ext cx="1699791" cy="1146875"/>
            <a:chOff x="2828576" y="3330312"/>
            <a:chExt cx="1275009" cy="857216"/>
          </a:xfrm>
        </p:grpSpPr>
        <p:sp>
          <p:nvSpPr>
            <p:cNvPr id="152" name="TextBox 91"/>
            <p:cNvSpPr txBox="1"/>
            <p:nvPr/>
          </p:nvSpPr>
          <p:spPr>
            <a:xfrm>
              <a:off x="2835346" y="3330312"/>
              <a:ext cx="11385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600" b="1" kern="1300" spc="133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此处添加标题</a:t>
              </a:r>
              <a:endParaRPr lang="zh-CN" altLang="en-US" sz="1600" b="1" kern="1300" spc="133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54" name="矩形 153"/>
            <p:cNvSpPr/>
            <p:nvPr/>
          </p:nvSpPr>
          <p:spPr>
            <a:xfrm>
              <a:off x="2828576" y="3629543"/>
              <a:ext cx="1275009" cy="557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ts val="1735"/>
                </a:lnSpc>
              </a:pPr>
              <a:r>
                <a:rPr lang="zh-CN" altLang="en-US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上海锐普广告有限公司是中国第一家精品</a:t>
              </a:r>
              <a:r>
                <a:rPr lang="en-US" altLang="zh-CN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</a:t>
              </a:r>
              <a:r>
                <a:rPr lang="zh-CN" altLang="en-US" sz="12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机构</a:t>
              </a:r>
              <a:r>
                <a:rPr lang="zh-CN" altLang="en-US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。</a:t>
              </a:r>
              <a:endParaRPr lang="zh-CN" altLang="en-US" sz="1335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9522362" y="4772945"/>
            <a:ext cx="1695367" cy="1146875"/>
            <a:chOff x="2827900" y="3405693"/>
            <a:chExt cx="1271691" cy="857216"/>
          </a:xfrm>
        </p:grpSpPr>
        <p:sp>
          <p:nvSpPr>
            <p:cNvPr id="156" name="TextBox 91"/>
            <p:cNvSpPr txBox="1"/>
            <p:nvPr/>
          </p:nvSpPr>
          <p:spPr>
            <a:xfrm>
              <a:off x="2838198" y="3405693"/>
              <a:ext cx="11385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600" b="1" kern="1300" spc="133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此处添加标题</a:t>
              </a:r>
              <a:endParaRPr lang="zh-CN" altLang="en-US" sz="1600" b="1" kern="1300" spc="133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>
              <a:off x="2827900" y="3704924"/>
              <a:ext cx="1271691" cy="557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ts val="1735"/>
                </a:lnSpc>
              </a:pPr>
              <a:r>
                <a:rPr lang="zh-CN" altLang="en-US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上海锐普广告有限公司是中国第一家精品</a:t>
              </a:r>
              <a:r>
                <a:rPr lang="en-US" altLang="zh-CN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</a:t>
              </a:r>
              <a:r>
                <a:rPr lang="zh-CN" altLang="en-US" sz="12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机构</a:t>
              </a:r>
              <a:r>
                <a:rPr lang="zh-CN" altLang="en-US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。</a:t>
              </a:r>
              <a:endParaRPr lang="zh-CN" altLang="en-US" sz="1335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pic>
        <p:nvPicPr>
          <p:cNvPr id="159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11"/>
          <a:stretch>
            <a:fillRect/>
          </a:stretch>
        </p:blipFill>
        <p:spPr>
          <a:xfrm>
            <a:off x="1257748" y="3335765"/>
            <a:ext cx="1361287" cy="1346465"/>
          </a:xfrm>
          <a:prstGeom prst="ellipse">
            <a:avLst/>
          </a:prstGeom>
        </p:spPr>
      </p:pic>
      <p:sp>
        <p:nvSpPr>
          <p:cNvPr id="30" name="TextBox 9"/>
          <p:cNvSpPr txBox="1"/>
          <p:nvPr/>
        </p:nvSpPr>
        <p:spPr bwMode="auto">
          <a:xfrm>
            <a:off x="2439776" y="479134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" y="-304871"/>
            <a:ext cx="12190413" cy="7164459"/>
            <a:chOff x="0" y="-19050"/>
            <a:chExt cx="12192000" cy="71628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94" b="13569"/>
            <a:stretch>
              <a:fillRect/>
            </a:stretch>
          </p:blipFill>
          <p:spPr>
            <a:xfrm>
              <a:off x="0" y="-19050"/>
              <a:ext cx="12192000" cy="638175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0" y="6134100"/>
              <a:ext cx="12192000" cy="1009650"/>
            </a:xfrm>
            <a:prstGeom prst="rect">
              <a:avLst/>
            </a:prstGeom>
            <a:solidFill>
              <a:srgbClr val="2F2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354226" y="6784256"/>
            <a:ext cx="1739674" cy="97348"/>
            <a:chOff x="4356100" y="6733932"/>
            <a:chExt cx="1739900" cy="160353"/>
          </a:xfrm>
        </p:grpSpPr>
        <p:sp>
          <p:nvSpPr>
            <p:cNvPr id="9" name="矩形 8"/>
            <p:cNvSpPr/>
            <p:nvPr/>
          </p:nvSpPr>
          <p:spPr>
            <a:xfrm>
              <a:off x="5156200" y="6733932"/>
              <a:ext cx="939800" cy="160353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356100" y="6733932"/>
              <a:ext cx="800100" cy="160343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095207" y="6780120"/>
            <a:ext cx="1878416" cy="101475"/>
            <a:chOff x="3309258" y="6723210"/>
            <a:chExt cx="1878661" cy="167153"/>
          </a:xfrm>
        </p:grpSpPr>
        <p:sp>
          <p:nvSpPr>
            <p:cNvPr id="12" name="矩形 11"/>
            <p:cNvSpPr/>
            <p:nvPr/>
          </p:nvSpPr>
          <p:spPr>
            <a:xfrm>
              <a:off x="4259399" y="6729535"/>
              <a:ext cx="928520" cy="158617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309258" y="6723210"/>
              <a:ext cx="952499" cy="167153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044811" y="4929492"/>
            <a:ext cx="4149806" cy="1306835"/>
            <a:chOff x="4045338" y="4928350"/>
            <a:chExt cx="4150346" cy="1306532"/>
          </a:xfrm>
        </p:grpSpPr>
        <p:sp>
          <p:nvSpPr>
            <p:cNvPr id="58" name="TextBox 9"/>
            <p:cNvSpPr txBox="1"/>
            <p:nvPr/>
          </p:nvSpPr>
          <p:spPr bwMode="auto">
            <a:xfrm>
              <a:off x="5346888" y="4928350"/>
              <a:ext cx="154724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b="1" spc="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添加标题</a:t>
              </a:r>
              <a:endPara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2" name="TextBox 8"/>
            <p:cNvSpPr txBox="1">
              <a:spLocks noChangeArrowheads="1"/>
            </p:cNvSpPr>
            <p:nvPr/>
          </p:nvSpPr>
          <p:spPr bwMode="auto">
            <a:xfrm>
              <a:off x="4045338" y="5584113"/>
              <a:ext cx="4150346" cy="415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3" name="TextBox 2"/>
            <p:cNvSpPr txBox="1">
              <a:spLocks noChangeArrowheads="1"/>
            </p:cNvSpPr>
            <p:nvPr/>
          </p:nvSpPr>
          <p:spPr bwMode="auto">
            <a:xfrm>
              <a:off x="4388441" y="5417018"/>
              <a:ext cx="321493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3765">
                <a:spcBef>
                  <a:spcPts val="800"/>
                </a:spcBef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坚持精益求精、拒绝平庸的做事精神</a:t>
              </a:r>
              <a:endPara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4" name="TextBox 8"/>
            <p:cNvSpPr txBox="1">
              <a:spLocks noChangeArrowheads="1"/>
            </p:cNvSpPr>
            <p:nvPr/>
          </p:nvSpPr>
          <p:spPr bwMode="auto">
            <a:xfrm>
              <a:off x="5435228" y="5819384"/>
              <a:ext cx="1337047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坚持精益求精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665303" y="3584040"/>
            <a:ext cx="908822" cy="1128440"/>
            <a:chOff x="7328534" y="6189948"/>
            <a:chExt cx="369307" cy="458385"/>
          </a:xfrm>
        </p:grpSpPr>
        <p:grpSp>
          <p:nvGrpSpPr>
            <p:cNvPr id="36" name="组合 35"/>
            <p:cNvGrpSpPr/>
            <p:nvPr/>
          </p:nvGrpSpPr>
          <p:grpSpPr>
            <a:xfrm>
              <a:off x="7329781" y="6189948"/>
              <a:ext cx="368060" cy="368208"/>
              <a:chOff x="9946789" y="4495504"/>
              <a:chExt cx="368060" cy="368208"/>
            </a:xfrm>
          </p:grpSpPr>
          <p:sp>
            <p:nvSpPr>
              <p:cNvPr id="42" name="AutoShape 49"/>
              <p:cNvSpPr>
                <a:spLocks noChangeAspect="1" noChangeArrowheads="1" noTextEdit="1"/>
              </p:cNvSpPr>
              <p:nvPr/>
            </p:nvSpPr>
            <p:spPr bwMode="auto">
              <a:xfrm>
                <a:off x="9946789" y="4495504"/>
                <a:ext cx="367763" cy="367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51"/>
              <p:cNvSpPr/>
              <p:nvPr/>
            </p:nvSpPr>
            <p:spPr bwMode="auto">
              <a:xfrm>
                <a:off x="9947086" y="4495504"/>
                <a:ext cx="367763" cy="368208"/>
              </a:xfrm>
              <a:custGeom>
                <a:avLst/>
                <a:gdLst>
                  <a:gd name="T0" fmla="*/ 513 w 1047"/>
                  <a:gd name="T1" fmla="*/ 292 h 1048"/>
                  <a:gd name="T2" fmla="*/ 616 w 1047"/>
                  <a:gd name="T3" fmla="*/ 324 h 1048"/>
                  <a:gd name="T4" fmla="*/ 578 w 1047"/>
                  <a:gd name="T5" fmla="*/ 361 h 1048"/>
                  <a:gd name="T6" fmla="*/ 513 w 1047"/>
                  <a:gd name="T7" fmla="*/ 343 h 1048"/>
                  <a:gd name="T8" fmla="*/ 513 w 1047"/>
                  <a:gd name="T9" fmla="*/ 445 h 1048"/>
                  <a:gd name="T10" fmla="*/ 550 w 1047"/>
                  <a:gd name="T11" fmla="*/ 461 h 1048"/>
                  <a:gd name="T12" fmla="*/ 778 w 1047"/>
                  <a:gd name="T13" fmla="*/ 233 h 1048"/>
                  <a:gd name="T14" fmla="*/ 766 w 1047"/>
                  <a:gd name="T15" fmla="*/ 131 h 1048"/>
                  <a:gd name="T16" fmla="*/ 897 w 1047"/>
                  <a:gd name="T17" fmla="*/ 0 h 1048"/>
                  <a:gd name="T18" fmla="*/ 912 w 1047"/>
                  <a:gd name="T19" fmla="*/ 134 h 1048"/>
                  <a:gd name="T20" fmla="*/ 1047 w 1047"/>
                  <a:gd name="T21" fmla="*/ 150 h 1048"/>
                  <a:gd name="T22" fmla="*/ 916 w 1047"/>
                  <a:gd name="T23" fmla="*/ 280 h 1048"/>
                  <a:gd name="T24" fmla="*/ 814 w 1047"/>
                  <a:gd name="T25" fmla="*/ 268 h 1048"/>
                  <a:gd name="T26" fmla="*/ 586 w 1047"/>
                  <a:gd name="T27" fmla="*/ 496 h 1048"/>
                  <a:gd name="T28" fmla="*/ 603 w 1047"/>
                  <a:gd name="T29" fmla="*/ 535 h 1048"/>
                  <a:gd name="T30" fmla="*/ 705 w 1047"/>
                  <a:gd name="T31" fmla="*/ 535 h 1048"/>
                  <a:gd name="T32" fmla="*/ 686 w 1047"/>
                  <a:gd name="T33" fmla="*/ 468 h 1048"/>
                  <a:gd name="T34" fmla="*/ 723 w 1047"/>
                  <a:gd name="T35" fmla="*/ 430 h 1048"/>
                  <a:gd name="T36" fmla="*/ 756 w 1047"/>
                  <a:gd name="T37" fmla="*/ 535 h 1048"/>
                  <a:gd name="T38" fmla="*/ 857 w 1047"/>
                  <a:gd name="T39" fmla="*/ 535 h 1048"/>
                  <a:gd name="T40" fmla="*/ 797 w 1047"/>
                  <a:gd name="T41" fmla="*/ 357 h 1048"/>
                  <a:gd name="T42" fmla="*/ 832 w 1047"/>
                  <a:gd name="T43" fmla="*/ 321 h 1048"/>
                  <a:gd name="T44" fmla="*/ 834 w 1047"/>
                  <a:gd name="T45" fmla="*/ 322 h 1048"/>
                  <a:gd name="T46" fmla="*/ 907 w 1047"/>
                  <a:gd name="T47" fmla="*/ 535 h 1048"/>
                  <a:gd name="T48" fmla="*/ 975 w 1047"/>
                  <a:gd name="T49" fmla="*/ 535 h 1048"/>
                  <a:gd name="T50" fmla="*/ 975 w 1047"/>
                  <a:gd name="T51" fmla="*/ 585 h 1048"/>
                  <a:gd name="T52" fmla="*/ 907 w 1047"/>
                  <a:gd name="T53" fmla="*/ 585 h 1048"/>
                  <a:gd name="T54" fmla="*/ 513 w 1047"/>
                  <a:gd name="T55" fmla="*/ 980 h 1048"/>
                  <a:gd name="T56" fmla="*/ 513 w 1047"/>
                  <a:gd name="T57" fmla="*/ 1048 h 1048"/>
                  <a:gd name="T58" fmla="*/ 462 w 1047"/>
                  <a:gd name="T59" fmla="*/ 1048 h 1048"/>
                  <a:gd name="T60" fmla="*/ 462 w 1047"/>
                  <a:gd name="T61" fmla="*/ 980 h 1048"/>
                  <a:gd name="T62" fmla="*/ 68 w 1047"/>
                  <a:gd name="T63" fmla="*/ 585 h 1048"/>
                  <a:gd name="T64" fmla="*/ 0 w 1047"/>
                  <a:gd name="T65" fmla="*/ 585 h 1048"/>
                  <a:gd name="T66" fmla="*/ 0 w 1047"/>
                  <a:gd name="T67" fmla="*/ 535 h 1048"/>
                  <a:gd name="T68" fmla="*/ 68 w 1047"/>
                  <a:gd name="T69" fmla="*/ 535 h 1048"/>
                  <a:gd name="T70" fmla="*/ 462 w 1047"/>
                  <a:gd name="T71" fmla="*/ 140 h 1048"/>
                  <a:gd name="T72" fmla="*/ 462 w 1047"/>
                  <a:gd name="T73" fmla="*/ 73 h 1048"/>
                  <a:gd name="T74" fmla="*/ 513 w 1047"/>
                  <a:gd name="T75" fmla="*/ 73 h 1048"/>
                  <a:gd name="T76" fmla="*/ 513 w 1047"/>
                  <a:gd name="T77" fmla="*/ 140 h 1048"/>
                  <a:gd name="T78" fmla="*/ 725 w 1047"/>
                  <a:gd name="T79" fmla="*/ 213 h 1048"/>
                  <a:gd name="T80" fmla="*/ 725 w 1047"/>
                  <a:gd name="T81" fmla="*/ 214 h 1048"/>
                  <a:gd name="T82" fmla="*/ 689 w 1047"/>
                  <a:gd name="T83" fmla="*/ 250 h 1048"/>
                  <a:gd name="T84" fmla="*/ 513 w 1047"/>
                  <a:gd name="T85" fmla="*/ 191 h 1048"/>
                  <a:gd name="T86" fmla="*/ 513 w 1047"/>
                  <a:gd name="T87" fmla="*/ 292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7" h="1048">
                    <a:moveTo>
                      <a:pt x="513" y="292"/>
                    </a:moveTo>
                    <a:cubicBezTo>
                      <a:pt x="550" y="296"/>
                      <a:pt x="585" y="307"/>
                      <a:pt x="616" y="324"/>
                    </a:cubicBezTo>
                    <a:cubicBezTo>
                      <a:pt x="578" y="361"/>
                      <a:pt x="578" y="361"/>
                      <a:pt x="578" y="361"/>
                    </a:cubicBezTo>
                    <a:cubicBezTo>
                      <a:pt x="558" y="352"/>
                      <a:pt x="536" y="346"/>
                      <a:pt x="513" y="343"/>
                    </a:cubicBezTo>
                    <a:cubicBezTo>
                      <a:pt x="513" y="445"/>
                      <a:pt x="513" y="445"/>
                      <a:pt x="513" y="445"/>
                    </a:cubicBezTo>
                    <a:cubicBezTo>
                      <a:pt x="526" y="448"/>
                      <a:pt x="539" y="453"/>
                      <a:pt x="550" y="461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66" y="131"/>
                      <a:pt x="766" y="131"/>
                      <a:pt x="766" y="131"/>
                    </a:cubicBezTo>
                    <a:cubicBezTo>
                      <a:pt x="897" y="0"/>
                      <a:pt x="897" y="0"/>
                      <a:pt x="897" y="0"/>
                    </a:cubicBezTo>
                    <a:cubicBezTo>
                      <a:pt x="912" y="134"/>
                      <a:pt x="912" y="134"/>
                      <a:pt x="912" y="134"/>
                    </a:cubicBezTo>
                    <a:cubicBezTo>
                      <a:pt x="1047" y="150"/>
                      <a:pt x="1047" y="150"/>
                      <a:pt x="1047" y="150"/>
                    </a:cubicBezTo>
                    <a:cubicBezTo>
                      <a:pt x="916" y="280"/>
                      <a:pt x="916" y="280"/>
                      <a:pt x="916" y="280"/>
                    </a:cubicBezTo>
                    <a:cubicBezTo>
                      <a:pt x="814" y="268"/>
                      <a:pt x="814" y="268"/>
                      <a:pt x="814" y="268"/>
                    </a:cubicBezTo>
                    <a:cubicBezTo>
                      <a:pt x="586" y="496"/>
                      <a:pt x="586" y="496"/>
                      <a:pt x="586" y="496"/>
                    </a:cubicBezTo>
                    <a:cubicBezTo>
                      <a:pt x="594" y="508"/>
                      <a:pt x="599" y="521"/>
                      <a:pt x="603" y="535"/>
                    </a:cubicBezTo>
                    <a:cubicBezTo>
                      <a:pt x="705" y="535"/>
                      <a:pt x="705" y="535"/>
                      <a:pt x="705" y="535"/>
                    </a:cubicBezTo>
                    <a:cubicBezTo>
                      <a:pt x="702" y="511"/>
                      <a:pt x="696" y="489"/>
                      <a:pt x="686" y="468"/>
                    </a:cubicBezTo>
                    <a:cubicBezTo>
                      <a:pt x="723" y="430"/>
                      <a:pt x="723" y="430"/>
                      <a:pt x="723" y="430"/>
                    </a:cubicBezTo>
                    <a:cubicBezTo>
                      <a:pt x="741" y="462"/>
                      <a:pt x="752" y="497"/>
                      <a:pt x="756" y="535"/>
                    </a:cubicBezTo>
                    <a:cubicBezTo>
                      <a:pt x="857" y="535"/>
                      <a:pt x="857" y="535"/>
                      <a:pt x="857" y="535"/>
                    </a:cubicBezTo>
                    <a:cubicBezTo>
                      <a:pt x="852" y="470"/>
                      <a:pt x="831" y="409"/>
                      <a:pt x="797" y="357"/>
                    </a:cubicBezTo>
                    <a:cubicBezTo>
                      <a:pt x="832" y="321"/>
                      <a:pt x="832" y="321"/>
                      <a:pt x="832" y="321"/>
                    </a:cubicBezTo>
                    <a:cubicBezTo>
                      <a:pt x="834" y="322"/>
                      <a:pt x="834" y="322"/>
                      <a:pt x="834" y="322"/>
                    </a:cubicBezTo>
                    <a:cubicBezTo>
                      <a:pt x="876" y="383"/>
                      <a:pt x="903" y="456"/>
                      <a:pt x="907" y="535"/>
                    </a:cubicBezTo>
                    <a:cubicBezTo>
                      <a:pt x="975" y="535"/>
                      <a:pt x="975" y="535"/>
                      <a:pt x="975" y="535"/>
                    </a:cubicBezTo>
                    <a:cubicBezTo>
                      <a:pt x="975" y="585"/>
                      <a:pt x="975" y="585"/>
                      <a:pt x="975" y="585"/>
                    </a:cubicBezTo>
                    <a:cubicBezTo>
                      <a:pt x="907" y="585"/>
                      <a:pt x="907" y="585"/>
                      <a:pt x="907" y="585"/>
                    </a:cubicBezTo>
                    <a:cubicBezTo>
                      <a:pt x="895" y="797"/>
                      <a:pt x="724" y="967"/>
                      <a:pt x="513" y="980"/>
                    </a:cubicBezTo>
                    <a:cubicBezTo>
                      <a:pt x="513" y="1048"/>
                      <a:pt x="513" y="1048"/>
                      <a:pt x="513" y="1048"/>
                    </a:cubicBezTo>
                    <a:cubicBezTo>
                      <a:pt x="462" y="1048"/>
                      <a:pt x="462" y="1048"/>
                      <a:pt x="462" y="1048"/>
                    </a:cubicBezTo>
                    <a:cubicBezTo>
                      <a:pt x="462" y="980"/>
                      <a:pt x="462" y="980"/>
                      <a:pt x="462" y="980"/>
                    </a:cubicBezTo>
                    <a:cubicBezTo>
                      <a:pt x="251" y="967"/>
                      <a:pt x="80" y="797"/>
                      <a:pt x="68" y="585"/>
                    </a:cubicBezTo>
                    <a:cubicBezTo>
                      <a:pt x="0" y="585"/>
                      <a:pt x="0" y="585"/>
                      <a:pt x="0" y="585"/>
                    </a:cubicBezTo>
                    <a:cubicBezTo>
                      <a:pt x="0" y="535"/>
                      <a:pt x="0" y="535"/>
                      <a:pt x="0" y="535"/>
                    </a:cubicBezTo>
                    <a:cubicBezTo>
                      <a:pt x="68" y="535"/>
                      <a:pt x="68" y="535"/>
                      <a:pt x="68" y="535"/>
                    </a:cubicBezTo>
                    <a:cubicBezTo>
                      <a:pt x="80" y="323"/>
                      <a:pt x="251" y="153"/>
                      <a:pt x="462" y="140"/>
                    </a:cubicBezTo>
                    <a:cubicBezTo>
                      <a:pt x="462" y="73"/>
                      <a:pt x="462" y="73"/>
                      <a:pt x="462" y="73"/>
                    </a:cubicBezTo>
                    <a:cubicBezTo>
                      <a:pt x="513" y="73"/>
                      <a:pt x="513" y="73"/>
                      <a:pt x="513" y="73"/>
                    </a:cubicBezTo>
                    <a:cubicBezTo>
                      <a:pt x="513" y="140"/>
                      <a:pt x="513" y="140"/>
                      <a:pt x="513" y="140"/>
                    </a:cubicBezTo>
                    <a:cubicBezTo>
                      <a:pt x="591" y="145"/>
                      <a:pt x="664" y="171"/>
                      <a:pt x="725" y="213"/>
                    </a:cubicBezTo>
                    <a:cubicBezTo>
                      <a:pt x="725" y="214"/>
                      <a:pt x="725" y="214"/>
                      <a:pt x="725" y="214"/>
                    </a:cubicBezTo>
                    <a:cubicBezTo>
                      <a:pt x="689" y="250"/>
                      <a:pt x="689" y="250"/>
                      <a:pt x="689" y="250"/>
                    </a:cubicBezTo>
                    <a:cubicBezTo>
                      <a:pt x="638" y="217"/>
                      <a:pt x="578" y="195"/>
                      <a:pt x="513" y="191"/>
                    </a:cubicBezTo>
                    <a:cubicBezTo>
                      <a:pt x="513" y="292"/>
                      <a:pt x="513" y="292"/>
                      <a:pt x="513" y="29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52"/>
              <p:cNvSpPr/>
              <p:nvPr/>
            </p:nvSpPr>
            <p:spPr bwMode="auto">
              <a:xfrm>
                <a:off x="10127409" y="4701036"/>
                <a:ext cx="67325" cy="67472"/>
              </a:xfrm>
              <a:custGeom>
                <a:avLst/>
                <a:gdLst>
                  <a:gd name="T0" fmla="*/ 90 w 192"/>
                  <a:gd name="T1" fmla="*/ 0 h 192"/>
                  <a:gd name="T2" fmla="*/ 0 w 192"/>
                  <a:gd name="T3" fmla="*/ 90 h 192"/>
                  <a:gd name="T4" fmla="*/ 0 w 192"/>
                  <a:gd name="T5" fmla="*/ 192 h 192"/>
                  <a:gd name="T6" fmla="*/ 192 w 192"/>
                  <a:gd name="T7" fmla="*/ 0 h 192"/>
                  <a:gd name="T8" fmla="*/ 90 w 192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90" y="0"/>
                    </a:moveTo>
                    <a:cubicBezTo>
                      <a:pt x="80" y="45"/>
                      <a:pt x="44" y="80"/>
                      <a:pt x="0" y="90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100" y="181"/>
                      <a:pt x="180" y="101"/>
                      <a:pt x="192" y="0"/>
                    </a:cubicBezTo>
                    <a:cubicBezTo>
                      <a:pt x="90" y="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53"/>
              <p:cNvSpPr/>
              <p:nvPr/>
            </p:nvSpPr>
            <p:spPr bwMode="auto">
              <a:xfrm>
                <a:off x="10041993" y="4701036"/>
                <a:ext cx="67472" cy="67472"/>
              </a:xfrm>
              <a:custGeom>
                <a:avLst/>
                <a:gdLst>
                  <a:gd name="T0" fmla="*/ 192 w 192"/>
                  <a:gd name="T1" fmla="*/ 90 h 192"/>
                  <a:gd name="T2" fmla="*/ 103 w 192"/>
                  <a:gd name="T3" fmla="*/ 0 h 192"/>
                  <a:gd name="T4" fmla="*/ 0 w 192"/>
                  <a:gd name="T5" fmla="*/ 0 h 192"/>
                  <a:gd name="T6" fmla="*/ 192 w 192"/>
                  <a:gd name="T7" fmla="*/ 192 h 192"/>
                  <a:gd name="T8" fmla="*/ 192 w 192"/>
                  <a:gd name="T9" fmla="*/ 9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192" y="90"/>
                    </a:moveTo>
                    <a:cubicBezTo>
                      <a:pt x="148" y="80"/>
                      <a:pt x="113" y="45"/>
                      <a:pt x="10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01"/>
                      <a:pt x="92" y="181"/>
                      <a:pt x="192" y="192"/>
                    </a:cubicBezTo>
                    <a:cubicBezTo>
                      <a:pt x="192" y="90"/>
                      <a:pt x="192" y="90"/>
                      <a:pt x="192" y="9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4"/>
              <p:cNvSpPr/>
              <p:nvPr/>
            </p:nvSpPr>
            <p:spPr bwMode="auto">
              <a:xfrm>
                <a:off x="10041993" y="4616065"/>
                <a:ext cx="67472" cy="67472"/>
              </a:xfrm>
              <a:custGeom>
                <a:avLst/>
                <a:gdLst>
                  <a:gd name="T0" fmla="*/ 103 w 192"/>
                  <a:gd name="T1" fmla="*/ 192 h 192"/>
                  <a:gd name="T2" fmla="*/ 192 w 192"/>
                  <a:gd name="T3" fmla="*/ 102 h 192"/>
                  <a:gd name="T4" fmla="*/ 192 w 192"/>
                  <a:gd name="T5" fmla="*/ 0 h 192"/>
                  <a:gd name="T6" fmla="*/ 0 w 192"/>
                  <a:gd name="T7" fmla="*/ 192 h 192"/>
                  <a:gd name="T8" fmla="*/ 103 w 192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103" y="192"/>
                    </a:moveTo>
                    <a:cubicBezTo>
                      <a:pt x="112" y="147"/>
                      <a:pt x="148" y="112"/>
                      <a:pt x="192" y="102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92" y="12"/>
                      <a:pt x="12" y="92"/>
                      <a:pt x="0" y="192"/>
                    </a:cubicBezTo>
                    <a:cubicBezTo>
                      <a:pt x="103" y="192"/>
                      <a:pt x="103" y="192"/>
                      <a:pt x="103" y="192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55"/>
              <p:cNvSpPr/>
              <p:nvPr/>
            </p:nvSpPr>
            <p:spPr bwMode="auto">
              <a:xfrm>
                <a:off x="9988608" y="4562680"/>
                <a:ext cx="120857" cy="120857"/>
              </a:xfrm>
              <a:custGeom>
                <a:avLst/>
                <a:gdLst>
                  <a:gd name="T0" fmla="*/ 344 w 344"/>
                  <a:gd name="T1" fmla="*/ 0 h 344"/>
                  <a:gd name="T2" fmla="*/ 0 w 344"/>
                  <a:gd name="T3" fmla="*/ 344 h 344"/>
                  <a:gd name="T4" fmla="*/ 102 w 344"/>
                  <a:gd name="T5" fmla="*/ 344 h 344"/>
                  <a:gd name="T6" fmla="*/ 344 w 344"/>
                  <a:gd name="T7" fmla="*/ 101 h 344"/>
                  <a:gd name="T8" fmla="*/ 344 w 344"/>
                  <a:gd name="T9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344" y="0"/>
                    </a:moveTo>
                    <a:cubicBezTo>
                      <a:pt x="161" y="12"/>
                      <a:pt x="13" y="160"/>
                      <a:pt x="0" y="344"/>
                    </a:cubicBezTo>
                    <a:cubicBezTo>
                      <a:pt x="102" y="344"/>
                      <a:pt x="102" y="344"/>
                      <a:pt x="102" y="344"/>
                    </a:cubicBezTo>
                    <a:cubicBezTo>
                      <a:pt x="114" y="216"/>
                      <a:pt x="216" y="113"/>
                      <a:pt x="344" y="101"/>
                    </a:cubicBezTo>
                    <a:cubicBezTo>
                      <a:pt x="344" y="0"/>
                      <a:pt x="344" y="0"/>
                      <a:pt x="344" y="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56"/>
              <p:cNvSpPr/>
              <p:nvPr/>
            </p:nvSpPr>
            <p:spPr bwMode="auto">
              <a:xfrm>
                <a:off x="9988608" y="4701036"/>
                <a:ext cx="120857" cy="120857"/>
              </a:xfrm>
              <a:custGeom>
                <a:avLst/>
                <a:gdLst>
                  <a:gd name="T0" fmla="*/ 344 w 344"/>
                  <a:gd name="T1" fmla="*/ 344 h 344"/>
                  <a:gd name="T2" fmla="*/ 344 w 344"/>
                  <a:gd name="T3" fmla="*/ 243 h 344"/>
                  <a:gd name="T4" fmla="*/ 102 w 344"/>
                  <a:gd name="T5" fmla="*/ 0 h 344"/>
                  <a:gd name="T6" fmla="*/ 0 w 344"/>
                  <a:gd name="T7" fmla="*/ 0 h 344"/>
                  <a:gd name="T8" fmla="*/ 344 w 344"/>
                  <a:gd name="T9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344" y="344"/>
                    </a:moveTo>
                    <a:cubicBezTo>
                      <a:pt x="344" y="243"/>
                      <a:pt x="344" y="243"/>
                      <a:pt x="344" y="243"/>
                    </a:cubicBezTo>
                    <a:cubicBezTo>
                      <a:pt x="216" y="231"/>
                      <a:pt x="114" y="129"/>
                      <a:pt x="10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184"/>
                      <a:pt x="161" y="332"/>
                      <a:pt x="344" y="344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57"/>
              <p:cNvSpPr/>
              <p:nvPr/>
            </p:nvSpPr>
            <p:spPr bwMode="auto">
              <a:xfrm>
                <a:off x="10127409" y="4701036"/>
                <a:ext cx="120709" cy="120857"/>
              </a:xfrm>
              <a:custGeom>
                <a:avLst/>
                <a:gdLst>
                  <a:gd name="T0" fmla="*/ 0 w 344"/>
                  <a:gd name="T1" fmla="*/ 243 h 344"/>
                  <a:gd name="T2" fmla="*/ 0 w 344"/>
                  <a:gd name="T3" fmla="*/ 344 h 344"/>
                  <a:gd name="T4" fmla="*/ 344 w 344"/>
                  <a:gd name="T5" fmla="*/ 0 h 344"/>
                  <a:gd name="T6" fmla="*/ 243 w 344"/>
                  <a:gd name="T7" fmla="*/ 0 h 344"/>
                  <a:gd name="T8" fmla="*/ 0 w 344"/>
                  <a:gd name="T9" fmla="*/ 24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0" y="243"/>
                    </a:moveTo>
                    <a:cubicBezTo>
                      <a:pt x="0" y="344"/>
                      <a:pt x="0" y="344"/>
                      <a:pt x="0" y="344"/>
                    </a:cubicBezTo>
                    <a:cubicBezTo>
                      <a:pt x="184" y="332"/>
                      <a:pt x="331" y="184"/>
                      <a:pt x="344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30" y="129"/>
                      <a:pt x="128" y="231"/>
                      <a:pt x="0" y="243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7328534" y="6212480"/>
              <a:ext cx="338285" cy="435853"/>
              <a:chOff x="6402239" y="6212480"/>
              <a:chExt cx="338285" cy="435853"/>
            </a:xfrm>
          </p:grpSpPr>
          <p:sp>
            <p:nvSpPr>
              <p:cNvPr id="38" name="AutoShape 16"/>
              <p:cNvSpPr>
                <a:spLocks noChangeAspect="1" noChangeArrowheads="1" noTextEdit="1"/>
              </p:cNvSpPr>
              <p:nvPr/>
            </p:nvSpPr>
            <p:spPr bwMode="auto">
              <a:xfrm rot="5400000">
                <a:off x="6402836" y="6212180"/>
                <a:ext cx="337091" cy="338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6403532" y="6212480"/>
                <a:ext cx="330937" cy="435853"/>
                <a:chOff x="9805187" y="5154871"/>
                <a:chExt cx="677932" cy="892853"/>
              </a:xfrm>
            </p:grpSpPr>
            <p:sp>
              <p:nvSpPr>
                <p:cNvPr id="40" name="Freeform 8"/>
                <p:cNvSpPr/>
                <p:nvPr/>
              </p:nvSpPr>
              <p:spPr bwMode="auto">
                <a:xfrm>
                  <a:off x="10058241" y="5910494"/>
                  <a:ext cx="172979" cy="137230"/>
                </a:xfrm>
                <a:custGeom>
                  <a:avLst/>
                  <a:gdLst>
                    <a:gd name="T0" fmla="*/ 19 w 19"/>
                    <a:gd name="T1" fmla="*/ 0 h 15"/>
                    <a:gd name="T2" fmla="*/ 9 w 19"/>
                    <a:gd name="T3" fmla="*/ 15 h 15"/>
                    <a:gd name="T4" fmla="*/ 0 w 19"/>
                    <a:gd name="T5" fmla="*/ 0 h 15"/>
                    <a:gd name="T6" fmla="*/ 9 w 19"/>
                    <a:gd name="T7" fmla="*/ 1 h 15"/>
                    <a:gd name="T8" fmla="*/ 19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9" y="0"/>
                      </a:move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1"/>
                      </a:cubicBezTo>
                      <a:cubicBezTo>
                        <a:pt x="13" y="1"/>
                        <a:pt x="16" y="1"/>
                        <a:pt x="1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805187" y="5154871"/>
                  <a:ext cx="677932" cy="6996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15826" y="1752420"/>
            <a:ext cx="4364850" cy="4274217"/>
            <a:chOff x="1079930" y="1492307"/>
            <a:chExt cx="4568188" cy="4471716"/>
          </a:xfrm>
        </p:grpSpPr>
        <p:grpSp>
          <p:nvGrpSpPr>
            <p:cNvPr id="3" name="组合 2"/>
            <p:cNvGrpSpPr/>
            <p:nvPr/>
          </p:nvGrpSpPr>
          <p:grpSpPr bwMode="auto">
            <a:xfrm>
              <a:off x="1543044" y="1951710"/>
              <a:ext cx="3657600" cy="3524249"/>
              <a:chOff x="2798068" y="923633"/>
              <a:chExt cx="3569196" cy="3439264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2874492" y="1059964"/>
                <a:ext cx="3302745" cy="3302933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064519" y="1059964"/>
                <a:ext cx="3302745" cy="3302933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2798068" y="927764"/>
                <a:ext cx="3302746" cy="3300868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3041798" y="923633"/>
                <a:ext cx="3302746" cy="3302933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2406644" y="3509727"/>
              <a:ext cx="1930400" cy="440099"/>
            </a:xfrm>
            <a:prstGeom prst="rect">
              <a:avLst/>
            </a:prstGeom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21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  <a:cs typeface="Arial" panose="020B0604020202020204" pitchFamily="34" charset="0"/>
                </a:rPr>
                <a:t>添加标题</a:t>
              </a:r>
              <a:endParaRPr lang="zh-CN" altLang="en-US" sz="2135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 bwMode="auto">
            <a:xfrm>
              <a:off x="1079930" y="3151859"/>
              <a:ext cx="1286061" cy="1176867"/>
              <a:chOff x="844570" y="2190273"/>
              <a:chExt cx="965244" cy="883212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889914" y="2190273"/>
                <a:ext cx="883212" cy="883212"/>
              </a:xfrm>
              <a:prstGeom prst="ellipse">
                <a:avLst/>
              </a:prstGeom>
              <a:solidFill>
                <a:srgbClr val="A3825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6" name="矩形 74"/>
              <p:cNvSpPr>
                <a:spLocks noChangeArrowheads="1"/>
              </p:cNvSpPr>
              <p:nvPr/>
            </p:nvSpPr>
            <p:spPr bwMode="auto">
              <a:xfrm>
                <a:off x="844570" y="2512963"/>
                <a:ext cx="965244" cy="241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添加文字</a:t>
                </a:r>
                <a:endParaRPr lang="en-US" altLang="ko-KR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757968" y="1492307"/>
              <a:ext cx="1193419" cy="1196008"/>
              <a:chOff x="1840198" y="1050861"/>
              <a:chExt cx="895064" cy="897006"/>
            </a:xfrm>
            <a:solidFill>
              <a:srgbClr val="F16461"/>
            </a:solidFill>
          </p:grpSpPr>
          <p:sp>
            <p:nvSpPr>
              <p:cNvPr id="13" name="椭圆 12"/>
              <p:cNvSpPr/>
              <p:nvPr/>
            </p:nvSpPr>
            <p:spPr bwMode="auto">
              <a:xfrm>
                <a:off x="1840198" y="1050861"/>
                <a:ext cx="895064" cy="897006"/>
              </a:xfrm>
              <a:prstGeom prst="ellipse">
                <a:avLst/>
              </a:prstGeom>
              <a:solidFill>
                <a:srgbClr val="A3825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4" name="矩形 77"/>
              <p:cNvSpPr>
                <a:spLocks noChangeArrowheads="1"/>
              </p:cNvSpPr>
              <p:nvPr/>
            </p:nvSpPr>
            <p:spPr bwMode="auto">
              <a:xfrm>
                <a:off x="1925789" y="1384104"/>
                <a:ext cx="749632" cy="24155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添加文字</a:t>
                </a:r>
                <a:endParaRPr lang="en-US" altLang="ko-KR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454699" y="3141229"/>
              <a:ext cx="1193419" cy="1196008"/>
              <a:chOff x="3112746" y="2287553"/>
              <a:chExt cx="895064" cy="897006"/>
            </a:xfrm>
          </p:grpSpPr>
          <p:sp>
            <p:nvSpPr>
              <p:cNvPr id="11" name="椭圆 10"/>
              <p:cNvSpPr/>
              <p:nvPr/>
            </p:nvSpPr>
            <p:spPr bwMode="auto">
              <a:xfrm>
                <a:off x="3112746" y="2287553"/>
                <a:ext cx="895064" cy="897006"/>
              </a:xfrm>
              <a:prstGeom prst="ellipse">
                <a:avLst/>
              </a:prstGeom>
              <a:solidFill>
                <a:srgbClr val="A3825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2" name="矩形 81"/>
              <p:cNvSpPr>
                <a:spLocks noChangeArrowheads="1"/>
              </p:cNvSpPr>
              <p:nvPr/>
            </p:nvSpPr>
            <p:spPr bwMode="auto">
              <a:xfrm>
                <a:off x="3156252" y="2635346"/>
                <a:ext cx="820106" cy="241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添加文字</a:t>
                </a:r>
                <a:endParaRPr lang="en-US" altLang="ko-KR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2757968" y="4768015"/>
              <a:ext cx="1193419" cy="1196008"/>
              <a:chOff x="1942727" y="3507642"/>
              <a:chExt cx="895064" cy="897006"/>
            </a:xfrm>
            <a:solidFill>
              <a:srgbClr val="F16461"/>
            </a:solidFill>
          </p:grpSpPr>
          <p:sp>
            <p:nvSpPr>
              <p:cNvPr id="9" name="椭圆 8"/>
              <p:cNvSpPr/>
              <p:nvPr/>
            </p:nvSpPr>
            <p:spPr bwMode="auto">
              <a:xfrm>
                <a:off x="1942727" y="3507642"/>
                <a:ext cx="895064" cy="897006"/>
              </a:xfrm>
              <a:prstGeom prst="ellipse">
                <a:avLst/>
              </a:prstGeom>
              <a:solidFill>
                <a:srgbClr val="A3825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0" name="矩形 81"/>
              <p:cNvSpPr>
                <a:spLocks noChangeArrowheads="1"/>
              </p:cNvSpPr>
              <p:nvPr/>
            </p:nvSpPr>
            <p:spPr bwMode="auto">
              <a:xfrm>
                <a:off x="1992946" y="3840163"/>
                <a:ext cx="820106" cy="24155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添加文字</a:t>
                </a:r>
                <a:endParaRPr lang="en-US" altLang="ko-KR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6016853" y="3336295"/>
            <a:ext cx="5398533" cy="1857349"/>
            <a:chOff x="6017635" y="3190380"/>
            <a:chExt cx="5399236" cy="1856919"/>
          </a:xfrm>
        </p:grpSpPr>
        <p:sp>
          <p:nvSpPr>
            <p:cNvPr id="22" name="矩形 21"/>
            <p:cNvSpPr/>
            <p:nvPr/>
          </p:nvSpPr>
          <p:spPr bwMode="auto">
            <a:xfrm>
              <a:off x="6017636" y="3190380"/>
              <a:ext cx="232442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zh-CN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上海锐普广告有限公司</a:t>
              </a:r>
              <a:endParaRPr lang="zh-CN" altLang="zh-CN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23" name="矩形 22"/>
            <p:cNvSpPr>
              <a:spLocks noChangeArrowheads="1"/>
            </p:cNvSpPr>
            <p:nvPr/>
          </p:nvSpPr>
          <p:spPr bwMode="auto">
            <a:xfrm>
              <a:off x="6017635" y="3559712"/>
              <a:ext cx="5399236" cy="1487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20000"/>
                </a:lnSpc>
                <a:spcBef>
                  <a:spcPts val="800"/>
                </a:spcBef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创造卓越价值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。</a:t>
              </a:r>
              <a:endPara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  <a:p>
              <a:pPr defTabSz="914400">
                <a:lnSpc>
                  <a:spcPct val="120000"/>
                </a:lnSpc>
                <a:spcBef>
                  <a:spcPts val="800"/>
                </a:spcBef>
              </a:pPr>
              <a:endPara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" y="0"/>
            <a:ext cx="12190413" cy="6859588"/>
          </a:xfrm>
          <a:prstGeom prst="rect">
            <a:avLst/>
          </a:prstGeom>
          <a:solidFill>
            <a:srgbClr val="2F2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0" y="6780125"/>
            <a:ext cx="6093900" cy="101482"/>
            <a:chOff x="1307" y="6727121"/>
            <a:chExt cx="6094693" cy="167164"/>
          </a:xfrm>
        </p:grpSpPr>
        <p:sp>
          <p:nvSpPr>
            <p:cNvPr id="25" name="矩形 24"/>
            <p:cNvSpPr/>
            <p:nvPr/>
          </p:nvSpPr>
          <p:spPr>
            <a:xfrm>
              <a:off x="5156200" y="6733932"/>
              <a:ext cx="939800" cy="160353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307" y="6727121"/>
              <a:ext cx="5154893" cy="167156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095208" y="6780116"/>
            <a:ext cx="6095206" cy="101488"/>
            <a:chOff x="3309258" y="6723189"/>
            <a:chExt cx="6095999" cy="167174"/>
          </a:xfrm>
        </p:grpSpPr>
        <p:sp>
          <p:nvSpPr>
            <p:cNvPr id="28" name="矩形 27"/>
            <p:cNvSpPr/>
            <p:nvPr/>
          </p:nvSpPr>
          <p:spPr>
            <a:xfrm>
              <a:off x="4259398" y="6723189"/>
              <a:ext cx="5145859" cy="164963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309258" y="6723210"/>
              <a:ext cx="952499" cy="167153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2" y="379589"/>
            <a:ext cx="55631" cy="6479998"/>
          </a:xfrm>
          <a:prstGeom prst="rect">
            <a:avLst/>
          </a:prstGeom>
          <a:solidFill>
            <a:srgbClr val="FE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2117399" y="379590"/>
            <a:ext cx="73014" cy="6468747"/>
          </a:xfrm>
          <a:prstGeom prst="rect">
            <a:avLst/>
          </a:prstGeom>
          <a:solidFill>
            <a:srgbClr val="000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6938" y="154999"/>
            <a:ext cx="12123748" cy="1108253"/>
            <a:chOff x="56946" y="154962"/>
            <a:chExt cx="12125326" cy="1107996"/>
          </a:xfrm>
        </p:grpSpPr>
        <p:grpSp>
          <p:nvGrpSpPr>
            <p:cNvPr id="34" name="组合 33"/>
            <p:cNvGrpSpPr/>
            <p:nvPr/>
          </p:nvGrpSpPr>
          <p:grpSpPr>
            <a:xfrm>
              <a:off x="56946" y="383937"/>
              <a:ext cx="12125326" cy="634289"/>
              <a:chOff x="66674" y="383937"/>
              <a:chExt cx="12125326" cy="634289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66675" y="383937"/>
                <a:ext cx="12125325" cy="575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66674" y="956721"/>
                <a:ext cx="12125325" cy="61505"/>
              </a:xfrm>
              <a:prstGeom prst="rect">
                <a:avLst/>
              </a:prstGeom>
              <a:solidFill>
                <a:srgbClr val="A382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 flipH="1">
              <a:off x="4954453" y="154962"/>
              <a:ext cx="225093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6600" dirty="0">
                  <a:solidFill>
                    <a:srgbClr val="FE5800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2</a:t>
              </a:r>
              <a:r>
                <a:rPr lang="en-US" altLang="zh-CN" sz="6600" dirty="0">
                  <a:solidFill>
                    <a:srgbClr val="00089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0</a:t>
              </a:r>
              <a:r>
                <a:rPr lang="en-US" altLang="zh-CN" sz="6600" dirty="0">
                  <a:solidFill>
                    <a:srgbClr val="FE5800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1</a:t>
              </a:r>
              <a:r>
                <a:rPr lang="en-US" altLang="zh-CN" sz="6600" dirty="0">
                  <a:solidFill>
                    <a:srgbClr val="00089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5</a:t>
              </a:r>
              <a:endParaRPr lang="zh-CN" altLang="en-US" sz="6600" dirty="0">
                <a:solidFill>
                  <a:srgbClr val="00089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7" b="15984"/>
          <a:stretch>
            <a:fillRect/>
          </a:stretch>
        </p:blipFill>
        <p:spPr>
          <a:xfrm>
            <a:off x="64000" y="990829"/>
            <a:ext cx="12028890" cy="5778822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 bwMode="auto">
          <a:xfrm flipH="1">
            <a:off x="1142851" y="1912192"/>
            <a:ext cx="6301312" cy="2213089"/>
            <a:chOff x="5853319" y="1751782"/>
            <a:chExt cx="6301039" cy="2212445"/>
          </a:xfrm>
        </p:grpSpPr>
        <p:sp>
          <p:nvSpPr>
            <p:cNvPr id="19" name="圆角矩形 1"/>
            <p:cNvSpPr/>
            <p:nvPr/>
          </p:nvSpPr>
          <p:spPr>
            <a:xfrm>
              <a:off x="5853319" y="1751782"/>
              <a:ext cx="6301039" cy="2212445"/>
            </a:xfrm>
            <a:custGeom>
              <a:avLst/>
              <a:gdLst/>
              <a:ahLst/>
              <a:cxnLst/>
              <a:rect l="l" t="t" r="r" b="b"/>
              <a:pathLst>
                <a:path w="2461785" h="3151000">
                  <a:moveTo>
                    <a:pt x="493000" y="0"/>
                  </a:moveTo>
                  <a:lnTo>
                    <a:pt x="2342338" y="0"/>
                  </a:lnTo>
                  <a:cubicBezTo>
                    <a:pt x="2408307" y="0"/>
                    <a:pt x="2461785" y="53478"/>
                    <a:pt x="2461785" y="119447"/>
                  </a:cubicBezTo>
                  <a:lnTo>
                    <a:pt x="2461785" y="3031553"/>
                  </a:lnTo>
                  <a:cubicBezTo>
                    <a:pt x="2461785" y="3097522"/>
                    <a:pt x="2408307" y="3151000"/>
                    <a:pt x="2342338" y="3151000"/>
                  </a:cubicBezTo>
                  <a:lnTo>
                    <a:pt x="493000" y="3151000"/>
                  </a:lnTo>
                  <a:cubicBezTo>
                    <a:pt x="427031" y="3151000"/>
                    <a:pt x="373553" y="3097522"/>
                    <a:pt x="373553" y="3031553"/>
                  </a:cubicBezTo>
                  <a:lnTo>
                    <a:pt x="373553" y="954865"/>
                  </a:lnTo>
                  <a:lnTo>
                    <a:pt x="0" y="1119668"/>
                  </a:lnTo>
                  <a:lnTo>
                    <a:pt x="373553" y="584243"/>
                  </a:lnTo>
                  <a:lnTo>
                    <a:pt x="373553" y="119447"/>
                  </a:lnTo>
                  <a:cubicBezTo>
                    <a:pt x="373553" y="53478"/>
                    <a:pt x="427031" y="0"/>
                    <a:pt x="493000" y="0"/>
                  </a:cubicBezTo>
                  <a:close/>
                </a:path>
              </a:pathLst>
            </a:custGeom>
            <a:solidFill>
              <a:srgbClr val="A38259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20" name="TextBox 279"/>
            <p:cNvSpPr txBox="1">
              <a:spLocks noChangeArrowheads="1"/>
            </p:cNvSpPr>
            <p:nvPr/>
          </p:nvSpPr>
          <p:spPr bwMode="auto">
            <a:xfrm>
              <a:off x="7202217" y="2327121"/>
              <a:ext cx="4675573" cy="106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</a:t>
              </a:r>
              <a:r>
                <a:rPr lang="zh-CN" altLang="en-US" sz="12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顶尖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展示效果。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sp>
        <p:nvSpPr>
          <p:cNvPr id="32" name="TextBox 9"/>
          <p:cNvSpPr txBox="1"/>
          <p:nvPr/>
        </p:nvSpPr>
        <p:spPr bwMode="auto">
          <a:xfrm>
            <a:off x="4745452" y="1043389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178232" y="107167"/>
            <a:ext cx="1804984" cy="340772"/>
            <a:chOff x="5178906" y="107142"/>
            <a:chExt cx="1805219" cy="340693"/>
          </a:xfrm>
        </p:grpSpPr>
        <p:grpSp>
          <p:nvGrpSpPr>
            <p:cNvPr id="39" name="组合 38"/>
            <p:cNvGrpSpPr/>
            <p:nvPr/>
          </p:nvGrpSpPr>
          <p:grpSpPr>
            <a:xfrm>
              <a:off x="5178906" y="120032"/>
              <a:ext cx="241770" cy="310410"/>
              <a:chOff x="9760084" y="5051860"/>
              <a:chExt cx="775655" cy="995864"/>
            </a:xfrm>
          </p:grpSpPr>
          <p:sp>
            <p:nvSpPr>
              <p:cNvPr id="76" name="Freeform 8"/>
              <p:cNvSpPr/>
              <p:nvPr/>
            </p:nvSpPr>
            <p:spPr bwMode="auto">
              <a:xfrm>
                <a:off x="10058240" y="5910494"/>
                <a:ext cx="172979" cy="137230"/>
              </a:xfrm>
              <a:custGeom>
                <a:avLst/>
                <a:gdLst>
                  <a:gd name="T0" fmla="*/ 19 w 19"/>
                  <a:gd name="T1" fmla="*/ 0 h 15"/>
                  <a:gd name="T2" fmla="*/ 9 w 19"/>
                  <a:gd name="T3" fmla="*/ 15 h 15"/>
                  <a:gd name="T4" fmla="*/ 0 w 19"/>
                  <a:gd name="T5" fmla="*/ 0 h 15"/>
                  <a:gd name="T6" fmla="*/ 9 w 19"/>
                  <a:gd name="T7" fmla="*/ 1 h 15"/>
                  <a:gd name="T8" fmla="*/ 19 w 1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5">
                    <a:moveTo>
                      <a:pt x="19" y="0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6" y="1"/>
                      <a:pt x="9" y="1"/>
                    </a:cubicBezTo>
                    <a:cubicBezTo>
                      <a:pt x="13" y="1"/>
                      <a:pt x="16" y="1"/>
                      <a:pt x="19" y="0"/>
                    </a:cubicBezTo>
                    <a:close/>
                  </a:path>
                </a:pathLst>
              </a:custGeom>
              <a:solidFill>
                <a:srgbClr val="FE5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7" name="Group 42"/>
              <p:cNvGrpSpPr>
                <a:grpSpLocks noChangeAspect="1"/>
              </p:cNvGrpSpPr>
              <p:nvPr/>
            </p:nvGrpSpPr>
            <p:grpSpPr bwMode="auto">
              <a:xfrm>
                <a:off x="9760084" y="5051860"/>
                <a:ext cx="775655" cy="802661"/>
                <a:chOff x="337" y="-900"/>
                <a:chExt cx="2786" cy="2883"/>
              </a:xfrm>
            </p:grpSpPr>
            <p:sp>
              <p:nvSpPr>
                <p:cNvPr id="78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99" y="-530"/>
                  <a:ext cx="2435" cy="25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Freeform 43"/>
                <p:cNvSpPr>
                  <a:spLocks noEditPoints="1"/>
                </p:cNvSpPr>
                <p:nvPr/>
              </p:nvSpPr>
              <p:spPr bwMode="auto">
                <a:xfrm>
                  <a:off x="337" y="-900"/>
                  <a:ext cx="2786" cy="2810"/>
                </a:xfrm>
                <a:custGeom>
                  <a:avLst/>
                  <a:gdLst>
                    <a:gd name="T0" fmla="*/ 45 w 103"/>
                    <a:gd name="T1" fmla="*/ 40 h 104"/>
                    <a:gd name="T2" fmla="*/ 64 w 103"/>
                    <a:gd name="T3" fmla="*/ 46 h 104"/>
                    <a:gd name="T4" fmla="*/ 57 w 103"/>
                    <a:gd name="T5" fmla="*/ 64 h 104"/>
                    <a:gd name="T6" fmla="*/ 39 w 103"/>
                    <a:gd name="T7" fmla="*/ 58 h 104"/>
                    <a:gd name="T8" fmla="*/ 45 w 103"/>
                    <a:gd name="T9" fmla="*/ 40 h 104"/>
                    <a:gd name="T10" fmla="*/ 49 w 103"/>
                    <a:gd name="T11" fmla="*/ 47 h 104"/>
                    <a:gd name="T12" fmla="*/ 57 w 103"/>
                    <a:gd name="T13" fmla="*/ 50 h 104"/>
                    <a:gd name="T14" fmla="*/ 54 w 103"/>
                    <a:gd name="T15" fmla="*/ 57 h 104"/>
                    <a:gd name="T16" fmla="*/ 46 w 103"/>
                    <a:gd name="T17" fmla="*/ 55 h 104"/>
                    <a:gd name="T18" fmla="*/ 49 w 103"/>
                    <a:gd name="T19" fmla="*/ 47 h 104"/>
                    <a:gd name="T20" fmla="*/ 31 w 103"/>
                    <a:gd name="T21" fmla="*/ 11 h 104"/>
                    <a:gd name="T22" fmla="*/ 92 w 103"/>
                    <a:gd name="T23" fmla="*/ 32 h 104"/>
                    <a:gd name="T24" fmla="*/ 71 w 103"/>
                    <a:gd name="T25" fmla="*/ 93 h 104"/>
                    <a:gd name="T26" fmla="*/ 11 w 103"/>
                    <a:gd name="T27" fmla="*/ 72 h 104"/>
                    <a:gd name="T28" fmla="*/ 31 w 103"/>
                    <a:gd name="T29" fmla="*/ 11 h 104"/>
                    <a:gd name="T30" fmla="*/ 36 w 103"/>
                    <a:gd name="T31" fmla="*/ 52 h 104"/>
                    <a:gd name="T32" fmla="*/ 13 w 103"/>
                    <a:gd name="T33" fmla="*/ 52 h 104"/>
                    <a:gd name="T34" fmla="*/ 17 w 103"/>
                    <a:gd name="T35" fmla="*/ 69 h 104"/>
                    <a:gd name="T36" fmla="*/ 68 w 103"/>
                    <a:gd name="T37" fmla="*/ 87 h 104"/>
                    <a:gd name="T38" fmla="*/ 58 w 103"/>
                    <a:gd name="T39" fmla="*/ 66 h 104"/>
                    <a:gd name="T40" fmla="*/ 58 w 103"/>
                    <a:gd name="T41" fmla="*/ 66 h 104"/>
                    <a:gd name="T42" fmla="*/ 61 w 103"/>
                    <a:gd name="T43" fmla="*/ 65 h 104"/>
                    <a:gd name="T44" fmla="*/ 74 w 103"/>
                    <a:gd name="T45" fmla="*/ 83 h 104"/>
                    <a:gd name="T46" fmla="*/ 79 w 103"/>
                    <a:gd name="T47" fmla="*/ 79 h 104"/>
                    <a:gd name="T48" fmla="*/ 63 w 103"/>
                    <a:gd name="T49" fmla="*/ 63 h 104"/>
                    <a:gd name="T50" fmla="*/ 67 w 103"/>
                    <a:gd name="T51" fmla="*/ 52 h 104"/>
                    <a:gd name="T52" fmla="*/ 90 w 103"/>
                    <a:gd name="T53" fmla="*/ 52 h 104"/>
                    <a:gd name="T54" fmla="*/ 86 w 103"/>
                    <a:gd name="T55" fmla="*/ 35 h 104"/>
                    <a:gd name="T56" fmla="*/ 34 w 103"/>
                    <a:gd name="T57" fmla="*/ 18 h 104"/>
                    <a:gd name="T58" fmla="*/ 45 w 103"/>
                    <a:gd name="T59" fmla="*/ 38 h 104"/>
                    <a:gd name="T60" fmla="*/ 42 w 103"/>
                    <a:gd name="T61" fmla="*/ 40 h 104"/>
                    <a:gd name="T62" fmla="*/ 29 w 103"/>
                    <a:gd name="T63" fmla="*/ 21 h 104"/>
                    <a:gd name="T64" fmla="*/ 23 w 103"/>
                    <a:gd name="T65" fmla="*/ 26 h 104"/>
                    <a:gd name="T66" fmla="*/ 40 w 103"/>
                    <a:gd name="T67" fmla="*/ 42 h 104"/>
                    <a:gd name="T68" fmla="*/ 36 w 103"/>
                    <a:gd name="T69" fmla="*/ 52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03" h="104">
                      <a:moveTo>
                        <a:pt x="45" y="40"/>
                      </a:moveTo>
                      <a:cubicBezTo>
                        <a:pt x="52" y="37"/>
                        <a:pt x="60" y="40"/>
                        <a:pt x="64" y="46"/>
                      </a:cubicBezTo>
                      <a:cubicBezTo>
                        <a:pt x="67" y="53"/>
                        <a:pt x="64" y="61"/>
                        <a:pt x="57" y="64"/>
                      </a:cubicBezTo>
                      <a:cubicBezTo>
                        <a:pt x="51" y="68"/>
                        <a:pt x="42" y="65"/>
                        <a:pt x="39" y="58"/>
                      </a:cubicBezTo>
                      <a:cubicBezTo>
                        <a:pt x="36" y="52"/>
                        <a:pt x="39" y="43"/>
                        <a:pt x="45" y="40"/>
                      </a:cubicBezTo>
                      <a:close/>
                      <a:moveTo>
                        <a:pt x="49" y="47"/>
                      </a:moveTo>
                      <a:cubicBezTo>
                        <a:pt x="52" y="46"/>
                        <a:pt x="55" y="47"/>
                        <a:pt x="57" y="50"/>
                      </a:cubicBezTo>
                      <a:cubicBezTo>
                        <a:pt x="58" y="53"/>
                        <a:pt x="57" y="56"/>
                        <a:pt x="54" y="57"/>
                      </a:cubicBezTo>
                      <a:cubicBezTo>
                        <a:pt x="51" y="59"/>
                        <a:pt x="48" y="58"/>
                        <a:pt x="46" y="55"/>
                      </a:cubicBezTo>
                      <a:cubicBezTo>
                        <a:pt x="45" y="52"/>
                        <a:pt x="46" y="48"/>
                        <a:pt x="49" y="47"/>
                      </a:cubicBezTo>
                      <a:close/>
                      <a:moveTo>
                        <a:pt x="31" y="11"/>
                      </a:moveTo>
                      <a:cubicBezTo>
                        <a:pt x="54" y="0"/>
                        <a:pt x="81" y="10"/>
                        <a:pt x="92" y="32"/>
                      </a:cubicBezTo>
                      <a:cubicBezTo>
                        <a:pt x="103" y="55"/>
                        <a:pt x="94" y="82"/>
                        <a:pt x="71" y="93"/>
                      </a:cubicBezTo>
                      <a:cubicBezTo>
                        <a:pt x="49" y="104"/>
                        <a:pt x="22" y="95"/>
                        <a:pt x="11" y="72"/>
                      </a:cubicBezTo>
                      <a:cubicBezTo>
                        <a:pt x="0" y="50"/>
                        <a:pt x="9" y="23"/>
                        <a:pt x="31" y="11"/>
                      </a:cubicBezTo>
                      <a:close/>
                      <a:moveTo>
                        <a:pt x="36" y="52"/>
                      </a:moveTo>
                      <a:cubicBezTo>
                        <a:pt x="13" y="52"/>
                        <a:pt x="13" y="52"/>
                        <a:pt x="13" y="52"/>
                      </a:cubicBezTo>
                      <a:cubicBezTo>
                        <a:pt x="13" y="58"/>
                        <a:pt x="14" y="64"/>
                        <a:pt x="17" y="69"/>
                      </a:cubicBezTo>
                      <a:cubicBezTo>
                        <a:pt x="26" y="88"/>
                        <a:pt x="49" y="96"/>
                        <a:pt x="68" y="87"/>
                      </a:cubicBezTo>
                      <a:cubicBezTo>
                        <a:pt x="58" y="66"/>
                        <a:pt x="58" y="66"/>
                        <a:pt x="58" y="66"/>
                      </a:cubicBezTo>
                      <a:cubicBezTo>
                        <a:pt x="58" y="66"/>
                        <a:pt x="58" y="66"/>
                        <a:pt x="58" y="66"/>
                      </a:cubicBezTo>
                      <a:cubicBezTo>
                        <a:pt x="59" y="66"/>
                        <a:pt x="60" y="65"/>
                        <a:pt x="61" y="65"/>
                      </a:cubicBezTo>
                      <a:cubicBezTo>
                        <a:pt x="74" y="83"/>
                        <a:pt x="74" y="83"/>
                        <a:pt x="74" y="83"/>
                      </a:cubicBezTo>
                      <a:cubicBezTo>
                        <a:pt x="76" y="82"/>
                        <a:pt x="78" y="81"/>
                        <a:pt x="79" y="79"/>
                      </a:cubicBez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65" y="60"/>
                        <a:pt x="67" y="56"/>
                        <a:pt x="67" y="52"/>
                      </a:cubicBezTo>
                      <a:cubicBezTo>
                        <a:pt x="90" y="52"/>
                        <a:pt x="90" y="52"/>
                        <a:pt x="90" y="52"/>
                      </a:cubicBezTo>
                      <a:cubicBezTo>
                        <a:pt x="90" y="47"/>
                        <a:pt x="89" y="41"/>
                        <a:pt x="86" y="35"/>
                      </a:cubicBezTo>
                      <a:cubicBezTo>
                        <a:pt x="77" y="16"/>
                        <a:pt x="53" y="8"/>
                        <a:pt x="34" y="18"/>
                      </a:cubicBezTo>
                      <a:cubicBezTo>
                        <a:pt x="45" y="38"/>
                        <a:pt x="45" y="38"/>
                        <a:pt x="45" y="38"/>
                      </a:cubicBezTo>
                      <a:cubicBezTo>
                        <a:pt x="44" y="39"/>
                        <a:pt x="43" y="39"/>
                        <a:pt x="42" y="40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7" y="22"/>
                        <a:pt x="25" y="24"/>
                        <a:pt x="23" y="26"/>
                      </a:cubicBezTo>
                      <a:cubicBezTo>
                        <a:pt x="40" y="42"/>
                        <a:pt x="40" y="42"/>
                        <a:pt x="40" y="42"/>
                      </a:cubicBezTo>
                      <a:cubicBezTo>
                        <a:pt x="37" y="44"/>
                        <a:pt x="36" y="48"/>
                        <a:pt x="36" y="5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40" name="组合 39"/>
            <p:cNvGrpSpPr/>
            <p:nvPr/>
          </p:nvGrpSpPr>
          <p:grpSpPr>
            <a:xfrm>
              <a:off x="5701099" y="138582"/>
              <a:ext cx="212163" cy="293766"/>
              <a:chOff x="5320437" y="5513203"/>
              <a:chExt cx="332527" cy="460426"/>
            </a:xfrm>
          </p:grpSpPr>
          <p:sp>
            <p:nvSpPr>
              <p:cNvPr id="72" name="Freeform 47"/>
              <p:cNvSpPr>
                <a:spLocks noEditPoints="1"/>
              </p:cNvSpPr>
              <p:nvPr/>
            </p:nvSpPr>
            <p:spPr bwMode="auto">
              <a:xfrm>
                <a:off x="5320437" y="5513203"/>
                <a:ext cx="332525" cy="340002"/>
              </a:xfrm>
              <a:custGeom>
                <a:avLst/>
                <a:gdLst>
                  <a:gd name="T0" fmla="*/ 437 w 1342"/>
                  <a:gd name="T1" fmla="*/ 572 h 1343"/>
                  <a:gd name="T2" fmla="*/ 1108 w 1342"/>
                  <a:gd name="T3" fmla="*/ 379 h 1343"/>
                  <a:gd name="T4" fmla="*/ 938 w 1342"/>
                  <a:gd name="T5" fmla="*/ 393 h 1343"/>
                  <a:gd name="T6" fmla="*/ 755 w 1342"/>
                  <a:gd name="T7" fmla="*/ 411 h 1343"/>
                  <a:gd name="T8" fmla="*/ 829 w 1342"/>
                  <a:gd name="T9" fmla="*/ 447 h 1343"/>
                  <a:gd name="T10" fmla="*/ 685 w 1342"/>
                  <a:gd name="T11" fmla="*/ 553 h 1343"/>
                  <a:gd name="T12" fmla="*/ 745 w 1342"/>
                  <a:gd name="T13" fmla="*/ 565 h 1343"/>
                  <a:gd name="T14" fmla="*/ 790 w 1342"/>
                  <a:gd name="T15" fmla="*/ 591 h 1343"/>
                  <a:gd name="T16" fmla="*/ 858 w 1342"/>
                  <a:gd name="T17" fmla="*/ 589 h 1343"/>
                  <a:gd name="T18" fmla="*/ 808 w 1342"/>
                  <a:gd name="T19" fmla="*/ 650 h 1343"/>
                  <a:gd name="T20" fmla="*/ 718 w 1342"/>
                  <a:gd name="T21" fmla="*/ 798 h 1343"/>
                  <a:gd name="T22" fmla="*/ 975 w 1342"/>
                  <a:gd name="T23" fmla="*/ 769 h 1343"/>
                  <a:gd name="T24" fmla="*/ 986 w 1342"/>
                  <a:gd name="T25" fmla="*/ 695 h 1343"/>
                  <a:gd name="T26" fmla="*/ 671 w 1342"/>
                  <a:gd name="T27" fmla="*/ 1245 h 1343"/>
                  <a:gd name="T28" fmla="*/ 514 w 1342"/>
                  <a:gd name="T29" fmla="*/ 938 h 1343"/>
                  <a:gd name="T30" fmla="*/ 321 w 1342"/>
                  <a:gd name="T31" fmla="*/ 837 h 1343"/>
                  <a:gd name="T32" fmla="*/ 218 w 1342"/>
                  <a:gd name="T33" fmla="*/ 772 h 1343"/>
                  <a:gd name="T34" fmla="*/ 312 w 1342"/>
                  <a:gd name="T35" fmla="*/ 669 h 1343"/>
                  <a:gd name="T36" fmla="*/ 340 w 1342"/>
                  <a:gd name="T37" fmla="*/ 589 h 1343"/>
                  <a:gd name="T38" fmla="*/ 304 w 1342"/>
                  <a:gd name="T39" fmla="*/ 493 h 1343"/>
                  <a:gd name="T40" fmla="*/ 241 w 1342"/>
                  <a:gd name="T41" fmla="*/ 453 h 1343"/>
                  <a:gd name="T42" fmla="*/ 232 w 1342"/>
                  <a:gd name="T43" fmla="*/ 413 h 1343"/>
                  <a:gd name="T44" fmla="*/ 186 w 1342"/>
                  <a:gd name="T45" fmla="*/ 365 h 1343"/>
                  <a:gd name="T46" fmla="*/ 250 w 1342"/>
                  <a:gd name="T47" fmla="*/ 282 h 1343"/>
                  <a:gd name="T48" fmla="*/ 300 w 1342"/>
                  <a:gd name="T49" fmla="*/ 321 h 1343"/>
                  <a:gd name="T50" fmla="*/ 373 w 1342"/>
                  <a:gd name="T51" fmla="*/ 245 h 1343"/>
                  <a:gd name="T52" fmla="*/ 296 w 1342"/>
                  <a:gd name="T53" fmla="*/ 1105 h 1343"/>
                  <a:gd name="T54" fmla="*/ 251 w 1342"/>
                  <a:gd name="T55" fmla="*/ 814 h 1343"/>
                  <a:gd name="T56" fmla="*/ 258 w 1342"/>
                  <a:gd name="T57" fmla="*/ 273 h 1343"/>
                  <a:gd name="T58" fmla="*/ 404 w 1342"/>
                  <a:gd name="T59" fmla="*/ 242 h 1343"/>
                  <a:gd name="T60" fmla="*/ 481 w 1342"/>
                  <a:gd name="T61" fmla="*/ 228 h 1343"/>
                  <a:gd name="T62" fmla="*/ 518 w 1342"/>
                  <a:gd name="T63" fmla="*/ 254 h 1343"/>
                  <a:gd name="T64" fmla="*/ 585 w 1342"/>
                  <a:gd name="T65" fmla="*/ 332 h 1343"/>
                  <a:gd name="T66" fmla="*/ 577 w 1342"/>
                  <a:gd name="T67" fmla="*/ 353 h 1343"/>
                  <a:gd name="T68" fmla="*/ 422 w 1342"/>
                  <a:gd name="T69" fmla="*/ 416 h 1343"/>
                  <a:gd name="T70" fmla="*/ 366 w 1342"/>
                  <a:gd name="T71" fmla="*/ 302 h 1343"/>
                  <a:gd name="T72" fmla="*/ 213 w 1342"/>
                  <a:gd name="T73" fmla="*/ 374 h 1343"/>
                  <a:gd name="T74" fmla="*/ 259 w 1342"/>
                  <a:gd name="T75" fmla="*/ 463 h 1343"/>
                  <a:gd name="T76" fmla="*/ 312 w 1342"/>
                  <a:gd name="T77" fmla="*/ 405 h 1343"/>
                  <a:gd name="T78" fmla="*/ 339 w 1342"/>
                  <a:gd name="T79" fmla="*/ 462 h 1343"/>
                  <a:gd name="T80" fmla="*/ 359 w 1342"/>
                  <a:gd name="T81" fmla="*/ 399 h 1343"/>
                  <a:gd name="T82" fmla="*/ 256 w 1342"/>
                  <a:gd name="T83" fmla="*/ 385 h 1343"/>
                  <a:gd name="T84" fmla="*/ 317 w 1342"/>
                  <a:gd name="T85" fmla="*/ 771 h 1343"/>
                  <a:gd name="T86" fmla="*/ 260 w 1342"/>
                  <a:gd name="T87" fmla="*/ 753 h 1343"/>
                  <a:gd name="T88" fmla="*/ 879 w 1342"/>
                  <a:gd name="T89" fmla="*/ 567 h 1343"/>
                  <a:gd name="T90" fmla="*/ 926 w 1342"/>
                  <a:gd name="T91" fmla="*/ 577 h 1343"/>
                  <a:gd name="T92" fmla="*/ 990 w 1342"/>
                  <a:gd name="T93" fmla="*/ 591 h 1343"/>
                  <a:gd name="T94" fmla="*/ 562 w 1342"/>
                  <a:gd name="T95" fmla="*/ 416 h 1343"/>
                  <a:gd name="T96" fmla="*/ 812 w 1342"/>
                  <a:gd name="T97" fmla="*/ 250 h 1343"/>
                  <a:gd name="T98" fmla="*/ 779 w 1342"/>
                  <a:gd name="T99" fmla="*/ 258 h 1343"/>
                  <a:gd name="T100" fmla="*/ 1083 w 1342"/>
                  <a:gd name="T101" fmla="*/ 285 h 1343"/>
                  <a:gd name="T102" fmla="*/ 658 w 1342"/>
                  <a:gd name="T103" fmla="*/ 477 h 1343"/>
                  <a:gd name="T104" fmla="*/ 701 w 1342"/>
                  <a:gd name="T105" fmla="*/ 518 h 1343"/>
                  <a:gd name="T106" fmla="*/ 677 w 1342"/>
                  <a:gd name="T107" fmla="*/ 463 h 1343"/>
                  <a:gd name="T108" fmla="*/ 652 w 1342"/>
                  <a:gd name="T109" fmla="*/ 511 h 1343"/>
                  <a:gd name="T110" fmla="*/ 744 w 1342"/>
                  <a:gd name="T111" fmla="*/ 588 h 1343"/>
                  <a:gd name="T112" fmla="*/ 773 w 1342"/>
                  <a:gd name="T113" fmla="*/ 610 h 1343"/>
                  <a:gd name="T114" fmla="*/ 885 w 1342"/>
                  <a:gd name="T115" fmla="*/ 631 h 1343"/>
                  <a:gd name="T116" fmla="*/ 946 w 1342"/>
                  <a:gd name="T117" fmla="*/ 951 h 1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42" h="1343">
                    <a:moveTo>
                      <a:pt x="671" y="0"/>
                    </a:moveTo>
                    <a:cubicBezTo>
                      <a:pt x="1041" y="0"/>
                      <a:pt x="1342" y="301"/>
                      <a:pt x="1342" y="671"/>
                    </a:cubicBezTo>
                    <a:cubicBezTo>
                      <a:pt x="1342" y="1041"/>
                      <a:pt x="1041" y="1343"/>
                      <a:pt x="671" y="1343"/>
                    </a:cubicBezTo>
                    <a:cubicBezTo>
                      <a:pt x="301" y="1343"/>
                      <a:pt x="0" y="1041"/>
                      <a:pt x="0" y="671"/>
                    </a:cubicBezTo>
                    <a:cubicBezTo>
                      <a:pt x="0" y="301"/>
                      <a:pt x="301" y="0"/>
                      <a:pt x="671" y="0"/>
                    </a:cubicBezTo>
                    <a:close/>
                    <a:moveTo>
                      <a:pt x="440" y="593"/>
                    </a:moveTo>
                    <a:cubicBezTo>
                      <a:pt x="403" y="586"/>
                      <a:pt x="403" y="586"/>
                      <a:pt x="403" y="586"/>
                    </a:cubicBezTo>
                    <a:cubicBezTo>
                      <a:pt x="418" y="558"/>
                      <a:pt x="418" y="558"/>
                      <a:pt x="418" y="558"/>
                    </a:cubicBezTo>
                    <a:cubicBezTo>
                      <a:pt x="425" y="558"/>
                      <a:pt x="425" y="558"/>
                      <a:pt x="425" y="558"/>
                    </a:cubicBezTo>
                    <a:cubicBezTo>
                      <a:pt x="424" y="569"/>
                      <a:pt x="424" y="569"/>
                      <a:pt x="424" y="569"/>
                    </a:cubicBezTo>
                    <a:cubicBezTo>
                      <a:pt x="429" y="573"/>
                      <a:pt x="429" y="573"/>
                      <a:pt x="429" y="573"/>
                    </a:cubicBezTo>
                    <a:cubicBezTo>
                      <a:pt x="437" y="572"/>
                      <a:pt x="437" y="572"/>
                      <a:pt x="437" y="572"/>
                    </a:cubicBezTo>
                    <a:cubicBezTo>
                      <a:pt x="440" y="593"/>
                      <a:pt x="440" y="593"/>
                      <a:pt x="440" y="593"/>
                    </a:cubicBezTo>
                    <a:close/>
                    <a:moveTo>
                      <a:pt x="671" y="97"/>
                    </a:moveTo>
                    <a:cubicBezTo>
                      <a:pt x="856" y="97"/>
                      <a:pt x="1021" y="186"/>
                      <a:pt x="1126" y="322"/>
                    </a:cubicBezTo>
                    <a:cubicBezTo>
                      <a:pt x="1108" y="333"/>
                      <a:pt x="1108" y="333"/>
                      <a:pt x="1108" y="333"/>
                    </a:cubicBezTo>
                    <a:cubicBezTo>
                      <a:pt x="1115" y="363"/>
                      <a:pt x="1115" y="363"/>
                      <a:pt x="1115" y="363"/>
                    </a:cubicBezTo>
                    <a:cubicBezTo>
                      <a:pt x="1130" y="365"/>
                      <a:pt x="1130" y="365"/>
                      <a:pt x="1130" y="365"/>
                    </a:cubicBezTo>
                    <a:cubicBezTo>
                      <a:pt x="1136" y="381"/>
                      <a:pt x="1136" y="381"/>
                      <a:pt x="1136" y="381"/>
                    </a:cubicBezTo>
                    <a:cubicBezTo>
                      <a:pt x="1117" y="373"/>
                      <a:pt x="1117" y="373"/>
                      <a:pt x="1117" y="373"/>
                    </a:cubicBezTo>
                    <a:cubicBezTo>
                      <a:pt x="1119" y="378"/>
                      <a:pt x="1119" y="378"/>
                      <a:pt x="1119" y="378"/>
                    </a:cubicBezTo>
                    <a:cubicBezTo>
                      <a:pt x="1108" y="391"/>
                      <a:pt x="1108" y="391"/>
                      <a:pt x="1108" y="391"/>
                    </a:cubicBezTo>
                    <a:cubicBezTo>
                      <a:pt x="1074" y="388"/>
                      <a:pt x="1074" y="388"/>
                      <a:pt x="1074" y="388"/>
                    </a:cubicBezTo>
                    <a:cubicBezTo>
                      <a:pt x="1108" y="379"/>
                      <a:pt x="1108" y="379"/>
                      <a:pt x="1108" y="379"/>
                    </a:cubicBezTo>
                    <a:cubicBezTo>
                      <a:pt x="1098" y="342"/>
                      <a:pt x="1098" y="342"/>
                      <a:pt x="1098" y="342"/>
                    </a:cubicBezTo>
                    <a:cubicBezTo>
                      <a:pt x="1100" y="322"/>
                      <a:pt x="1100" y="322"/>
                      <a:pt x="1100" y="322"/>
                    </a:cubicBezTo>
                    <a:cubicBezTo>
                      <a:pt x="1085" y="322"/>
                      <a:pt x="1085" y="322"/>
                      <a:pt x="1085" y="322"/>
                    </a:cubicBezTo>
                    <a:cubicBezTo>
                      <a:pt x="1069" y="350"/>
                      <a:pt x="1069" y="350"/>
                      <a:pt x="1069" y="350"/>
                    </a:cubicBezTo>
                    <a:cubicBezTo>
                      <a:pt x="1085" y="379"/>
                      <a:pt x="1085" y="379"/>
                      <a:pt x="1085" y="379"/>
                    </a:cubicBezTo>
                    <a:cubicBezTo>
                      <a:pt x="1035" y="356"/>
                      <a:pt x="1035" y="356"/>
                      <a:pt x="1035" y="356"/>
                    </a:cubicBezTo>
                    <a:cubicBezTo>
                      <a:pt x="964" y="376"/>
                      <a:pt x="964" y="376"/>
                      <a:pt x="964" y="376"/>
                    </a:cubicBezTo>
                    <a:cubicBezTo>
                      <a:pt x="954" y="383"/>
                      <a:pt x="954" y="383"/>
                      <a:pt x="954" y="383"/>
                    </a:cubicBezTo>
                    <a:cubicBezTo>
                      <a:pt x="952" y="369"/>
                      <a:pt x="952" y="369"/>
                      <a:pt x="952" y="369"/>
                    </a:cubicBezTo>
                    <a:cubicBezTo>
                      <a:pt x="940" y="371"/>
                      <a:pt x="940" y="371"/>
                      <a:pt x="940" y="371"/>
                    </a:cubicBezTo>
                    <a:cubicBezTo>
                      <a:pt x="944" y="389"/>
                      <a:pt x="944" y="389"/>
                      <a:pt x="944" y="389"/>
                    </a:cubicBezTo>
                    <a:cubicBezTo>
                      <a:pt x="938" y="393"/>
                      <a:pt x="938" y="393"/>
                      <a:pt x="938" y="393"/>
                    </a:cubicBezTo>
                    <a:cubicBezTo>
                      <a:pt x="933" y="388"/>
                      <a:pt x="933" y="388"/>
                      <a:pt x="933" y="388"/>
                    </a:cubicBezTo>
                    <a:cubicBezTo>
                      <a:pt x="918" y="397"/>
                      <a:pt x="918" y="397"/>
                      <a:pt x="918" y="397"/>
                    </a:cubicBezTo>
                    <a:cubicBezTo>
                      <a:pt x="922" y="404"/>
                      <a:pt x="922" y="404"/>
                      <a:pt x="922" y="404"/>
                    </a:cubicBezTo>
                    <a:cubicBezTo>
                      <a:pt x="910" y="411"/>
                      <a:pt x="910" y="411"/>
                      <a:pt x="910" y="411"/>
                    </a:cubicBezTo>
                    <a:cubicBezTo>
                      <a:pt x="890" y="411"/>
                      <a:pt x="890" y="411"/>
                      <a:pt x="890" y="411"/>
                    </a:cubicBezTo>
                    <a:cubicBezTo>
                      <a:pt x="873" y="382"/>
                      <a:pt x="873" y="382"/>
                      <a:pt x="873" y="382"/>
                    </a:cubicBezTo>
                    <a:cubicBezTo>
                      <a:pt x="915" y="391"/>
                      <a:pt x="915" y="391"/>
                      <a:pt x="915" y="391"/>
                    </a:cubicBezTo>
                    <a:cubicBezTo>
                      <a:pt x="923" y="381"/>
                      <a:pt x="923" y="381"/>
                      <a:pt x="923" y="381"/>
                    </a:cubicBezTo>
                    <a:cubicBezTo>
                      <a:pt x="872" y="354"/>
                      <a:pt x="872" y="354"/>
                      <a:pt x="872" y="354"/>
                    </a:cubicBezTo>
                    <a:cubicBezTo>
                      <a:pt x="826" y="353"/>
                      <a:pt x="826" y="353"/>
                      <a:pt x="826" y="353"/>
                    </a:cubicBezTo>
                    <a:cubicBezTo>
                      <a:pt x="776" y="376"/>
                      <a:pt x="776" y="376"/>
                      <a:pt x="776" y="376"/>
                    </a:cubicBezTo>
                    <a:cubicBezTo>
                      <a:pt x="755" y="411"/>
                      <a:pt x="755" y="411"/>
                      <a:pt x="755" y="411"/>
                    </a:cubicBezTo>
                    <a:cubicBezTo>
                      <a:pt x="719" y="430"/>
                      <a:pt x="719" y="430"/>
                      <a:pt x="719" y="430"/>
                    </a:cubicBezTo>
                    <a:cubicBezTo>
                      <a:pt x="724" y="469"/>
                      <a:pt x="724" y="469"/>
                      <a:pt x="724" y="469"/>
                    </a:cubicBezTo>
                    <a:cubicBezTo>
                      <a:pt x="758" y="455"/>
                      <a:pt x="758" y="455"/>
                      <a:pt x="758" y="455"/>
                    </a:cubicBezTo>
                    <a:cubicBezTo>
                      <a:pt x="767" y="484"/>
                      <a:pt x="767" y="484"/>
                      <a:pt x="767" y="484"/>
                    </a:cubicBezTo>
                    <a:cubicBezTo>
                      <a:pt x="789" y="478"/>
                      <a:pt x="789" y="478"/>
                      <a:pt x="789" y="478"/>
                    </a:cubicBezTo>
                    <a:cubicBezTo>
                      <a:pt x="795" y="447"/>
                      <a:pt x="795" y="447"/>
                      <a:pt x="795" y="447"/>
                    </a:cubicBezTo>
                    <a:cubicBezTo>
                      <a:pt x="790" y="422"/>
                      <a:pt x="790" y="422"/>
                      <a:pt x="790" y="422"/>
                    </a:cubicBezTo>
                    <a:cubicBezTo>
                      <a:pt x="823" y="394"/>
                      <a:pt x="823" y="394"/>
                      <a:pt x="823" y="394"/>
                    </a:cubicBezTo>
                    <a:cubicBezTo>
                      <a:pt x="838" y="401"/>
                      <a:pt x="838" y="401"/>
                      <a:pt x="838" y="401"/>
                    </a:cubicBezTo>
                    <a:cubicBezTo>
                      <a:pt x="812" y="422"/>
                      <a:pt x="812" y="422"/>
                      <a:pt x="812" y="422"/>
                    </a:cubicBezTo>
                    <a:cubicBezTo>
                      <a:pt x="813" y="439"/>
                      <a:pt x="813" y="439"/>
                      <a:pt x="813" y="439"/>
                    </a:cubicBezTo>
                    <a:cubicBezTo>
                      <a:pt x="829" y="447"/>
                      <a:pt x="829" y="447"/>
                      <a:pt x="829" y="447"/>
                    </a:cubicBezTo>
                    <a:cubicBezTo>
                      <a:pt x="858" y="444"/>
                      <a:pt x="858" y="444"/>
                      <a:pt x="858" y="444"/>
                    </a:cubicBezTo>
                    <a:cubicBezTo>
                      <a:pt x="827" y="455"/>
                      <a:pt x="827" y="455"/>
                      <a:pt x="827" y="455"/>
                    </a:cubicBezTo>
                    <a:cubicBezTo>
                      <a:pt x="809" y="481"/>
                      <a:pt x="809" y="481"/>
                      <a:pt x="809" y="481"/>
                    </a:cubicBezTo>
                    <a:cubicBezTo>
                      <a:pt x="789" y="496"/>
                      <a:pt x="789" y="496"/>
                      <a:pt x="789" y="496"/>
                    </a:cubicBezTo>
                    <a:cubicBezTo>
                      <a:pt x="755" y="496"/>
                      <a:pt x="755" y="496"/>
                      <a:pt x="755" y="496"/>
                    </a:cubicBezTo>
                    <a:cubicBezTo>
                      <a:pt x="747" y="473"/>
                      <a:pt x="747" y="473"/>
                      <a:pt x="747" y="473"/>
                    </a:cubicBezTo>
                    <a:cubicBezTo>
                      <a:pt x="733" y="475"/>
                      <a:pt x="733" y="475"/>
                      <a:pt x="733" y="475"/>
                    </a:cubicBezTo>
                    <a:cubicBezTo>
                      <a:pt x="744" y="499"/>
                      <a:pt x="744" y="499"/>
                      <a:pt x="744" y="499"/>
                    </a:cubicBezTo>
                    <a:cubicBezTo>
                      <a:pt x="719" y="507"/>
                      <a:pt x="719" y="507"/>
                      <a:pt x="719" y="507"/>
                    </a:cubicBezTo>
                    <a:cubicBezTo>
                      <a:pt x="693" y="533"/>
                      <a:pt x="693" y="533"/>
                      <a:pt x="693" y="533"/>
                    </a:cubicBezTo>
                    <a:cubicBezTo>
                      <a:pt x="668" y="538"/>
                      <a:pt x="668" y="538"/>
                      <a:pt x="668" y="538"/>
                    </a:cubicBezTo>
                    <a:cubicBezTo>
                      <a:pt x="685" y="553"/>
                      <a:pt x="685" y="553"/>
                      <a:pt x="685" y="553"/>
                    </a:cubicBezTo>
                    <a:cubicBezTo>
                      <a:pt x="683" y="573"/>
                      <a:pt x="683" y="573"/>
                      <a:pt x="683" y="573"/>
                    </a:cubicBezTo>
                    <a:cubicBezTo>
                      <a:pt x="642" y="572"/>
                      <a:pt x="642" y="572"/>
                      <a:pt x="642" y="572"/>
                    </a:cubicBezTo>
                    <a:cubicBezTo>
                      <a:pt x="638" y="611"/>
                      <a:pt x="638" y="611"/>
                      <a:pt x="638" y="611"/>
                    </a:cubicBezTo>
                    <a:cubicBezTo>
                      <a:pt x="667" y="621"/>
                      <a:pt x="667" y="621"/>
                      <a:pt x="667" y="621"/>
                    </a:cubicBezTo>
                    <a:cubicBezTo>
                      <a:pt x="688" y="616"/>
                      <a:pt x="688" y="616"/>
                      <a:pt x="688" y="616"/>
                    </a:cubicBezTo>
                    <a:cubicBezTo>
                      <a:pt x="694" y="608"/>
                      <a:pt x="694" y="608"/>
                      <a:pt x="694" y="608"/>
                    </a:cubicBezTo>
                    <a:cubicBezTo>
                      <a:pt x="691" y="598"/>
                      <a:pt x="691" y="598"/>
                      <a:pt x="691" y="598"/>
                    </a:cubicBezTo>
                    <a:cubicBezTo>
                      <a:pt x="699" y="587"/>
                      <a:pt x="699" y="587"/>
                      <a:pt x="699" y="587"/>
                    </a:cubicBezTo>
                    <a:cubicBezTo>
                      <a:pt x="711" y="583"/>
                      <a:pt x="711" y="583"/>
                      <a:pt x="711" y="583"/>
                    </a:cubicBezTo>
                    <a:cubicBezTo>
                      <a:pt x="716" y="571"/>
                      <a:pt x="716" y="571"/>
                      <a:pt x="716" y="571"/>
                    </a:cubicBezTo>
                    <a:cubicBezTo>
                      <a:pt x="726" y="578"/>
                      <a:pt x="726" y="578"/>
                      <a:pt x="726" y="578"/>
                    </a:cubicBezTo>
                    <a:cubicBezTo>
                      <a:pt x="745" y="565"/>
                      <a:pt x="745" y="565"/>
                      <a:pt x="745" y="565"/>
                    </a:cubicBezTo>
                    <a:cubicBezTo>
                      <a:pt x="757" y="580"/>
                      <a:pt x="757" y="580"/>
                      <a:pt x="757" y="580"/>
                    </a:cubicBezTo>
                    <a:cubicBezTo>
                      <a:pt x="784" y="599"/>
                      <a:pt x="784" y="599"/>
                      <a:pt x="784" y="599"/>
                    </a:cubicBezTo>
                    <a:cubicBezTo>
                      <a:pt x="781" y="610"/>
                      <a:pt x="781" y="610"/>
                      <a:pt x="781" y="610"/>
                    </a:cubicBezTo>
                    <a:cubicBezTo>
                      <a:pt x="790" y="602"/>
                      <a:pt x="790" y="602"/>
                      <a:pt x="790" y="602"/>
                    </a:cubicBezTo>
                    <a:cubicBezTo>
                      <a:pt x="791" y="595"/>
                      <a:pt x="791" y="595"/>
                      <a:pt x="791" y="595"/>
                    </a:cubicBezTo>
                    <a:cubicBezTo>
                      <a:pt x="796" y="598"/>
                      <a:pt x="796" y="598"/>
                      <a:pt x="796" y="598"/>
                    </a:cubicBezTo>
                    <a:cubicBezTo>
                      <a:pt x="797" y="597"/>
                      <a:pt x="797" y="597"/>
                      <a:pt x="797" y="597"/>
                    </a:cubicBezTo>
                    <a:cubicBezTo>
                      <a:pt x="797" y="598"/>
                      <a:pt x="797" y="598"/>
                      <a:pt x="797" y="598"/>
                    </a:cubicBezTo>
                    <a:cubicBezTo>
                      <a:pt x="797" y="597"/>
                      <a:pt x="797" y="597"/>
                      <a:pt x="797" y="597"/>
                    </a:cubicBezTo>
                    <a:cubicBezTo>
                      <a:pt x="797" y="596"/>
                      <a:pt x="797" y="596"/>
                      <a:pt x="797" y="596"/>
                    </a:cubicBezTo>
                    <a:cubicBezTo>
                      <a:pt x="791" y="591"/>
                      <a:pt x="791" y="591"/>
                      <a:pt x="791" y="591"/>
                    </a:cubicBezTo>
                    <a:cubicBezTo>
                      <a:pt x="790" y="591"/>
                      <a:pt x="790" y="591"/>
                      <a:pt x="790" y="591"/>
                    </a:cubicBezTo>
                    <a:cubicBezTo>
                      <a:pt x="780" y="583"/>
                      <a:pt x="780" y="583"/>
                      <a:pt x="780" y="583"/>
                    </a:cubicBezTo>
                    <a:cubicBezTo>
                      <a:pt x="762" y="569"/>
                      <a:pt x="762" y="569"/>
                      <a:pt x="762" y="569"/>
                    </a:cubicBezTo>
                    <a:cubicBezTo>
                      <a:pt x="761" y="561"/>
                      <a:pt x="761" y="561"/>
                      <a:pt x="761" y="561"/>
                    </a:cubicBezTo>
                    <a:cubicBezTo>
                      <a:pt x="771" y="557"/>
                      <a:pt x="771" y="557"/>
                      <a:pt x="771" y="557"/>
                    </a:cubicBezTo>
                    <a:cubicBezTo>
                      <a:pt x="785" y="574"/>
                      <a:pt x="785" y="574"/>
                      <a:pt x="785" y="574"/>
                    </a:cubicBezTo>
                    <a:cubicBezTo>
                      <a:pt x="806" y="586"/>
                      <a:pt x="806" y="586"/>
                      <a:pt x="806" y="586"/>
                    </a:cubicBezTo>
                    <a:cubicBezTo>
                      <a:pt x="805" y="599"/>
                      <a:pt x="805" y="599"/>
                      <a:pt x="805" y="599"/>
                    </a:cubicBezTo>
                    <a:cubicBezTo>
                      <a:pt x="820" y="622"/>
                      <a:pt x="820" y="622"/>
                      <a:pt x="820" y="622"/>
                    </a:cubicBezTo>
                    <a:cubicBezTo>
                      <a:pt x="826" y="610"/>
                      <a:pt x="826" y="610"/>
                      <a:pt x="826" y="610"/>
                    </a:cubicBezTo>
                    <a:cubicBezTo>
                      <a:pt x="822" y="593"/>
                      <a:pt x="822" y="593"/>
                      <a:pt x="822" y="593"/>
                    </a:cubicBezTo>
                    <a:cubicBezTo>
                      <a:pt x="840" y="591"/>
                      <a:pt x="840" y="591"/>
                      <a:pt x="840" y="591"/>
                    </a:cubicBezTo>
                    <a:cubicBezTo>
                      <a:pt x="858" y="589"/>
                      <a:pt x="858" y="589"/>
                      <a:pt x="858" y="589"/>
                    </a:cubicBezTo>
                    <a:cubicBezTo>
                      <a:pt x="840" y="596"/>
                      <a:pt x="840" y="596"/>
                      <a:pt x="840" y="596"/>
                    </a:cubicBezTo>
                    <a:cubicBezTo>
                      <a:pt x="851" y="617"/>
                      <a:pt x="851" y="617"/>
                      <a:pt x="851" y="617"/>
                    </a:cubicBezTo>
                    <a:cubicBezTo>
                      <a:pt x="871" y="618"/>
                      <a:pt x="871" y="618"/>
                      <a:pt x="871" y="618"/>
                    </a:cubicBezTo>
                    <a:cubicBezTo>
                      <a:pt x="877" y="623"/>
                      <a:pt x="877" y="623"/>
                      <a:pt x="877" y="623"/>
                    </a:cubicBezTo>
                    <a:cubicBezTo>
                      <a:pt x="886" y="623"/>
                      <a:pt x="886" y="623"/>
                      <a:pt x="886" y="623"/>
                    </a:cubicBezTo>
                    <a:cubicBezTo>
                      <a:pt x="888" y="618"/>
                      <a:pt x="888" y="618"/>
                      <a:pt x="888" y="618"/>
                    </a:cubicBezTo>
                    <a:cubicBezTo>
                      <a:pt x="894" y="618"/>
                      <a:pt x="894" y="618"/>
                      <a:pt x="894" y="618"/>
                    </a:cubicBezTo>
                    <a:cubicBezTo>
                      <a:pt x="892" y="633"/>
                      <a:pt x="892" y="633"/>
                      <a:pt x="892" y="633"/>
                    </a:cubicBezTo>
                    <a:cubicBezTo>
                      <a:pt x="886" y="651"/>
                      <a:pt x="886" y="651"/>
                      <a:pt x="886" y="651"/>
                    </a:cubicBezTo>
                    <a:cubicBezTo>
                      <a:pt x="849" y="655"/>
                      <a:pt x="849" y="655"/>
                      <a:pt x="849" y="655"/>
                    </a:cubicBezTo>
                    <a:cubicBezTo>
                      <a:pt x="815" y="644"/>
                      <a:pt x="815" y="644"/>
                      <a:pt x="815" y="644"/>
                    </a:cubicBezTo>
                    <a:cubicBezTo>
                      <a:pt x="808" y="650"/>
                      <a:pt x="808" y="650"/>
                      <a:pt x="808" y="650"/>
                    </a:cubicBezTo>
                    <a:cubicBezTo>
                      <a:pt x="802" y="659"/>
                      <a:pt x="802" y="659"/>
                      <a:pt x="802" y="659"/>
                    </a:cubicBezTo>
                    <a:cubicBezTo>
                      <a:pt x="747" y="634"/>
                      <a:pt x="747" y="634"/>
                      <a:pt x="747" y="634"/>
                    </a:cubicBezTo>
                    <a:cubicBezTo>
                      <a:pt x="761" y="628"/>
                      <a:pt x="761" y="628"/>
                      <a:pt x="761" y="628"/>
                    </a:cubicBezTo>
                    <a:cubicBezTo>
                      <a:pt x="745" y="617"/>
                      <a:pt x="745" y="617"/>
                      <a:pt x="745" y="617"/>
                    </a:cubicBezTo>
                    <a:cubicBezTo>
                      <a:pt x="689" y="625"/>
                      <a:pt x="689" y="625"/>
                      <a:pt x="689" y="625"/>
                    </a:cubicBezTo>
                    <a:cubicBezTo>
                      <a:pt x="679" y="628"/>
                      <a:pt x="679" y="628"/>
                      <a:pt x="679" y="628"/>
                    </a:cubicBezTo>
                    <a:cubicBezTo>
                      <a:pt x="660" y="623"/>
                      <a:pt x="660" y="623"/>
                      <a:pt x="660" y="623"/>
                    </a:cubicBezTo>
                    <a:cubicBezTo>
                      <a:pt x="658" y="630"/>
                      <a:pt x="658" y="630"/>
                      <a:pt x="658" y="630"/>
                    </a:cubicBezTo>
                    <a:cubicBezTo>
                      <a:pt x="598" y="703"/>
                      <a:pt x="598" y="703"/>
                      <a:pt x="598" y="703"/>
                    </a:cubicBezTo>
                    <a:cubicBezTo>
                      <a:pt x="596" y="760"/>
                      <a:pt x="596" y="760"/>
                      <a:pt x="596" y="760"/>
                    </a:cubicBezTo>
                    <a:cubicBezTo>
                      <a:pt x="653" y="812"/>
                      <a:pt x="653" y="812"/>
                      <a:pt x="653" y="812"/>
                    </a:cubicBezTo>
                    <a:cubicBezTo>
                      <a:pt x="718" y="798"/>
                      <a:pt x="718" y="798"/>
                      <a:pt x="718" y="798"/>
                    </a:cubicBezTo>
                    <a:cubicBezTo>
                      <a:pt x="744" y="812"/>
                      <a:pt x="744" y="812"/>
                      <a:pt x="744" y="812"/>
                    </a:cubicBezTo>
                    <a:cubicBezTo>
                      <a:pt x="738" y="840"/>
                      <a:pt x="738" y="840"/>
                      <a:pt x="738" y="840"/>
                    </a:cubicBezTo>
                    <a:cubicBezTo>
                      <a:pt x="769" y="899"/>
                      <a:pt x="769" y="899"/>
                      <a:pt x="769" y="899"/>
                    </a:cubicBezTo>
                    <a:cubicBezTo>
                      <a:pt x="750" y="926"/>
                      <a:pt x="750" y="926"/>
                      <a:pt x="750" y="926"/>
                    </a:cubicBezTo>
                    <a:cubicBezTo>
                      <a:pt x="803" y="1033"/>
                      <a:pt x="803" y="1033"/>
                      <a:pt x="803" y="1033"/>
                    </a:cubicBezTo>
                    <a:cubicBezTo>
                      <a:pt x="849" y="1034"/>
                      <a:pt x="849" y="1034"/>
                      <a:pt x="849" y="1034"/>
                    </a:cubicBezTo>
                    <a:cubicBezTo>
                      <a:pt x="887" y="974"/>
                      <a:pt x="887" y="974"/>
                      <a:pt x="887" y="974"/>
                    </a:cubicBezTo>
                    <a:cubicBezTo>
                      <a:pt x="887" y="942"/>
                      <a:pt x="887" y="942"/>
                      <a:pt x="887" y="942"/>
                    </a:cubicBezTo>
                    <a:cubicBezTo>
                      <a:pt x="923" y="920"/>
                      <a:pt x="923" y="920"/>
                      <a:pt x="923" y="920"/>
                    </a:cubicBezTo>
                    <a:cubicBezTo>
                      <a:pt x="910" y="854"/>
                      <a:pt x="910" y="854"/>
                      <a:pt x="910" y="854"/>
                    </a:cubicBezTo>
                    <a:cubicBezTo>
                      <a:pt x="958" y="817"/>
                      <a:pt x="958" y="817"/>
                      <a:pt x="958" y="817"/>
                    </a:cubicBezTo>
                    <a:cubicBezTo>
                      <a:pt x="975" y="769"/>
                      <a:pt x="975" y="769"/>
                      <a:pt x="975" y="769"/>
                    </a:cubicBezTo>
                    <a:cubicBezTo>
                      <a:pt x="937" y="778"/>
                      <a:pt x="937" y="778"/>
                      <a:pt x="937" y="778"/>
                    </a:cubicBezTo>
                    <a:cubicBezTo>
                      <a:pt x="907" y="741"/>
                      <a:pt x="907" y="741"/>
                      <a:pt x="907" y="741"/>
                    </a:cubicBezTo>
                    <a:cubicBezTo>
                      <a:pt x="880" y="670"/>
                      <a:pt x="880" y="670"/>
                      <a:pt x="880" y="670"/>
                    </a:cubicBezTo>
                    <a:cubicBezTo>
                      <a:pt x="880" y="670"/>
                      <a:pt x="880" y="670"/>
                      <a:pt x="880" y="670"/>
                    </a:cubicBezTo>
                    <a:cubicBezTo>
                      <a:pt x="886" y="675"/>
                      <a:pt x="886" y="675"/>
                      <a:pt x="886" y="675"/>
                    </a:cubicBezTo>
                    <a:cubicBezTo>
                      <a:pt x="888" y="669"/>
                      <a:pt x="888" y="669"/>
                      <a:pt x="888" y="669"/>
                    </a:cubicBezTo>
                    <a:cubicBezTo>
                      <a:pt x="932" y="734"/>
                      <a:pt x="932" y="734"/>
                      <a:pt x="932" y="734"/>
                    </a:cubicBezTo>
                    <a:cubicBezTo>
                      <a:pt x="938" y="765"/>
                      <a:pt x="938" y="765"/>
                      <a:pt x="938" y="765"/>
                    </a:cubicBezTo>
                    <a:cubicBezTo>
                      <a:pt x="995" y="740"/>
                      <a:pt x="995" y="740"/>
                      <a:pt x="995" y="740"/>
                    </a:cubicBezTo>
                    <a:cubicBezTo>
                      <a:pt x="1034" y="706"/>
                      <a:pt x="1034" y="706"/>
                      <a:pt x="1034" y="706"/>
                    </a:cubicBezTo>
                    <a:cubicBezTo>
                      <a:pt x="1006" y="692"/>
                      <a:pt x="1006" y="692"/>
                      <a:pt x="1006" y="692"/>
                    </a:cubicBezTo>
                    <a:cubicBezTo>
                      <a:pt x="986" y="695"/>
                      <a:pt x="986" y="695"/>
                      <a:pt x="986" y="695"/>
                    </a:cubicBezTo>
                    <a:cubicBezTo>
                      <a:pt x="960" y="658"/>
                      <a:pt x="960" y="658"/>
                      <a:pt x="960" y="658"/>
                    </a:cubicBezTo>
                    <a:cubicBezTo>
                      <a:pt x="974" y="657"/>
                      <a:pt x="974" y="657"/>
                      <a:pt x="974" y="657"/>
                    </a:cubicBezTo>
                    <a:cubicBezTo>
                      <a:pt x="1008" y="680"/>
                      <a:pt x="1008" y="680"/>
                      <a:pt x="1008" y="680"/>
                    </a:cubicBezTo>
                    <a:cubicBezTo>
                      <a:pt x="1071" y="683"/>
                      <a:pt x="1071" y="683"/>
                      <a:pt x="1071" y="683"/>
                    </a:cubicBezTo>
                    <a:cubicBezTo>
                      <a:pt x="1098" y="718"/>
                      <a:pt x="1098" y="718"/>
                      <a:pt x="1098" y="718"/>
                    </a:cubicBezTo>
                    <a:cubicBezTo>
                      <a:pt x="1128" y="792"/>
                      <a:pt x="1128" y="792"/>
                      <a:pt x="1128" y="792"/>
                    </a:cubicBezTo>
                    <a:cubicBezTo>
                      <a:pt x="1140" y="771"/>
                      <a:pt x="1140" y="771"/>
                      <a:pt x="1140" y="771"/>
                    </a:cubicBezTo>
                    <a:cubicBezTo>
                      <a:pt x="1143" y="738"/>
                      <a:pt x="1143" y="738"/>
                      <a:pt x="1143" y="738"/>
                    </a:cubicBezTo>
                    <a:cubicBezTo>
                      <a:pt x="1211" y="700"/>
                      <a:pt x="1211" y="700"/>
                      <a:pt x="1211" y="700"/>
                    </a:cubicBezTo>
                    <a:cubicBezTo>
                      <a:pt x="1231" y="745"/>
                      <a:pt x="1231" y="745"/>
                      <a:pt x="1231" y="745"/>
                    </a:cubicBezTo>
                    <a:cubicBezTo>
                      <a:pt x="1240" y="746"/>
                      <a:pt x="1240" y="746"/>
                      <a:pt x="1240" y="746"/>
                    </a:cubicBezTo>
                    <a:cubicBezTo>
                      <a:pt x="1203" y="1027"/>
                      <a:pt x="962" y="1245"/>
                      <a:pt x="671" y="1245"/>
                    </a:cubicBezTo>
                    <a:cubicBezTo>
                      <a:pt x="555" y="1245"/>
                      <a:pt x="447" y="1210"/>
                      <a:pt x="357" y="1151"/>
                    </a:cubicBezTo>
                    <a:cubicBezTo>
                      <a:pt x="390" y="1115"/>
                      <a:pt x="390" y="1115"/>
                      <a:pt x="390" y="1115"/>
                    </a:cubicBezTo>
                    <a:cubicBezTo>
                      <a:pt x="381" y="1106"/>
                      <a:pt x="381" y="1106"/>
                      <a:pt x="381" y="1106"/>
                    </a:cubicBezTo>
                    <a:cubicBezTo>
                      <a:pt x="397" y="1106"/>
                      <a:pt x="397" y="1106"/>
                      <a:pt x="397" y="1106"/>
                    </a:cubicBezTo>
                    <a:cubicBezTo>
                      <a:pt x="431" y="1068"/>
                      <a:pt x="431" y="1068"/>
                      <a:pt x="431" y="1068"/>
                    </a:cubicBezTo>
                    <a:cubicBezTo>
                      <a:pt x="439" y="1042"/>
                      <a:pt x="439" y="1042"/>
                      <a:pt x="439" y="1042"/>
                    </a:cubicBezTo>
                    <a:cubicBezTo>
                      <a:pt x="474" y="1028"/>
                      <a:pt x="474" y="1028"/>
                      <a:pt x="474" y="1028"/>
                    </a:cubicBezTo>
                    <a:cubicBezTo>
                      <a:pt x="493" y="987"/>
                      <a:pt x="493" y="987"/>
                      <a:pt x="493" y="987"/>
                    </a:cubicBezTo>
                    <a:cubicBezTo>
                      <a:pt x="488" y="978"/>
                      <a:pt x="488" y="978"/>
                      <a:pt x="488" y="978"/>
                    </a:cubicBezTo>
                    <a:cubicBezTo>
                      <a:pt x="499" y="963"/>
                      <a:pt x="499" y="963"/>
                      <a:pt x="499" y="963"/>
                    </a:cubicBezTo>
                    <a:cubicBezTo>
                      <a:pt x="504" y="960"/>
                      <a:pt x="504" y="960"/>
                      <a:pt x="504" y="960"/>
                    </a:cubicBezTo>
                    <a:cubicBezTo>
                      <a:pt x="514" y="938"/>
                      <a:pt x="514" y="938"/>
                      <a:pt x="514" y="938"/>
                    </a:cubicBezTo>
                    <a:cubicBezTo>
                      <a:pt x="510" y="928"/>
                      <a:pt x="510" y="928"/>
                      <a:pt x="510" y="928"/>
                    </a:cubicBezTo>
                    <a:cubicBezTo>
                      <a:pt x="432" y="900"/>
                      <a:pt x="432" y="900"/>
                      <a:pt x="432" y="900"/>
                    </a:cubicBezTo>
                    <a:cubicBezTo>
                      <a:pt x="427" y="903"/>
                      <a:pt x="427" y="903"/>
                      <a:pt x="427" y="903"/>
                    </a:cubicBezTo>
                    <a:cubicBezTo>
                      <a:pt x="425" y="910"/>
                      <a:pt x="425" y="910"/>
                      <a:pt x="425" y="910"/>
                    </a:cubicBezTo>
                    <a:cubicBezTo>
                      <a:pt x="416" y="908"/>
                      <a:pt x="416" y="908"/>
                      <a:pt x="416" y="908"/>
                    </a:cubicBezTo>
                    <a:cubicBezTo>
                      <a:pt x="424" y="898"/>
                      <a:pt x="424" y="898"/>
                      <a:pt x="424" y="898"/>
                    </a:cubicBezTo>
                    <a:cubicBezTo>
                      <a:pt x="419" y="896"/>
                      <a:pt x="419" y="896"/>
                      <a:pt x="419" y="896"/>
                    </a:cubicBezTo>
                    <a:cubicBezTo>
                      <a:pt x="411" y="869"/>
                      <a:pt x="411" y="869"/>
                      <a:pt x="411" y="869"/>
                    </a:cubicBezTo>
                    <a:cubicBezTo>
                      <a:pt x="350" y="837"/>
                      <a:pt x="350" y="837"/>
                      <a:pt x="350" y="837"/>
                    </a:cubicBezTo>
                    <a:cubicBezTo>
                      <a:pt x="342" y="844"/>
                      <a:pt x="342" y="844"/>
                      <a:pt x="342" y="844"/>
                    </a:cubicBezTo>
                    <a:cubicBezTo>
                      <a:pt x="324" y="843"/>
                      <a:pt x="324" y="843"/>
                      <a:pt x="324" y="843"/>
                    </a:cubicBezTo>
                    <a:cubicBezTo>
                      <a:pt x="321" y="837"/>
                      <a:pt x="321" y="837"/>
                      <a:pt x="321" y="837"/>
                    </a:cubicBezTo>
                    <a:cubicBezTo>
                      <a:pt x="311" y="839"/>
                      <a:pt x="311" y="839"/>
                      <a:pt x="311" y="839"/>
                    </a:cubicBezTo>
                    <a:cubicBezTo>
                      <a:pt x="304" y="828"/>
                      <a:pt x="304" y="828"/>
                      <a:pt x="304" y="828"/>
                    </a:cubicBezTo>
                    <a:cubicBezTo>
                      <a:pt x="291" y="822"/>
                      <a:pt x="291" y="822"/>
                      <a:pt x="291" y="822"/>
                    </a:cubicBezTo>
                    <a:cubicBezTo>
                      <a:pt x="279" y="824"/>
                      <a:pt x="279" y="824"/>
                      <a:pt x="279" y="824"/>
                    </a:cubicBezTo>
                    <a:cubicBezTo>
                      <a:pt x="268" y="816"/>
                      <a:pt x="268" y="816"/>
                      <a:pt x="268" y="816"/>
                    </a:cubicBezTo>
                    <a:cubicBezTo>
                      <a:pt x="270" y="791"/>
                      <a:pt x="270" y="791"/>
                      <a:pt x="270" y="791"/>
                    </a:cubicBezTo>
                    <a:cubicBezTo>
                      <a:pt x="265" y="786"/>
                      <a:pt x="265" y="786"/>
                      <a:pt x="265" y="786"/>
                    </a:cubicBezTo>
                    <a:cubicBezTo>
                      <a:pt x="237" y="787"/>
                      <a:pt x="237" y="787"/>
                      <a:pt x="237" y="787"/>
                    </a:cubicBezTo>
                    <a:cubicBezTo>
                      <a:pt x="246" y="754"/>
                      <a:pt x="246" y="754"/>
                      <a:pt x="246" y="754"/>
                    </a:cubicBezTo>
                    <a:cubicBezTo>
                      <a:pt x="228" y="755"/>
                      <a:pt x="228" y="755"/>
                      <a:pt x="228" y="755"/>
                    </a:cubicBezTo>
                    <a:cubicBezTo>
                      <a:pt x="226" y="764"/>
                      <a:pt x="226" y="764"/>
                      <a:pt x="226" y="764"/>
                    </a:cubicBezTo>
                    <a:cubicBezTo>
                      <a:pt x="218" y="772"/>
                      <a:pt x="218" y="772"/>
                      <a:pt x="218" y="772"/>
                    </a:cubicBezTo>
                    <a:cubicBezTo>
                      <a:pt x="202" y="768"/>
                      <a:pt x="202" y="768"/>
                      <a:pt x="202" y="768"/>
                    </a:cubicBezTo>
                    <a:cubicBezTo>
                      <a:pt x="190" y="753"/>
                      <a:pt x="190" y="753"/>
                      <a:pt x="190" y="753"/>
                    </a:cubicBezTo>
                    <a:cubicBezTo>
                      <a:pt x="191" y="714"/>
                      <a:pt x="191" y="714"/>
                      <a:pt x="191" y="714"/>
                    </a:cubicBezTo>
                    <a:cubicBezTo>
                      <a:pt x="232" y="700"/>
                      <a:pt x="232" y="700"/>
                      <a:pt x="232" y="700"/>
                    </a:cubicBezTo>
                    <a:cubicBezTo>
                      <a:pt x="264" y="701"/>
                      <a:pt x="264" y="701"/>
                      <a:pt x="264" y="701"/>
                    </a:cubicBezTo>
                    <a:cubicBezTo>
                      <a:pt x="266" y="718"/>
                      <a:pt x="266" y="718"/>
                      <a:pt x="266" y="718"/>
                    </a:cubicBezTo>
                    <a:cubicBezTo>
                      <a:pt x="279" y="732"/>
                      <a:pt x="279" y="732"/>
                      <a:pt x="279" y="732"/>
                    </a:cubicBezTo>
                    <a:cubicBezTo>
                      <a:pt x="287" y="732"/>
                      <a:pt x="287" y="732"/>
                      <a:pt x="287" y="732"/>
                    </a:cubicBezTo>
                    <a:cubicBezTo>
                      <a:pt x="289" y="722"/>
                      <a:pt x="289" y="722"/>
                      <a:pt x="289" y="722"/>
                    </a:cubicBezTo>
                    <a:cubicBezTo>
                      <a:pt x="279" y="701"/>
                      <a:pt x="279" y="701"/>
                      <a:pt x="279" y="701"/>
                    </a:cubicBezTo>
                    <a:cubicBezTo>
                      <a:pt x="282" y="689"/>
                      <a:pt x="282" y="689"/>
                      <a:pt x="282" y="689"/>
                    </a:cubicBezTo>
                    <a:cubicBezTo>
                      <a:pt x="312" y="669"/>
                      <a:pt x="312" y="669"/>
                      <a:pt x="312" y="669"/>
                    </a:cubicBezTo>
                    <a:cubicBezTo>
                      <a:pt x="320" y="632"/>
                      <a:pt x="320" y="632"/>
                      <a:pt x="320" y="632"/>
                    </a:cubicBezTo>
                    <a:cubicBezTo>
                      <a:pt x="346" y="627"/>
                      <a:pt x="346" y="627"/>
                      <a:pt x="346" y="627"/>
                    </a:cubicBezTo>
                    <a:cubicBezTo>
                      <a:pt x="339" y="618"/>
                      <a:pt x="339" y="618"/>
                      <a:pt x="339" y="618"/>
                    </a:cubicBezTo>
                    <a:cubicBezTo>
                      <a:pt x="360" y="607"/>
                      <a:pt x="360" y="607"/>
                      <a:pt x="360" y="607"/>
                    </a:cubicBezTo>
                    <a:cubicBezTo>
                      <a:pt x="371" y="615"/>
                      <a:pt x="371" y="615"/>
                      <a:pt x="371" y="615"/>
                    </a:cubicBezTo>
                    <a:cubicBezTo>
                      <a:pt x="402" y="598"/>
                      <a:pt x="402" y="598"/>
                      <a:pt x="402" y="598"/>
                    </a:cubicBezTo>
                    <a:cubicBezTo>
                      <a:pt x="400" y="594"/>
                      <a:pt x="400" y="594"/>
                      <a:pt x="400" y="594"/>
                    </a:cubicBezTo>
                    <a:cubicBezTo>
                      <a:pt x="380" y="595"/>
                      <a:pt x="380" y="595"/>
                      <a:pt x="380" y="595"/>
                    </a:cubicBezTo>
                    <a:cubicBezTo>
                      <a:pt x="372" y="588"/>
                      <a:pt x="372" y="588"/>
                      <a:pt x="372" y="588"/>
                    </a:cubicBezTo>
                    <a:cubicBezTo>
                      <a:pt x="380" y="580"/>
                      <a:pt x="380" y="580"/>
                      <a:pt x="380" y="580"/>
                    </a:cubicBezTo>
                    <a:cubicBezTo>
                      <a:pt x="374" y="573"/>
                      <a:pt x="374" y="573"/>
                      <a:pt x="374" y="573"/>
                    </a:cubicBezTo>
                    <a:cubicBezTo>
                      <a:pt x="340" y="589"/>
                      <a:pt x="340" y="589"/>
                      <a:pt x="340" y="589"/>
                    </a:cubicBezTo>
                    <a:cubicBezTo>
                      <a:pt x="362" y="567"/>
                      <a:pt x="362" y="567"/>
                      <a:pt x="362" y="567"/>
                    </a:cubicBezTo>
                    <a:cubicBezTo>
                      <a:pt x="402" y="563"/>
                      <a:pt x="402" y="563"/>
                      <a:pt x="402" y="563"/>
                    </a:cubicBezTo>
                    <a:cubicBezTo>
                      <a:pt x="424" y="554"/>
                      <a:pt x="424" y="554"/>
                      <a:pt x="424" y="554"/>
                    </a:cubicBezTo>
                    <a:cubicBezTo>
                      <a:pt x="422" y="543"/>
                      <a:pt x="422" y="543"/>
                      <a:pt x="422" y="543"/>
                    </a:cubicBezTo>
                    <a:cubicBezTo>
                      <a:pt x="401" y="530"/>
                      <a:pt x="401" y="530"/>
                      <a:pt x="401" y="530"/>
                    </a:cubicBezTo>
                    <a:cubicBezTo>
                      <a:pt x="375" y="488"/>
                      <a:pt x="375" y="488"/>
                      <a:pt x="375" y="488"/>
                    </a:cubicBezTo>
                    <a:cubicBezTo>
                      <a:pt x="357" y="504"/>
                      <a:pt x="357" y="504"/>
                      <a:pt x="357" y="504"/>
                    </a:cubicBezTo>
                    <a:cubicBezTo>
                      <a:pt x="347" y="500"/>
                      <a:pt x="347" y="500"/>
                      <a:pt x="347" y="500"/>
                    </a:cubicBezTo>
                    <a:cubicBezTo>
                      <a:pt x="345" y="484"/>
                      <a:pt x="345" y="484"/>
                      <a:pt x="345" y="484"/>
                    </a:cubicBezTo>
                    <a:cubicBezTo>
                      <a:pt x="324" y="470"/>
                      <a:pt x="324" y="470"/>
                      <a:pt x="324" y="470"/>
                    </a:cubicBezTo>
                    <a:cubicBezTo>
                      <a:pt x="304" y="466"/>
                      <a:pt x="304" y="466"/>
                      <a:pt x="304" y="466"/>
                    </a:cubicBezTo>
                    <a:cubicBezTo>
                      <a:pt x="304" y="493"/>
                      <a:pt x="304" y="493"/>
                      <a:pt x="304" y="493"/>
                    </a:cubicBezTo>
                    <a:cubicBezTo>
                      <a:pt x="294" y="501"/>
                      <a:pt x="294" y="501"/>
                      <a:pt x="294" y="501"/>
                    </a:cubicBezTo>
                    <a:cubicBezTo>
                      <a:pt x="307" y="509"/>
                      <a:pt x="307" y="509"/>
                      <a:pt x="307" y="509"/>
                    </a:cubicBezTo>
                    <a:cubicBezTo>
                      <a:pt x="306" y="522"/>
                      <a:pt x="306" y="522"/>
                      <a:pt x="306" y="522"/>
                    </a:cubicBezTo>
                    <a:cubicBezTo>
                      <a:pt x="294" y="534"/>
                      <a:pt x="294" y="534"/>
                      <a:pt x="294" y="534"/>
                    </a:cubicBezTo>
                    <a:cubicBezTo>
                      <a:pt x="299" y="554"/>
                      <a:pt x="299" y="554"/>
                      <a:pt x="299" y="554"/>
                    </a:cubicBezTo>
                    <a:cubicBezTo>
                      <a:pt x="291" y="562"/>
                      <a:pt x="291" y="562"/>
                      <a:pt x="291" y="562"/>
                    </a:cubicBezTo>
                    <a:cubicBezTo>
                      <a:pt x="276" y="550"/>
                      <a:pt x="276" y="550"/>
                      <a:pt x="276" y="550"/>
                    </a:cubicBezTo>
                    <a:cubicBezTo>
                      <a:pt x="275" y="532"/>
                      <a:pt x="275" y="532"/>
                      <a:pt x="275" y="532"/>
                    </a:cubicBezTo>
                    <a:cubicBezTo>
                      <a:pt x="241" y="521"/>
                      <a:pt x="241" y="521"/>
                      <a:pt x="241" y="521"/>
                    </a:cubicBezTo>
                    <a:cubicBezTo>
                      <a:pt x="207" y="501"/>
                      <a:pt x="207" y="501"/>
                      <a:pt x="207" y="501"/>
                    </a:cubicBezTo>
                    <a:cubicBezTo>
                      <a:pt x="210" y="472"/>
                      <a:pt x="210" y="472"/>
                      <a:pt x="210" y="472"/>
                    </a:cubicBezTo>
                    <a:cubicBezTo>
                      <a:pt x="241" y="453"/>
                      <a:pt x="241" y="453"/>
                      <a:pt x="241" y="453"/>
                    </a:cubicBezTo>
                    <a:cubicBezTo>
                      <a:pt x="252" y="435"/>
                      <a:pt x="252" y="435"/>
                      <a:pt x="252" y="435"/>
                    </a:cubicBezTo>
                    <a:cubicBezTo>
                      <a:pt x="270" y="433"/>
                      <a:pt x="270" y="433"/>
                      <a:pt x="270" y="433"/>
                    </a:cubicBezTo>
                    <a:cubicBezTo>
                      <a:pt x="280" y="422"/>
                      <a:pt x="280" y="422"/>
                      <a:pt x="280" y="422"/>
                    </a:cubicBezTo>
                    <a:cubicBezTo>
                      <a:pt x="278" y="406"/>
                      <a:pt x="278" y="406"/>
                      <a:pt x="278" y="406"/>
                    </a:cubicBezTo>
                    <a:cubicBezTo>
                      <a:pt x="260" y="399"/>
                      <a:pt x="260" y="399"/>
                      <a:pt x="260" y="399"/>
                    </a:cubicBezTo>
                    <a:cubicBezTo>
                      <a:pt x="256" y="403"/>
                      <a:pt x="256" y="403"/>
                      <a:pt x="256" y="403"/>
                    </a:cubicBezTo>
                    <a:cubicBezTo>
                      <a:pt x="260" y="412"/>
                      <a:pt x="260" y="412"/>
                      <a:pt x="260" y="412"/>
                    </a:cubicBezTo>
                    <a:cubicBezTo>
                      <a:pt x="248" y="423"/>
                      <a:pt x="248" y="423"/>
                      <a:pt x="248" y="423"/>
                    </a:cubicBezTo>
                    <a:cubicBezTo>
                      <a:pt x="241" y="419"/>
                      <a:pt x="241" y="419"/>
                      <a:pt x="241" y="419"/>
                    </a:cubicBezTo>
                    <a:cubicBezTo>
                      <a:pt x="244" y="410"/>
                      <a:pt x="244" y="410"/>
                      <a:pt x="244" y="410"/>
                    </a:cubicBezTo>
                    <a:cubicBezTo>
                      <a:pt x="235" y="404"/>
                      <a:pt x="235" y="404"/>
                      <a:pt x="235" y="404"/>
                    </a:cubicBezTo>
                    <a:cubicBezTo>
                      <a:pt x="232" y="413"/>
                      <a:pt x="232" y="413"/>
                      <a:pt x="232" y="413"/>
                    </a:cubicBezTo>
                    <a:cubicBezTo>
                      <a:pt x="228" y="410"/>
                      <a:pt x="228" y="410"/>
                      <a:pt x="228" y="410"/>
                    </a:cubicBezTo>
                    <a:cubicBezTo>
                      <a:pt x="221" y="391"/>
                      <a:pt x="221" y="391"/>
                      <a:pt x="221" y="391"/>
                    </a:cubicBezTo>
                    <a:cubicBezTo>
                      <a:pt x="202" y="378"/>
                      <a:pt x="202" y="378"/>
                      <a:pt x="202" y="378"/>
                    </a:cubicBezTo>
                    <a:cubicBezTo>
                      <a:pt x="193" y="394"/>
                      <a:pt x="193" y="394"/>
                      <a:pt x="193" y="394"/>
                    </a:cubicBezTo>
                    <a:cubicBezTo>
                      <a:pt x="212" y="404"/>
                      <a:pt x="212" y="404"/>
                      <a:pt x="212" y="404"/>
                    </a:cubicBezTo>
                    <a:cubicBezTo>
                      <a:pt x="200" y="422"/>
                      <a:pt x="200" y="422"/>
                      <a:pt x="200" y="422"/>
                    </a:cubicBezTo>
                    <a:cubicBezTo>
                      <a:pt x="156" y="418"/>
                      <a:pt x="156" y="418"/>
                      <a:pt x="156" y="418"/>
                    </a:cubicBezTo>
                    <a:cubicBezTo>
                      <a:pt x="162" y="407"/>
                      <a:pt x="168" y="395"/>
                      <a:pt x="175" y="383"/>
                    </a:cubicBezTo>
                    <a:cubicBezTo>
                      <a:pt x="181" y="386"/>
                      <a:pt x="181" y="386"/>
                      <a:pt x="181" y="386"/>
                    </a:cubicBezTo>
                    <a:cubicBezTo>
                      <a:pt x="190" y="382"/>
                      <a:pt x="190" y="382"/>
                      <a:pt x="190" y="382"/>
                    </a:cubicBezTo>
                    <a:cubicBezTo>
                      <a:pt x="196" y="371"/>
                      <a:pt x="196" y="371"/>
                      <a:pt x="196" y="371"/>
                    </a:cubicBezTo>
                    <a:cubicBezTo>
                      <a:pt x="186" y="365"/>
                      <a:pt x="186" y="365"/>
                      <a:pt x="186" y="365"/>
                    </a:cubicBezTo>
                    <a:cubicBezTo>
                      <a:pt x="194" y="353"/>
                      <a:pt x="202" y="341"/>
                      <a:pt x="210" y="330"/>
                    </a:cubicBezTo>
                    <a:cubicBezTo>
                      <a:pt x="224" y="348"/>
                      <a:pt x="224" y="348"/>
                      <a:pt x="224" y="348"/>
                    </a:cubicBezTo>
                    <a:cubicBezTo>
                      <a:pt x="286" y="348"/>
                      <a:pt x="286" y="348"/>
                      <a:pt x="286" y="348"/>
                    </a:cubicBezTo>
                    <a:cubicBezTo>
                      <a:pt x="289" y="339"/>
                      <a:pt x="289" y="339"/>
                      <a:pt x="289" y="339"/>
                    </a:cubicBezTo>
                    <a:cubicBezTo>
                      <a:pt x="276" y="333"/>
                      <a:pt x="276" y="333"/>
                      <a:pt x="276" y="333"/>
                    </a:cubicBezTo>
                    <a:cubicBezTo>
                      <a:pt x="240" y="338"/>
                      <a:pt x="240" y="338"/>
                      <a:pt x="240" y="338"/>
                    </a:cubicBezTo>
                    <a:cubicBezTo>
                      <a:pt x="215" y="324"/>
                      <a:pt x="215" y="324"/>
                      <a:pt x="215" y="324"/>
                    </a:cubicBezTo>
                    <a:cubicBezTo>
                      <a:pt x="220" y="317"/>
                      <a:pt x="225" y="311"/>
                      <a:pt x="230" y="305"/>
                    </a:cubicBezTo>
                    <a:cubicBezTo>
                      <a:pt x="235" y="306"/>
                      <a:pt x="235" y="306"/>
                      <a:pt x="235" y="306"/>
                    </a:cubicBezTo>
                    <a:cubicBezTo>
                      <a:pt x="254" y="292"/>
                      <a:pt x="254" y="292"/>
                      <a:pt x="254" y="292"/>
                    </a:cubicBezTo>
                    <a:cubicBezTo>
                      <a:pt x="246" y="287"/>
                      <a:pt x="246" y="287"/>
                      <a:pt x="246" y="287"/>
                    </a:cubicBezTo>
                    <a:cubicBezTo>
                      <a:pt x="247" y="285"/>
                      <a:pt x="248" y="284"/>
                      <a:pt x="250" y="282"/>
                    </a:cubicBezTo>
                    <a:cubicBezTo>
                      <a:pt x="250" y="285"/>
                      <a:pt x="250" y="285"/>
                      <a:pt x="250" y="285"/>
                    </a:cubicBezTo>
                    <a:cubicBezTo>
                      <a:pt x="276" y="300"/>
                      <a:pt x="276" y="300"/>
                      <a:pt x="276" y="300"/>
                    </a:cubicBezTo>
                    <a:cubicBezTo>
                      <a:pt x="255" y="299"/>
                      <a:pt x="255" y="299"/>
                      <a:pt x="255" y="299"/>
                    </a:cubicBezTo>
                    <a:cubicBezTo>
                      <a:pt x="248" y="304"/>
                      <a:pt x="248" y="304"/>
                      <a:pt x="248" y="304"/>
                    </a:cubicBezTo>
                    <a:cubicBezTo>
                      <a:pt x="268" y="314"/>
                      <a:pt x="268" y="314"/>
                      <a:pt x="268" y="314"/>
                    </a:cubicBezTo>
                    <a:cubicBezTo>
                      <a:pt x="267" y="318"/>
                      <a:pt x="267" y="318"/>
                      <a:pt x="267" y="318"/>
                    </a:cubicBezTo>
                    <a:cubicBezTo>
                      <a:pt x="245" y="312"/>
                      <a:pt x="245" y="312"/>
                      <a:pt x="245" y="312"/>
                    </a:cubicBezTo>
                    <a:cubicBezTo>
                      <a:pt x="244" y="309"/>
                      <a:pt x="244" y="309"/>
                      <a:pt x="244" y="309"/>
                    </a:cubicBezTo>
                    <a:cubicBezTo>
                      <a:pt x="236" y="327"/>
                      <a:pt x="236" y="327"/>
                      <a:pt x="236" y="327"/>
                    </a:cubicBezTo>
                    <a:cubicBezTo>
                      <a:pt x="284" y="328"/>
                      <a:pt x="284" y="328"/>
                      <a:pt x="284" y="328"/>
                    </a:cubicBezTo>
                    <a:cubicBezTo>
                      <a:pt x="300" y="326"/>
                      <a:pt x="300" y="326"/>
                      <a:pt x="300" y="326"/>
                    </a:cubicBezTo>
                    <a:cubicBezTo>
                      <a:pt x="300" y="321"/>
                      <a:pt x="300" y="321"/>
                      <a:pt x="300" y="321"/>
                    </a:cubicBezTo>
                    <a:cubicBezTo>
                      <a:pt x="280" y="315"/>
                      <a:pt x="280" y="315"/>
                      <a:pt x="280" y="315"/>
                    </a:cubicBezTo>
                    <a:cubicBezTo>
                      <a:pt x="309" y="309"/>
                      <a:pt x="309" y="309"/>
                      <a:pt x="309" y="309"/>
                    </a:cubicBezTo>
                    <a:cubicBezTo>
                      <a:pt x="316" y="295"/>
                      <a:pt x="316" y="295"/>
                      <a:pt x="316" y="295"/>
                    </a:cubicBezTo>
                    <a:cubicBezTo>
                      <a:pt x="306" y="291"/>
                      <a:pt x="306" y="291"/>
                      <a:pt x="306" y="291"/>
                    </a:cubicBezTo>
                    <a:cubicBezTo>
                      <a:pt x="339" y="280"/>
                      <a:pt x="339" y="280"/>
                      <a:pt x="339" y="280"/>
                    </a:cubicBezTo>
                    <a:cubicBezTo>
                      <a:pt x="368" y="268"/>
                      <a:pt x="368" y="268"/>
                      <a:pt x="368" y="268"/>
                    </a:cubicBezTo>
                    <a:cubicBezTo>
                      <a:pt x="370" y="264"/>
                      <a:pt x="370" y="264"/>
                      <a:pt x="370" y="264"/>
                    </a:cubicBezTo>
                    <a:cubicBezTo>
                      <a:pt x="356" y="262"/>
                      <a:pt x="356" y="262"/>
                      <a:pt x="356" y="262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80" y="257"/>
                      <a:pt x="380" y="257"/>
                      <a:pt x="380" y="257"/>
                    </a:cubicBezTo>
                    <a:cubicBezTo>
                      <a:pt x="391" y="249"/>
                      <a:pt x="391" y="249"/>
                      <a:pt x="391" y="249"/>
                    </a:cubicBezTo>
                    <a:cubicBezTo>
                      <a:pt x="373" y="245"/>
                      <a:pt x="373" y="245"/>
                      <a:pt x="373" y="245"/>
                    </a:cubicBezTo>
                    <a:cubicBezTo>
                      <a:pt x="350" y="243"/>
                      <a:pt x="350" y="243"/>
                      <a:pt x="350" y="243"/>
                    </a:cubicBezTo>
                    <a:cubicBezTo>
                      <a:pt x="315" y="243"/>
                      <a:pt x="315" y="243"/>
                      <a:pt x="315" y="243"/>
                    </a:cubicBezTo>
                    <a:cubicBezTo>
                      <a:pt x="308" y="248"/>
                      <a:pt x="308" y="248"/>
                      <a:pt x="308" y="248"/>
                    </a:cubicBezTo>
                    <a:cubicBezTo>
                      <a:pt x="295" y="240"/>
                      <a:pt x="295" y="240"/>
                      <a:pt x="295" y="240"/>
                    </a:cubicBezTo>
                    <a:cubicBezTo>
                      <a:pt x="284" y="248"/>
                      <a:pt x="284" y="248"/>
                      <a:pt x="284" y="248"/>
                    </a:cubicBezTo>
                    <a:cubicBezTo>
                      <a:pt x="386" y="155"/>
                      <a:pt x="522" y="97"/>
                      <a:pt x="671" y="97"/>
                    </a:cubicBezTo>
                    <a:close/>
                    <a:moveTo>
                      <a:pt x="241" y="419"/>
                    </a:moveTo>
                    <a:cubicBezTo>
                      <a:pt x="232" y="413"/>
                      <a:pt x="232" y="413"/>
                      <a:pt x="232" y="413"/>
                    </a:cubicBezTo>
                    <a:cubicBezTo>
                      <a:pt x="235" y="404"/>
                      <a:pt x="235" y="404"/>
                      <a:pt x="235" y="404"/>
                    </a:cubicBezTo>
                    <a:cubicBezTo>
                      <a:pt x="244" y="410"/>
                      <a:pt x="244" y="410"/>
                      <a:pt x="244" y="410"/>
                    </a:cubicBezTo>
                    <a:cubicBezTo>
                      <a:pt x="241" y="419"/>
                      <a:pt x="241" y="419"/>
                      <a:pt x="241" y="419"/>
                    </a:cubicBezTo>
                    <a:close/>
                    <a:moveTo>
                      <a:pt x="296" y="1105"/>
                    </a:moveTo>
                    <a:cubicBezTo>
                      <a:pt x="189" y="1012"/>
                      <a:pt x="116" y="881"/>
                      <a:pt x="100" y="733"/>
                    </a:cubicBezTo>
                    <a:cubicBezTo>
                      <a:pt x="116" y="746"/>
                      <a:pt x="116" y="746"/>
                      <a:pt x="116" y="746"/>
                    </a:cubicBezTo>
                    <a:cubicBezTo>
                      <a:pt x="123" y="744"/>
                      <a:pt x="123" y="744"/>
                      <a:pt x="123" y="744"/>
                    </a:cubicBezTo>
                    <a:cubicBezTo>
                      <a:pt x="99" y="719"/>
                      <a:pt x="99" y="719"/>
                      <a:pt x="99" y="719"/>
                    </a:cubicBezTo>
                    <a:cubicBezTo>
                      <a:pt x="99" y="714"/>
                      <a:pt x="98" y="709"/>
                      <a:pt x="98" y="704"/>
                    </a:cubicBezTo>
                    <a:cubicBezTo>
                      <a:pt x="111" y="714"/>
                      <a:pt x="111" y="714"/>
                      <a:pt x="111" y="714"/>
                    </a:cubicBezTo>
                    <a:cubicBezTo>
                      <a:pt x="140" y="746"/>
                      <a:pt x="140" y="746"/>
                      <a:pt x="140" y="746"/>
                    </a:cubicBezTo>
                    <a:cubicBezTo>
                      <a:pt x="139" y="761"/>
                      <a:pt x="139" y="761"/>
                      <a:pt x="139" y="761"/>
                    </a:cubicBezTo>
                    <a:cubicBezTo>
                      <a:pt x="192" y="788"/>
                      <a:pt x="192" y="788"/>
                      <a:pt x="192" y="788"/>
                    </a:cubicBezTo>
                    <a:cubicBezTo>
                      <a:pt x="201" y="783"/>
                      <a:pt x="201" y="783"/>
                      <a:pt x="201" y="783"/>
                    </a:cubicBezTo>
                    <a:cubicBezTo>
                      <a:pt x="241" y="804"/>
                      <a:pt x="241" y="804"/>
                      <a:pt x="241" y="804"/>
                    </a:cubicBezTo>
                    <a:cubicBezTo>
                      <a:pt x="251" y="814"/>
                      <a:pt x="251" y="814"/>
                      <a:pt x="251" y="814"/>
                    </a:cubicBezTo>
                    <a:cubicBezTo>
                      <a:pt x="276" y="831"/>
                      <a:pt x="276" y="831"/>
                      <a:pt x="276" y="831"/>
                    </a:cubicBezTo>
                    <a:cubicBezTo>
                      <a:pt x="284" y="845"/>
                      <a:pt x="284" y="845"/>
                      <a:pt x="284" y="845"/>
                    </a:cubicBezTo>
                    <a:cubicBezTo>
                      <a:pt x="277" y="846"/>
                      <a:pt x="277" y="846"/>
                      <a:pt x="277" y="846"/>
                    </a:cubicBezTo>
                    <a:cubicBezTo>
                      <a:pt x="270" y="863"/>
                      <a:pt x="270" y="863"/>
                      <a:pt x="270" y="863"/>
                    </a:cubicBezTo>
                    <a:cubicBezTo>
                      <a:pt x="275" y="880"/>
                      <a:pt x="275" y="880"/>
                      <a:pt x="275" y="880"/>
                    </a:cubicBezTo>
                    <a:cubicBezTo>
                      <a:pt x="261" y="889"/>
                      <a:pt x="261" y="889"/>
                      <a:pt x="261" y="889"/>
                    </a:cubicBezTo>
                    <a:cubicBezTo>
                      <a:pt x="244" y="933"/>
                      <a:pt x="244" y="933"/>
                      <a:pt x="244" y="933"/>
                    </a:cubicBezTo>
                    <a:cubicBezTo>
                      <a:pt x="289" y="994"/>
                      <a:pt x="289" y="994"/>
                      <a:pt x="289" y="994"/>
                    </a:cubicBezTo>
                    <a:cubicBezTo>
                      <a:pt x="315" y="1004"/>
                      <a:pt x="315" y="1004"/>
                      <a:pt x="315" y="1004"/>
                    </a:cubicBezTo>
                    <a:cubicBezTo>
                      <a:pt x="296" y="1105"/>
                      <a:pt x="296" y="1105"/>
                      <a:pt x="296" y="1105"/>
                    </a:cubicBezTo>
                    <a:close/>
                    <a:moveTo>
                      <a:pt x="253" y="279"/>
                    </a:moveTo>
                    <a:cubicBezTo>
                      <a:pt x="254" y="277"/>
                      <a:pt x="256" y="275"/>
                      <a:pt x="258" y="273"/>
                    </a:cubicBezTo>
                    <a:cubicBezTo>
                      <a:pt x="286" y="270"/>
                      <a:pt x="286" y="270"/>
                      <a:pt x="286" y="270"/>
                    </a:cubicBezTo>
                    <a:cubicBezTo>
                      <a:pt x="298" y="271"/>
                      <a:pt x="298" y="271"/>
                      <a:pt x="298" y="271"/>
                    </a:cubicBezTo>
                    <a:cubicBezTo>
                      <a:pt x="281" y="277"/>
                      <a:pt x="281" y="277"/>
                      <a:pt x="281" y="277"/>
                    </a:cubicBezTo>
                    <a:cubicBezTo>
                      <a:pt x="277" y="281"/>
                      <a:pt x="277" y="281"/>
                      <a:pt x="277" y="281"/>
                    </a:cubicBezTo>
                    <a:cubicBezTo>
                      <a:pt x="282" y="289"/>
                      <a:pt x="282" y="289"/>
                      <a:pt x="282" y="289"/>
                    </a:cubicBezTo>
                    <a:cubicBezTo>
                      <a:pt x="271" y="284"/>
                      <a:pt x="271" y="284"/>
                      <a:pt x="271" y="284"/>
                    </a:cubicBezTo>
                    <a:cubicBezTo>
                      <a:pt x="253" y="279"/>
                      <a:pt x="253" y="279"/>
                      <a:pt x="253" y="279"/>
                    </a:cubicBezTo>
                    <a:close/>
                    <a:moveTo>
                      <a:pt x="385" y="263"/>
                    </a:moveTo>
                    <a:cubicBezTo>
                      <a:pt x="380" y="261"/>
                      <a:pt x="380" y="261"/>
                      <a:pt x="380" y="261"/>
                    </a:cubicBezTo>
                    <a:cubicBezTo>
                      <a:pt x="394" y="251"/>
                      <a:pt x="394" y="251"/>
                      <a:pt x="394" y="251"/>
                    </a:cubicBezTo>
                    <a:cubicBezTo>
                      <a:pt x="401" y="251"/>
                      <a:pt x="401" y="251"/>
                      <a:pt x="401" y="251"/>
                    </a:cubicBezTo>
                    <a:cubicBezTo>
                      <a:pt x="404" y="242"/>
                      <a:pt x="404" y="242"/>
                      <a:pt x="404" y="242"/>
                    </a:cubicBezTo>
                    <a:cubicBezTo>
                      <a:pt x="413" y="239"/>
                      <a:pt x="413" y="239"/>
                      <a:pt x="413" y="239"/>
                    </a:cubicBezTo>
                    <a:cubicBezTo>
                      <a:pt x="431" y="237"/>
                      <a:pt x="431" y="237"/>
                      <a:pt x="431" y="237"/>
                    </a:cubicBezTo>
                    <a:cubicBezTo>
                      <a:pt x="437" y="227"/>
                      <a:pt x="437" y="227"/>
                      <a:pt x="437" y="227"/>
                    </a:cubicBezTo>
                    <a:cubicBezTo>
                      <a:pt x="450" y="226"/>
                      <a:pt x="450" y="226"/>
                      <a:pt x="450" y="226"/>
                    </a:cubicBezTo>
                    <a:cubicBezTo>
                      <a:pt x="460" y="217"/>
                      <a:pt x="460" y="217"/>
                      <a:pt x="460" y="217"/>
                    </a:cubicBezTo>
                    <a:cubicBezTo>
                      <a:pt x="484" y="220"/>
                      <a:pt x="484" y="220"/>
                      <a:pt x="484" y="220"/>
                    </a:cubicBezTo>
                    <a:cubicBezTo>
                      <a:pt x="481" y="223"/>
                      <a:pt x="481" y="223"/>
                      <a:pt x="481" y="223"/>
                    </a:cubicBezTo>
                    <a:cubicBezTo>
                      <a:pt x="483" y="223"/>
                      <a:pt x="483" y="223"/>
                      <a:pt x="483" y="223"/>
                    </a:cubicBezTo>
                    <a:cubicBezTo>
                      <a:pt x="481" y="227"/>
                      <a:pt x="481" y="227"/>
                      <a:pt x="481" y="227"/>
                    </a:cubicBezTo>
                    <a:cubicBezTo>
                      <a:pt x="474" y="230"/>
                      <a:pt x="474" y="230"/>
                      <a:pt x="474" y="230"/>
                    </a:cubicBezTo>
                    <a:cubicBezTo>
                      <a:pt x="474" y="231"/>
                      <a:pt x="474" y="231"/>
                      <a:pt x="474" y="231"/>
                    </a:cubicBezTo>
                    <a:cubicBezTo>
                      <a:pt x="481" y="228"/>
                      <a:pt x="481" y="228"/>
                      <a:pt x="481" y="228"/>
                    </a:cubicBezTo>
                    <a:cubicBezTo>
                      <a:pt x="482" y="236"/>
                      <a:pt x="482" y="236"/>
                      <a:pt x="482" y="236"/>
                    </a:cubicBezTo>
                    <a:cubicBezTo>
                      <a:pt x="486" y="230"/>
                      <a:pt x="486" y="230"/>
                      <a:pt x="486" y="230"/>
                    </a:cubicBezTo>
                    <a:cubicBezTo>
                      <a:pt x="485" y="227"/>
                      <a:pt x="485" y="227"/>
                      <a:pt x="485" y="227"/>
                    </a:cubicBezTo>
                    <a:cubicBezTo>
                      <a:pt x="491" y="229"/>
                      <a:pt x="491" y="229"/>
                      <a:pt x="491" y="229"/>
                    </a:cubicBezTo>
                    <a:cubicBezTo>
                      <a:pt x="494" y="238"/>
                      <a:pt x="494" y="238"/>
                      <a:pt x="494" y="238"/>
                    </a:cubicBezTo>
                    <a:cubicBezTo>
                      <a:pt x="496" y="227"/>
                      <a:pt x="496" y="227"/>
                      <a:pt x="496" y="227"/>
                    </a:cubicBezTo>
                    <a:cubicBezTo>
                      <a:pt x="502" y="227"/>
                      <a:pt x="502" y="227"/>
                      <a:pt x="502" y="227"/>
                    </a:cubicBezTo>
                    <a:cubicBezTo>
                      <a:pt x="501" y="225"/>
                      <a:pt x="501" y="225"/>
                      <a:pt x="501" y="225"/>
                    </a:cubicBezTo>
                    <a:cubicBezTo>
                      <a:pt x="511" y="226"/>
                      <a:pt x="511" y="226"/>
                      <a:pt x="511" y="226"/>
                    </a:cubicBezTo>
                    <a:cubicBezTo>
                      <a:pt x="513" y="239"/>
                      <a:pt x="513" y="239"/>
                      <a:pt x="513" y="239"/>
                    </a:cubicBezTo>
                    <a:cubicBezTo>
                      <a:pt x="521" y="249"/>
                      <a:pt x="521" y="249"/>
                      <a:pt x="521" y="249"/>
                    </a:cubicBezTo>
                    <a:cubicBezTo>
                      <a:pt x="518" y="254"/>
                      <a:pt x="518" y="254"/>
                      <a:pt x="518" y="254"/>
                    </a:cubicBezTo>
                    <a:cubicBezTo>
                      <a:pt x="526" y="261"/>
                      <a:pt x="526" y="261"/>
                      <a:pt x="526" y="261"/>
                    </a:cubicBezTo>
                    <a:cubicBezTo>
                      <a:pt x="529" y="259"/>
                      <a:pt x="529" y="259"/>
                      <a:pt x="529" y="259"/>
                    </a:cubicBezTo>
                    <a:cubicBezTo>
                      <a:pt x="539" y="262"/>
                      <a:pt x="539" y="262"/>
                      <a:pt x="539" y="262"/>
                    </a:cubicBezTo>
                    <a:cubicBezTo>
                      <a:pt x="543" y="268"/>
                      <a:pt x="543" y="268"/>
                      <a:pt x="543" y="268"/>
                    </a:cubicBezTo>
                    <a:cubicBezTo>
                      <a:pt x="560" y="297"/>
                      <a:pt x="560" y="297"/>
                      <a:pt x="560" y="297"/>
                    </a:cubicBezTo>
                    <a:cubicBezTo>
                      <a:pt x="563" y="301"/>
                      <a:pt x="563" y="301"/>
                      <a:pt x="563" y="301"/>
                    </a:cubicBezTo>
                    <a:cubicBezTo>
                      <a:pt x="555" y="304"/>
                      <a:pt x="555" y="304"/>
                      <a:pt x="555" y="304"/>
                    </a:cubicBezTo>
                    <a:cubicBezTo>
                      <a:pt x="569" y="311"/>
                      <a:pt x="569" y="311"/>
                      <a:pt x="569" y="311"/>
                    </a:cubicBezTo>
                    <a:cubicBezTo>
                      <a:pt x="573" y="319"/>
                      <a:pt x="573" y="319"/>
                      <a:pt x="573" y="319"/>
                    </a:cubicBezTo>
                    <a:cubicBezTo>
                      <a:pt x="581" y="320"/>
                      <a:pt x="581" y="320"/>
                      <a:pt x="581" y="320"/>
                    </a:cubicBezTo>
                    <a:cubicBezTo>
                      <a:pt x="589" y="329"/>
                      <a:pt x="589" y="329"/>
                      <a:pt x="589" y="329"/>
                    </a:cubicBezTo>
                    <a:cubicBezTo>
                      <a:pt x="588" y="330"/>
                      <a:pt x="587" y="331"/>
                      <a:pt x="585" y="332"/>
                    </a:cubicBezTo>
                    <a:cubicBezTo>
                      <a:pt x="571" y="332"/>
                      <a:pt x="571" y="332"/>
                      <a:pt x="571" y="332"/>
                    </a:cubicBezTo>
                    <a:cubicBezTo>
                      <a:pt x="571" y="332"/>
                      <a:pt x="571" y="332"/>
                      <a:pt x="571" y="332"/>
                    </a:cubicBezTo>
                    <a:cubicBezTo>
                      <a:pt x="562" y="325"/>
                      <a:pt x="562" y="325"/>
                      <a:pt x="562" y="325"/>
                    </a:cubicBezTo>
                    <a:cubicBezTo>
                      <a:pt x="559" y="327"/>
                      <a:pt x="559" y="327"/>
                      <a:pt x="559" y="327"/>
                    </a:cubicBezTo>
                    <a:cubicBezTo>
                      <a:pt x="564" y="332"/>
                      <a:pt x="564" y="332"/>
                      <a:pt x="564" y="332"/>
                    </a:cubicBezTo>
                    <a:cubicBezTo>
                      <a:pt x="555" y="343"/>
                      <a:pt x="555" y="343"/>
                      <a:pt x="555" y="343"/>
                    </a:cubicBezTo>
                    <a:cubicBezTo>
                      <a:pt x="560" y="343"/>
                      <a:pt x="560" y="343"/>
                      <a:pt x="560" y="343"/>
                    </a:cubicBezTo>
                    <a:cubicBezTo>
                      <a:pt x="566" y="336"/>
                      <a:pt x="566" y="336"/>
                      <a:pt x="566" y="336"/>
                    </a:cubicBezTo>
                    <a:cubicBezTo>
                      <a:pt x="570" y="335"/>
                      <a:pt x="570" y="335"/>
                      <a:pt x="570" y="335"/>
                    </a:cubicBezTo>
                    <a:cubicBezTo>
                      <a:pt x="570" y="338"/>
                      <a:pt x="570" y="338"/>
                      <a:pt x="570" y="338"/>
                    </a:cubicBezTo>
                    <a:cubicBezTo>
                      <a:pt x="585" y="334"/>
                      <a:pt x="585" y="334"/>
                      <a:pt x="585" y="334"/>
                    </a:cubicBezTo>
                    <a:cubicBezTo>
                      <a:pt x="577" y="353"/>
                      <a:pt x="577" y="353"/>
                      <a:pt x="577" y="353"/>
                    </a:cubicBezTo>
                    <a:cubicBezTo>
                      <a:pt x="555" y="369"/>
                      <a:pt x="555" y="369"/>
                      <a:pt x="555" y="369"/>
                    </a:cubicBezTo>
                    <a:cubicBezTo>
                      <a:pt x="546" y="365"/>
                      <a:pt x="546" y="365"/>
                      <a:pt x="546" y="365"/>
                    </a:cubicBezTo>
                    <a:cubicBezTo>
                      <a:pt x="540" y="388"/>
                      <a:pt x="540" y="388"/>
                      <a:pt x="540" y="388"/>
                    </a:cubicBezTo>
                    <a:cubicBezTo>
                      <a:pt x="505" y="405"/>
                      <a:pt x="505" y="405"/>
                      <a:pt x="505" y="405"/>
                    </a:cubicBezTo>
                    <a:cubicBezTo>
                      <a:pt x="508" y="427"/>
                      <a:pt x="508" y="427"/>
                      <a:pt x="508" y="427"/>
                    </a:cubicBezTo>
                    <a:cubicBezTo>
                      <a:pt x="499" y="439"/>
                      <a:pt x="499" y="439"/>
                      <a:pt x="499" y="439"/>
                    </a:cubicBezTo>
                    <a:cubicBezTo>
                      <a:pt x="494" y="467"/>
                      <a:pt x="494" y="467"/>
                      <a:pt x="494" y="467"/>
                    </a:cubicBezTo>
                    <a:cubicBezTo>
                      <a:pt x="481" y="468"/>
                      <a:pt x="481" y="468"/>
                      <a:pt x="481" y="468"/>
                    </a:cubicBezTo>
                    <a:cubicBezTo>
                      <a:pt x="474" y="458"/>
                      <a:pt x="474" y="458"/>
                      <a:pt x="474" y="458"/>
                    </a:cubicBezTo>
                    <a:cubicBezTo>
                      <a:pt x="460" y="464"/>
                      <a:pt x="460" y="464"/>
                      <a:pt x="460" y="464"/>
                    </a:cubicBezTo>
                    <a:cubicBezTo>
                      <a:pt x="448" y="459"/>
                      <a:pt x="448" y="459"/>
                      <a:pt x="448" y="459"/>
                    </a:cubicBezTo>
                    <a:cubicBezTo>
                      <a:pt x="422" y="416"/>
                      <a:pt x="422" y="416"/>
                      <a:pt x="422" y="416"/>
                    </a:cubicBezTo>
                    <a:cubicBezTo>
                      <a:pt x="413" y="414"/>
                      <a:pt x="413" y="414"/>
                      <a:pt x="413" y="414"/>
                    </a:cubicBezTo>
                    <a:cubicBezTo>
                      <a:pt x="412" y="387"/>
                      <a:pt x="412" y="387"/>
                      <a:pt x="412" y="387"/>
                    </a:cubicBezTo>
                    <a:cubicBezTo>
                      <a:pt x="425" y="382"/>
                      <a:pt x="425" y="382"/>
                      <a:pt x="425" y="382"/>
                    </a:cubicBezTo>
                    <a:cubicBezTo>
                      <a:pt x="426" y="376"/>
                      <a:pt x="426" y="376"/>
                      <a:pt x="426" y="376"/>
                    </a:cubicBezTo>
                    <a:cubicBezTo>
                      <a:pt x="408" y="374"/>
                      <a:pt x="408" y="374"/>
                      <a:pt x="408" y="374"/>
                    </a:cubicBezTo>
                    <a:cubicBezTo>
                      <a:pt x="410" y="364"/>
                      <a:pt x="410" y="364"/>
                      <a:pt x="410" y="364"/>
                    </a:cubicBezTo>
                    <a:cubicBezTo>
                      <a:pt x="415" y="363"/>
                      <a:pt x="415" y="363"/>
                      <a:pt x="415" y="363"/>
                    </a:cubicBezTo>
                    <a:cubicBezTo>
                      <a:pt x="430" y="363"/>
                      <a:pt x="430" y="363"/>
                      <a:pt x="430" y="363"/>
                    </a:cubicBezTo>
                    <a:cubicBezTo>
                      <a:pt x="418" y="348"/>
                      <a:pt x="418" y="348"/>
                      <a:pt x="418" y="348"/>
                    </a:cubicBezTo>
                    <a:cubicBezTo>
                      <a:pt x="416" y="351"/>
                      <a:pt x="416" y="351"/>
                      <a:pt x="416" y="351"/>
                    </a:cubicBezTo>
                    <a:cubicBezTo>
                      <a:pt x="395" y="310"/>
                      <a:pt x="395" y="310"/>
                      <a:pt x="395" y="310"/>
                    </a:cubicBezTo>
                    <a:cubicBezTo>
                      <a:pt x="366" y="302"/>
                      <a:pt x="366" y="302"/>
                      <a:pt x="366" y="302"/>
                    </a:cubicBezTo>
                    <a:cubicBezTo>
                      <a:pt x="362" y="290"/>
                      <a:pt x="362" y="290"/>
                      <a:pt x="362" y="290"/>
                    </a:cubicBezTo>
                    <a:cubicBezTo>
                      <a:pt x="371" y="290"/>
                      <a:pt x="371" y="290"/>
                      <a:pt x="371" y="290"/>
                    </a:cubicBezTo>
                    <a:cubicBezTo>
                      <a:pt x="371" y="287"/>
                      <a:pt x="371" y="287"/>
                      <a:pt x="371" y="287"/>
                    </a:cubicBezTo>
                    <a:cubicBezTo>
                      <a:pt x="360" y="286"/>
                      <a:pt x="360" y="286"/>
                      <a:pt x="360" y="286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67" y="271"/>
                      <a:pt x="367" y="271"/>
                      <a:pt x="367" y="271"/>
                    </a:cubicBezTo>
                    <a:cubicBezTo>
                      <a:pt x="383" y="271"/>
                      <a:pt x="383" y="271"/>
                      <a:pt x="383" y="271"/>
                    </a:cubicBezTo>
                    <a:cubicBezTo>
                      <a:pt x="385" y="263"/>
                      <a:pt x="385" y="263"/>
                      <a:pt x="385" y="263"/>
                    </a:cubicBezTo>
                    <a:close/>
                    <a:moveTo>
                      <a:pt x="204" y="353"/>
                    </a:moveTo>
                    <a:cubicBezTo>
                      <a:pt x="198" y="363"/>
                      <a:pt x="198" y="363"/>
                      <a:pt x="198" y="363"/>
                    </a:cubicBezTo>
                    <a:cubicBezTo>
                      <a:pt x="203" y="375"/>
                      <a:pt x="203" y="375"/>
                      <a:pt x="203" y="375"/>
                    </a:cubicBezTo>
                    <a:cubicBezTo>
                      <a:pt x="213" y="374"/>
                      <a:pt x="213" y="374"/>
                      <a:pt x="213" y="374"/>
                    </a:cubicBezTo>
                    <a:cubicBezTo>
                      <a:pt x="208" y="367"/>
                      <a:pt x="208" y="367"/>
                      <a:pt x="208" y="367"/>
                    </a:cubicBezTo>
                    <a:cubicBezTo>
                      <a:pt x="220" y="368"/>
                      <a:pt x="220" y="368"/>
                      <a:pt x="220" y="368"/>
                    </a:cubicBezTo>
                    <a:cubicBezTo>
                      <a:pt x="229" y="355"/>
                      <a:pt x="229" y="355"/>
                      <a:pt x="229" y="355"/>
                    </a:cubicBezTo>
                    <a:cubicBezTo>
                      <a:pt x="204" y="353"/>
                      <a:pt x="204" y="353"/>
                      <a:pt x="204" y="353"/>
                    </a:cubicBezTo>
                    <a:close/>
                    <a:moveTo>
                      <a:pt x="198" y="413"/>
                    </a:moveTo>
                    <a:cubicBezTo>
                      <a:pt x="175" y="406"/>
                      <a:pt x="175" y="406"/>
                      <a:pt x="175" y="406"/>
                    </a:cubicBezTo>
                    <a:cubicBezTo>
                      <a:pt x="187" y="397"/>
                      <a:pt x="187" y="397"/>
                      <a:pt x="187" y="397"/>
                    </a:cubicBezTo>
                    <a:cubicBezTo>
                      <a:pt x="203" y="406"/>
                      <a:pt x="203" y="406"/>
                      <a:pt x="203" y="406"/>
                    </a:cubicBezTo>
                    <a:cubicBezTo>
                      <a:pt x="198" y="413"/>
                      <a:pt x="198" y="413"/>
                      <a:pt x="198" y="413"/>
                    </a:cubicBezTo>
                    <a:close/>
                    <a:moveTo>
                      <a:pt x="256" y="438"/>
                    </a:moveTo>
                    <a:cubicBezTo>
                      <a:pt x="248" y="457"/>
                      <a:pt x="248" y="457"/>
                      <a:pt x="248" y="457"/>
                    </a:cubicBezTo>
                    <a:cubicBezTo>
                      <a:pt x="259" y="463"/>
                      <a:pt x="259" y="463"/>
                      <a:pt x="259" y="463"/>
                    </a:cubicBezTo>
                    <a:cubicBezTo>
                      <a:pt x="270" y="454"/>
                      <a:pt x="270" y="454"/>
                      <a:pt x="270" y="454"/>
                    </a:cubicBezTo>
                    <a:cubicBezTo>
                      <a:pt x="281" y="459"/>
                      <a:pt x="281" y="459"/>
                      <a:pt x="281" y="459"/>
                    </a:cubicBezTo>
                    <a:cubicBezTo>
                      <a:pt x="288" y="458"/>
                      <a:pt x="288" y="458"/>
                      <a:pt x="288" y="458"/>
                    </a:cubicBezTo>
                    <a:cubicBezTo>
                      <a:pt x="273" y="448"/>
                      <a:pt x="273" y="448"/>
                      <a:pt x="273" y="448"/>
                    </a:cubicBezTo>
                    <a:cubicBezTo>
                      <a:pt x="256" y="438"/>
                      <a:pt x="256" y="438"/>
                      <a:pt x="256" y="438"/>
                    </a:cubicBezTo>
                    <a:close/>
                    <a:moveTo>
                      <a:pt x="249" y="356"/>
                    </a:moveTo>
                    <a:cubicBezTo>
                      <a:pt x="231" y="369"/>
                      <a:pt x="231" y="369"/>
                      <a:pt x="231" y="369"/>
                    </a:cubicBezTo>
                    <a:cubicBezTo>
                      <a:pt x="239" y="392"/>
                      <a:pt x="239" y="392"/>
                      <a:pt x="239" y="392"/>
                    </a:cubicBezTo>
                    <a:cubicBezTo>
                      <a:pt x="258" y="397"/>
                      <a:pt x="258" y="397"/>
                      <a:pt x="258" y="397"/>
                    </a:cubicBezTo>
                    <a:cubicBezTo>
                      <a:pt x="291" y="400"/>
                      <a:pt x="291" y="400"/>
                      <a:pt x="291" y="400"/>
                    </a:cubicBezTo>
                    <a:cubicBezTo>
                      <a:pt x="300" y="398"/>
                      <a:pt x="300" y="398"/>
                      <a:pt x="300" y="398"/>
                    </a:cubicBezTo>
                    <a:cubicBezTo>
                      <a:pt x="312" y="405"/>
                      <a:pt x="312" y="405"/>
                      <a:pt x="312" y="405"/>
                    </a:cubicBezTo>
                    <a:cubicBezTo>
                      <a:pt x="301" y="422"/>
                      <a:pt x="301" y="422"/>
                      <a:pt x="301" y="422"/>
                    </a:cubicBezTo>
                    <a:cubicBezTo>
                      <a:pt x="305" y="426"/>
                      <a:pt x="305" y="426"/>
                      <a:pt x="305" y="426"/>
                    </a:cubicBezTo>
                    <a:cubicBezTo>
                      <a:pt x="314" y="422"/>
                      <a:pt x="314" y="422"/>
                      <a:pt x="314" y="422"/>
                    </a:cubicBezTo>
                    <a:cubicBezTo>
                      <a:pt x="315" y="409"/>
                      <a:pt x="315" y="409"/>
                      <a:pt x="315" y="409"/>
                    </a:cubicBezTo>
                    <a:cubicBezTo>
                      <a:pt x="333" y="421"/>
                      <a:pt x="333" y="421"/>
                      <a:pt x="333" y="421"/>
                    </a:cubicBezTo>
                    <a:cubicBezTo>
                      <a:pt x="328" y="428"/>
                      <a:pt x="328" y="428"/>
                      <a:pt x="328" y="428"/>
                    </a:cubicBezTo>
                    <a:cubicBezTo>
                      <a:pt x="321" y="434"/>
                      <a:pt x="321" y="434"/>
                      <a:pt x="321" y="434"/>
                    </a:cubicBezTo>
                    <a:cubicBezTo>
                      <a:pt x="321" y="439"/>
                      <a:pt x="321" y="439"/>
                      <a:pt x="321" y="439"/>
                    </a:cubicBezTo>
                    <a:cubicBezTo>
                      <a:pt x="302" y="442"/>
                      <a:pt x="302" y="442"/>
                      <a:pt x="302" y="442"/>
                    </a:cubicBezTo>
                    <a:cubicBezTo>
                      <a:pt x="299" y="450"/>
                      <a:pt x="299" y="450"/>
                      <a:pt x="299" y="450"/>
                    </a:cubicBezTo>
                    <a:cubicBezTo>
                      <a:pt x="324" y="449"/>
                      <a:pt x="324" y="449"/>
                      <a:pt x="324" y="449"/>
                    </a:cubicBezTo>
                    <a:cubicBezTo>
                      <a:pt x="339" y="462"/>
                      <a:pt x="339" y="462"/>
                      <a:pt x="339" y="462"/>
                    </a:cubicBezTo>
                    <a:cubicBezTo>
                      <a:pt x="368" y="477"/>
                      <a:pt x="368" y="477"/>
                      <a:pt x="368" y="477"/>
                    </a:cubicBezTo>
                    <a:cubicBezTo>
                      <a:pt x="369" y="471"/>
                      <a:pt x="369" y="471"/>
                      <a:pt x="369" y="471"/>
                    </a:cubicBezTo>
                    <a:cubicBezTo>
                      <a:pt x="351" y="458"/>
                      <a:pt x="351" y="458"/>
                      <a:pt x="351" y="458"/>
                    </a:cubicBezTo>
                    <a:cubicBezTo>
                      <a:pt x="376" y="467"/>
                      <a:pt x="376" y="467"/>
                      <a:pt x="376" y="467"/>
                    </a:cubicBezTo>
                    <a:cubicBezTo>
                      <a:pt x="374" y="458"/>
                      <a:pt x="374" y="458"/>
                      <a:pt x="374" y="458"/>
                    </a:cubicBezTo>
                    <a:cubicBezTo>
                      <a:pt x="353" y="436"/>
                      <a:pt x="353" y="436"/>
                      <a:pt x="353" y="436"/>
                    </a:cubicBezTo>
                    <a:cubicBezTo>
                      <a:pt x="362" y="431"/>
                      <a:pt x="362" y="431"/>
                      <a:pt x="362" y="431"/>
                    </a:cubicBezTo>
                    <a:cubicBezTo>
                      <a:pt x="382" y="446"/>
                      <a:pt x="382" y="446"/>
                      <a:pt x="382" y="446"/>
                    </a:cubicBezTo>
                    <a:cubicBezTo>
                      <a:pt x="393" y="430"/>
                      <a:pt x="393" y="430"/>
                      <a:pt x="393" y="430"/>
                    </a:cubicBezTo>
                    <a:cubicBezTo>
                      <a:pt x="374" y="419"/>
                      <a:pt x="374" y="419"/>
                      <a:pt x="374" y="419"/>
                    </a:cubicBezTo>
                    <a:cubicBezTo>
                      <a:pt x="349" y="410"/>
                      <a:pt x="349" y="410"/>
                      <a:pt x="349" y="410"/>
                    </a:cubicBezTo>
                    <a:cubicBezTo>
                      <a:pt x="359" y="399"/>
                      <a:pt x="359" y="399"/>
                      <a:pt x="359" y="399"/>
                    </a:cubicBezTo>
                    <a:cubicBezTo>
                      <a:pt x="330" y="379"/>
                      <a:pt x="330" y="379"/>
                      <a:pt x="330" y="379"/>
                    </a:cubicBezTo>
                    <a:cubicBezTo>
                      <a:pt x="322" y="383"/>
                      <a:pt x="322" y="383"/>
                      <a:pt x="322" y="383"/>
                    </a:cubicBezTo>
                    <a:cubicBezTo>
                      <a:pt x="316" y="381"/>
                      <a:pt x="316" y="381"/>
                      <a:pt x="316" y="381"/>
                    </a:cubicBezTo>
                    <a:cubicBezTo>
                      <a:pt x="314" y="371"/>
                      <a:pt x="314" y="371"/>
                      <a:pt x="314" y="371"/>
                    </a:cubicBezTo>
                    <a:cubicBezTo>
                      <a:pt x="296" y="370"/>
                      <a:pt x="296" y="370"/>
                      <a:pt x="296" y="370"/>
                    </a:cubicBezTo>
                    <a:cubicBezTo>
                      <a:pt x="294" y="378"/>
                      <a:pt x="294" y="378"/>
                      <a:pt x="294" y="378"/>
                    </a:cubicBezTo>
                    <a:cubicBezTo>
                      <a:pt x="283" y="376"/>
                      <a:pt x="283" y="376"/>
                      <a:pt x="283" y="376"/>
                    </a:cubicBezTo>
                    <a:cubicBezTo>
                      <a:pt x="286" y="367"/>
                      <a:pt x="286" y="367"/>
                      <a:pt x="286" y="367"/>
                    </a:cubicBezTo>
                    <a:cubicBezTo>
                      <a:pt x="276" y="357"/>
                      <a:pt x="276" y="357"/>
                      <a:pt x="276" y="357"/>
                    </a:cubicBezTo>
                    <a:cubicBezTo>
                      <a:pt x="262" y="363"/>
                      <a:pt x="262" y="363"/>
                      <a:pt x="262" y="363"/>
                    </a:cubicBezTo>
                    <a:cubicBezTo>
                      <a:pt x="260" y="385"/>
                      <a:pt x="260" y="385"/>
                      <a:pt x="260" y="385"/>
                    </a:cubicBezTo>
                    <a:cubicBezTo>
                      <a:pt x="256" y="385"/>
                      <a:pt x="256" y="385"/>
                      <a:pt x="256" y="385"/>
                    </a:cubicBezTo>
                    <a:cubicBezTo>
                      <a:pt x="250" y="368"/>
                      <a:pt x="250" y="368"/>
                      <a:pt x="250" y="368"/>
                    </a:cubicBezTo>
                    <a:cubicBezTo>
                      <a:pt x="257" y="355"/>
                      <a:pt x="257" y="355"/>
                      <a:pt x="257" y="355"/>
                    </a:cubicBezTo>
                    <a:cubicBezTo>
                      <a:pt x="249" y="356"/>
                      <a:pt x="249" y="356"/>
                      <a:pt x="249" y="356"/>
                    </a:cubicBezTo>
                    <a:close/>
                    <a:moveTo>
                      <a:pt x="317" y="771"/>
                    </a:moveTo>
                    <a:cubicBezTo>
                      <a:pt x="326" y="770"/>
                      <a:pt x="326" y="770"/>
                      <a:pt x="326" y="770"/>
                    </a:cubicBezTo>
                    <a:cubicBezTo>
                      <a:pt x="327" y="764"/>
                      <a:pt x="327" y="764"/>
                      <a:pt x="327" y="764"/>
                    </a:cubicBezTo>
                    <a:cubicBezTo>
                      <a:pt x="340" y="765"/>
                      <a:pt x="340" y="765"/>
                      <a:pt x="340" y="765"/>
                    </a:cubicBezTo>
                    <a:cubicBezTo>
                      <a:pt x="352" y="769"/>
                      <a:pt x="352" y="769"/>
                      <a:pt x="352" y="769"/>
                    </a:cubicBezTo>
                    <a:cubicBezTo>
                      <a:pt x="338" y="778"/>
                      <a:pt x="338" y="778"/>
                      <a:pt x="338" y="778"/>
                    </a:cubicBezTo>
                    <a:cubicBezTo>
                      <a:pt x="331" y="774"/>
                      <a:pt x="331" y="774"/>
                      <a:pt x="331" y="774"/>
                    </a:cubicBezTo>
                    <a:cubicBezTo>
                      <a:pt x="319" y="774"/>
                      <a:pt x="319" y="774"/>
                      <a:pt x="319" y="774"/>
                    </a:cubicBezTo>
                    <a:cubicBezTo>
                      <a:pt x="317" y="771"/>
                      <a:pt x="317" y="771"/>
                      <a:pt x="317" y="771"/>
                    </a:cubicBezTo>
                    <a:close/>
                    <a:moveTo>
                      <a:pt x="358" y="771"/>
                    </a:moveTo>
                    <a:cubicBezTo>
                      <a:pt x="359" y="775"/>
                      <a:pt x="359" y="775"/>
                      <a:pt x="359" y="775"/>
                    </a:cubicBezTo>
                    <a:cubicBezTo>
                      <a:pt x="367" y="775"/>
                      <a:pt x="367" y="775"/>
                      <a:pt x="367" y="775"/>
                    </a:cubicBezTo>
                    <a:cubicBezTo>
                      <a:pt x="367" y="771"/>
                      <a:pt x="367" y="771"/>
                      <a:pt x="367" y="771"/>
                    </a:cubicBezTo>
                    <a:cubicBezTo>
                      <a:pt x="358" y="771"/>
                      <a:pt x="358" y="771"/>
                      <a:pt x="358" y="771"/>
                    </a:cubicBezTo>
                    <a:close/>
                    <a:moveTo>
                      <a:pt x="297" y="771"/>
                    </a:moveTo>
                    <a:cubicBezTo>
                      <a:pt x="296" y="774"/>
                      <a:pt x="296" y="774"/>
                      <a:pt x="296" y="774"/>
                    </a:cubicBezTo>
                    <a:cubicBezTo>
                      <a:pt x="304" y="777"/>
                      <a:pt x="304" y="777"/>
                      <a:pt x="304" y="777"/>
                    </a:cubicBezTo>
                    <a:cubicBezTo>
                      <a:pt x="308" y="776"/>
                      <a:pt x="308" y="776"/>
                      <a:pt x="308" y="776"/>
                    </a:cubicBezTo>
                    <a:cubicBezTo>
                      <a:pt x="307" y="773"/>
                      <a:pt x="307" y="773"/>
                      <a:pt x="307" y="773"/>
                    </a:cubicBezTo>
                    <a:cubicBezTo>
                      <a:pt x="297" y="771"/>
                      <a:pt x="297" y="771"/>
                      <a:pt x="297" y="771"/>
                    </a:cubicBezTo>
                    <a:close/>
                    <a:moveTo>
                      <a:pt x="260" y="753"/>
                    </a:moveTo>
                    <a:cubicBezTo>
                      <a:pt x="258" y="747"/>
                      <a:pt x="258" y="747"/>
                      <a:pt x="258" y="747"/>
                    </a:cubicBezTo>
                    <a:cubicBezTo>
                      <a:pt x="282" y="745"/>
                      <a:pt x="282" y="745"/>
                      <a:pt x="282" y="745"/>
                    </a:cubicBezTo>
                    <a:cubicBezTo>
                      <a:pt x="324" y="763"/>
                      <a:pt x="324" y="763"/>
                      <a:pt x="324" y="763"/>
                    </a:cubicBezTo>
                    <a:cubicBezTo>
                      <a:pt x="317" y="766"/>
                      <a:pt x="317" y="766"/>
                      <a:pt x="317" y="766"/>
                    </a:cubicBezTo>
                    <a:cubicBezTo>
                      <a:pt x="298" y="761"/>
                      <a:pt x="298" y="761"/>
                      <a:pt x="298" y="761"/>
                    </a:cubicBezTo>
                    <a:cubicBezTo>
                      <a:pt x="277" y="749"/>
                      <a:pt x="277" y="749"/>
                      <a:pt x="277" y="749"/>
                    </a:cubicBezTo>
                    <a:cubicBezTo>
                      <a:pt x="260" y="753"/>
                      <a:pt x="260" y="753"/>
                      <a:pt x="260" y="753"/>
                    </a:cubicBezTo>
                    <a:close/>
                    <a:moveTo>
                      <a:pt x="915" y="544"/>
                    </a:moveTo>
                    <a:cubicBezTo>
                      <a:pt x="888" y="554"/>
                      <a:pt x="888" y="554"/>
                      <a:pt x="888" y="554"/>
                    </a:cubicBezTo>
                    <a:cubicBezTo>
                      <a:pt x="895" y="561"/>
                      <a:pt x="895" y="561"/>
                      <a:pt x="895" y="561"/>
                    </a:cubicBezTo>
                    <a:cubicBezTo>
                      <a:pt x="891" y="566"/>
                      <a:pt x="891" y="566"/>
                      <a:pt x="891" y="566"/>
                    </a:cubicBezTo>
                    <a:cubicBezTo>
                      <a:pt x="879" y="567"/>
                      <a:pt x="879" y="567"/>
                      <a:pt x="879" y="567"/>
                    </a:cubicBezTo>
                    <a:cubicBezTo>
                      <a:pt x="877" y="561"/>
                      <a:pt x="877" y="561"/>
                      <a:pt x="877" y="561"/>
                    </a:cubicBezTo>
                    <a:cubicBezTo>
                      <a:pt x="882" y="554"/>
                      <a:pt x="882" y="554"/>
                      <a:pt x="882" y="554"/>
                    </a:cubicBezTo>
                    <a:cubicBezTo>
                      <a:pt x="869" y="552"/>
                      <a:pt x="869" y="552"/>
                      <a:pt x="869" y="552"/>
                    </a:cubicBezTo>
                    <a:cubicBezTo>
                      <a:pt x="860" y="562"/>
                      <a:pt x="860" y="562"/>
                      <a:pt x="860" y="562"/>
                    </a:cubicBezTo>
                    <a:cubicBezTo>
                      <a:pt x="849" y="580"/>
                      <a:pt x="849" y="580"/>
                      <a:pt x="849" y="580"/>
                    </a:cubicBezTo>
                    <a:cubicBezTo>
                      <a:pt x="863" y="588"/>
                      <a:pt x="863" y="588"/>
                      <a:pt x="863" y="588"/>
                    </a:cubicBezTo>
                    <a:cubicBezTo>
                      <a:pt x="877" y="588"/>
                      <a:pt x="877" y="588"/>
                      <a:pt x="877" y="588"/>
                    </a:cubicBezTo>
                    <a:cubicBezTo>
                      <a:pt x="881" y="583"/>
                      <a:pt x="881" y="583"/>
                      <a:pt x="881" y="583"/>
                    </a:cubicBezTo>
                    <a:cubicBezTo>
                      <a:pt x="893" y="583"/>
                      <a:pt x="893" y="583"/>
                      <a:pt x="893" y="583"/>
                    </a:cubicBezTo>
                    <a:cubicBezTo>
                      <a:pt x="911" y="591"/>
                      <a:pt x="911" y="591"/>
                      <a:pt x="911" y="591"/>
                    </a:cubicBezTo>
                    <a:cubicBezTo>
                      <a:pt x="928" y="588"/>
                      <a:pt x="928" y="588"/>
                      <a:pt x="928" y="588"/>
                    </a:cubicBezTo>
                    <a:cubicBezTo>
                      <a:pt x="926" y="577"/>
                      <a:pt x="926" y="577"/>
                      <a:pt x="926" y="577"/>
                    </a:cubicBezTo>
                    <a:cubicBezTo>
                      <a:pt x="904" y="563"/>
                      <a:pt x="904" y="563"/>
                      <a:pt x="904" y="563"/>
                    </a:cubicBezTo>
                    <a:cubicBezTo>
                      <a:pt x="915" y="544"/>
                      <a:pt x="915" y="544"/>
                      <a:pt x="915" y="544"/>
                    </a:cubicBezTo>
                    <a:close/>
                    <a:moveTo>
                      <a:pt x="983" y="546"/>
                    </a:moveTo>
                    <a:cubicBezTo>
                      <a:pt x="957" y="561"/>
                      <a:pt x="957" y="561"/>
                      <a:pt x="957" y="561"/>
                    </a:cubicBezTo>
                    <a:cubicBezTo>
                      <a:pt x="960" y="578"/>
                      <a:pt x="960" y="578"/>
                      <a:pt x="960" y="578"/>
                    </a:cubicBezTo>
                    <a:cubicBezTo>
                      <a:pt x="975" y="591"/>
                      <a:pt x="975" y="591"/>
                      <a:pt x="975" y="591"/>
                    </a:cubicBezTo>
                    <a:cubicBezTo>
                      <a:pt x="969" y="613"/>
                      <a:pt x="969" y="613"/>
                      <a:pt x="969" y="613"/>
                    </a:cubicBezTo>
                    <a:cubicBezTo>
                      <a:pt x="985" y="621"/>
                      <a:pt x="985" y="621"/>
                      <a:pt x="985" y="621"/>
                    </a:cubicBezTo>
                    <a:cubicBezTo>
                      <a:pt x="1000" y="617"/>
                      <a:pt x="1000" y="617"/>
                      <a:pt x="1000" y="617"/>
                    </a:cubicBezTo>
                    <a:cubicBezTo>
                      <a:pt x="997" y="601"/>
                      <a:pt x="997" y="601"/>
                      <a:pt x="997" y="601"/>
                    </a:cubicBezTo>
                    <a:cubicBezTo>
                      <a:pt x="990" y="596"/>
                      <a:pt x="990" y="596"/>
                      <a:pt x="990" y="596"/>
                    </a:cubicBezTo>
                    <a:cubicBezTo>
                      <a:pt x="990" y="591"/>
                      <a:pt x="990" y="591"/>
                      <a:pt x="990" y="591"/>
                    </a:cubicBezTo>
                    <a:cubicBezTo>
                      <a:pt x="1003" y="592"/>
                      <a:pt x="1003" y="592"/>
                      <a:pt x="1003" y="592"/>
                    </a:cubicBezTo>
                    <a:cubicBezTo>
                      <a:pt x="994" y="582"/>
                      <a:pt x="994" y="582"/>
                      <a:pt x="994" y="582"/>
                    </a:cubicBezTo>
                    <a:cubicBezTo>
                      <a:pt x="980" y="568"/>
                      <a:pt x="980" y="568"/>
                      <a:pt x="980" y="568"/>
                    </a:cubicBezTo>
                    <a:cubicBezTo>
                      <a:pt x="982" y="559"/>
                      <a:pt x="982" y="559"/>
                      <a:pt x="982" y="559"/>
                    </a:cubicBezTo>
                    <a:cubicBezTo>
                      <a:pt x="992" y="559"/>
                      <a:pt x="992" y="559"/>
                      <a:pt x="992" y="559"/>
                    </a:cubicBezTo>
                    <a:cubicBezTo>
                      <a:pt x="994" y="547"/>
                      <a:pt x="994" y="547"/>
                      <a:pt x="994" y="547"/>
                    </a:cubicBezTo>
                    <a:cubicBezTo>
                      <a:pt x="983" y="546"/>
                      <a:pt x="983" y="546"/>
                      <a:pt x="983" y="546"/>
                    </a:cubicBezTo>
                    <a:close/>
                    <a:moveTo>
                      <a:pt x="562" y="391"/>
                    </a:moveTo>
                    <a:cubicBezTo>
                      <a:pt x="553" y="400"/>
                      <a:pt x="553" y="400"/>
                      <a:pt x="553" y="400"/>
                    </a:cubicBezTo>
                    <a:cubicBezTo>
                      <a:pt x="570" y="404"/>
                      <a:pt x="570" y="404"/>
                      <a:pt x="570" y="404"/>
                    </a:cubicBezTo>
                    <a:cubicBezTo>
                      <a:pt x="565" y="410"/>
                      <a:pt x="565" y="410"/>
                      <a:pt x="565" y="410"/>
                    </a:cubicBezTo>
                    <a:cubicBezTo>
                      <a:pt x="562" y="416"/>
                      <a:pt x="562" y="416"/>
                      <a:pt x="562" y="416"/>
                    </a:cubicBezTo>
                    <a:cubicBezTo>
                      <a:pt x="589" y="420"/>
                      <a:pt x="589" y="420"/>
                      <a:pt x="589" y="420"/>
                    </a:cubicBezTo>
                    <a:cubicBezTo>
                      <a:pt x="613" y="408"/>
                      <a:pt x="613" y="408"/>
                      <a:pt x="613" y="408"/>
                    </a:cubicBezTo>
                    <a:cubicBezTo>
                      <a:pt x="614" y="399"/>
                      <a:pt x="614" y="399"/>
                      <a:pt x="614" y="399"/>
                    </a:cubicBezTo>
                    <a:cubicBezTo>
                      <a:pt x="599" y="392"/>
                      <a:pt x="599" y="392"/>
                      <a:pt x="599" y="392"/>
                    </a:cubicBezTo>
                    <a:cubicBezTo>
                      <a:pt x="581" y="397"/>
                      <a:pt x="581" y="397"/>
                      <a:pt x="581" y="397"/>
                    </a:cubicBezTo>
                    <a:cubicBezTo>
                      <a:pt x="571" y="400"/>
                      <a:pt x="571" y="400"/>
                      <a:pt x="571" y="400"/>
                    </a:cubicBezTo>
                    <a:cubicBezTo>
                      <a:pt x="571" y="395"/>
                      <a:pt x="571" y="395"/>
                      <a:pt x="571" y="395"/>
                    </a:cubicBezTo>
                    <a:cubicBezTo>
                      <a:pt x="562" y="391"/>
                      <a:pt x="562" y="391"/>
                      <a:pt x="562" y="391"/>
                    </a:cubicBezTo>
                    <a:close/>
                    <a:moveTo>
                      <a:pt x="803" y="232"/>
                    </a:moveTo>
                    <a:cubicBezTo>
                      <a:pt x="796" y="245"/>
                      <a:pt x="796" y="245"/>
                      <a:pt x="796" y="245"/>
                    </a:cubicBezTo>
                    <a:cubicBezTo>
                      <a:pt x="816" y="245"/>
                      <a:pt x="816" y="245"/>
                      <a:pt x="816" y="245"/>
                    </a:cubicBezTo>
                    <a:cubicBezTo>
                      <a:pt x="812" y="250"/>
                      <a:pt x="812" y="250"/>
                      <a:pt x="812" y="250"/>
                    </a:cubicBezTo>
                    <a:cubicBezTo>
                      <a:pt x="830" y="252"/>
                      <a:pt x="830" y="252"/>
                      <a:pt x="830" y="252"/>
                    </a:cubicBezTo>
                    <a:cubicBezTo>
                      <a:pt x="844" y="243"/>
                      <a:pt x="844" y="243"/>
                      <a:pt x="844" y="243"/>
                    </a:cubicBezTo>
                    <a:cubicBezTo>
                      <a:pt x="822" y="237"/>
                      <a:pt x="822" y="237"/>
                      <a:pt x="822" y="237"/>
                    </a:cubicBezTo>
                    <a:cubicBezTo>
                      <a:pt x="814" y="238"/>
                      <a:pt x="814" y="238"/>
                      <a:pt x="814" y="238"/>
                    </a:cubicBezTo>
                    <a:cubicBezTo>
                      <a:pt x="803" y="232"/>
                      <a:pt x="803" y="232"/>
                      <a:pt x="803" y="232"/>
                    </a:cubicBezTo>
                    <a:close/>
                    <a:moveTo>
                      <a:pt x="785" y="243"/>
                    </a:moveTo>
                    <a:cubicBezTo>
                      <a:pt x="809" y="258"/>
                      <a:pt x="809" y="258"/>
                      <a:pt x="809" y="258"/>
                    </a:cubicBezTo>
                    <a:cubicBezTo>
                      <a:pt x="798" y="266"/>
                      <a:pt x="798" y="266"/>
                      <a:pt x="798" y="266"/>
                    </a:cubicBezTo>
                    <a:cubicBezTo>
                      <a:pt x="789" y="284"/>
                      <a:pt x="789" y="284"/>
                      <a:pt x="789" y="284"/>
                    </a:cubicBezTo>
                    <a:cubicBezTo>
                      <a:pt x="773" y="269"/>
                      <a:pt x="773" y="269"/>
                      <a:pt x="773" y="269"/>
                    </a:cubicBezTo>
                    <a:cubicBezTo>
                      <a:pt x="786" y="263"/>
                      <a:pt x="786" y="263"/>
                      <a:pt x="786" y="263"/>
                    </a:cubicBezTo>
                    <a:cubicBezTo>
                      <a:pt x="779" y="258"/>
                      <a:pt x="779" y="258"/>
                      <a:pt x="779" y="258"/>
                    </a:cubicBezTo>
                    <a:cubicBezTo>
                      <a:pt x="766" y="264"/>
                      <a:pt x="766" y="264"/>
                      <a:pt x="766" y="264"/>
                    </a:cubicBezTo>
                    <a:cubicBezTo>
                      <a:pt x="752" y="247"/>
                      <a:pt x="752" y="247"/>
                      <a:pt x="752" y="247"/>
                    </a:cubicBezTo>
                    <a:cubicBezTo>
                      <a:pt x="768" y="246"/>
                      <a:pt x="768" y="246"/>
                      <a:pt x="768" y="246"/>
                    </a:cubicBezTo>
                    <a:cubicBezTo>
                      <a:pt x="775" y="253"/>
                      <a:pt x="775" y="253"/>
                      <a:pt x="775" y="253"/>
                    </a:cubicBezTo>
                    <a:cubicBezTo>
                      <a:pt x="783" y="252"/>
                      <a:pt x="783" y="252"/>
                      <a:pt x="783" y="252"/>
                    </a:cubicBezTo>
                    <a:cubicBezTo>
                      <a:pt x="785" y="243"/>
                      <a:pt x="785" y="243"/>
                      <a:pt x="785" y="243"/>
                    </a:cubicBezTo>
                    <a:close/>
                    <a:moveTo>
                      <a:pt x="1014" y="318"/>
                    </a:moveTo>
                    <a:cubicBezTo>
                      <a:pt x="1000" y="315"/>
                      <a:pt x="1000" y="315"/>
                      <a:pt x="1000" y="315"/>
                    </a:cubicBezTo>
                    <a:cubicBezTo>
                      <a:pt x="1018" y="297"/>
                      <a:pt x="1018" y="297"/>
                      <a:pt x="1018" y="297"/>
                    </a:cubicBezTo>
                    <a:cubicBezTo>
                      <a:pt x="1043" y="287"/>
                      <a:pt x="1043" y="287"/>
                      <a:pt x="1043" y="287"/>
                    </a:cubicBezTo>
                    <a:cubicBezTo>
                      <a:pt x="1080" y="280"/>
                      <a:pt x="1080" y="280"/>
                      <a:pt x="1080" y="280"/>
                    </a:cubicBezTo>
                    <a:cubicBezTo>
                      <a:pt x="1083" y="285"/>
                      <a:pt x="1083" y="285"/>
                      <a:pt x="1083" y="285"/>
                    </a:cubicBezTo>
                    <a:cubicBezTo>
                      <a:pt x="1072" y="291"/>
                      <a:pt x="1072" y="291"/>
                      <a:pt x="1072" y="291"/>
                    </a:cubicBezTo>
                    <a:cubicBezTo>
                      <a:pt x="1031" y="301"/>
                      <a:pt x="1031" y="301"/>
                      <a:pt x="1031" y="301"/>
                    </a:cubicBezTo>
                    <a:cubicBezTo>
                      <a:pt x="1014" y="318"/>
                      <a:pt x="1014" y="318"/>
                      <a:pt x="1014" y="318"/>
                    </a:cubicBezTo>
                    <a:close/>
                    <a:moveTo>
                      <a:pt x="1016" y="350"/>
                    </a:moveTo>
                    <a:cubicBezTo>
                      <a:pt x="1000" y="349"/>
                      <a:pt x="1000" y="349"/>
                      <a:pt x="1000" y="349"/>
                    </a:cubicBezTo>
                    <a:cubicBezTo>
                      <a:pt x="983" y="336"/>
                      <a:pt x="983" y="336"/>
                      <a:pt x="983" y="336"/>
                    </a:cubicBezTo>
                    <a:cubicBezTo>
                      <a:pt x="995" y="323"/>
                      <a:pt x="995" y="323"/>
                      <a:pt x="995" y="323"/>
                    </a:cubicBezTo>
                    <a:cubicBezTo>
                      <a:pt x="1012" y="324"/>
                      <a:pt x="1012" y="324"/>
                      <a:pt x="1012" y="324"/>
                    </a:cubicBezTo>
                    <a:cubicBezTo>
                      <a:pt x="1007" y="332"/>
                      <a:pt x="1007" y="332"/>
                      <a:pt x="1007" y="332"/>
                    </a:cubicBezTo>
                    <a:cubicBezTo>
                      <a:pt x="1016" y="350"/>
                      <a:pt x="1016" y="350"/>
                      <a:pt x="1016" y="350"/>
                    </a:cubicBezTo>
                    <a:close/>
                    <a:moveTo>
                      <a:pt x="663" y="458"/>
                    </a:moveTo>
                    <a:cubicBezTo>
                      <a:pt x="658" y="477"/>
                      <a:pt x="658" y="477"/>
                      <a:pt x="658" y="477"/>
                    </a:cubicBezTo>
                    <a:cubicBezTo>
                      <a:pt x="666" y="483"/>
                      <a:pt x="666" y="483"/>
                      <a:pt x="666" y="483"/>
                    </a:cubicBezTo>
                    <a:cubicBezTo>
                      <a:pt x="666" y="491"/>
                      <a:pt x="666" y="491"/>
                      <a:pt x="666" y="491"/>
                    </a:cubicBezTo>
                    <a:cubicBezTo>
                      <a:pt x="672" y="492"/>
                      <a:pt x="672" y="492"/>
                      <a:pt x="672" y="492"/>
                    </a:cubicBezTo>
                    <a:cubicBezTo>
                      <a:pt x="677" y="501"/>
                      <a:pt x="677" y="501"/>
                      <a:pt x="677" y="501"/>
                    </a:cubicBezTo>
                    <a:cubicBezTo>
                      <a:pt x="668" y="505"/>
                      <a:pt x="668" y="505"/>
                      <a:pt x="668" y="505"/>
                    </a:cubicBezTo>
                    <a:cubicBezTo>
                      <a:pt x="663" y="513"/>
                      <a:pt x="663" y="513"/>
                      <a:pt x="663" y="513"/>
                    </a:cubicBezTo>
                    <a:cubicBezTo>
                      <a:pt x="676" y="517"/>
                      <a:pt x="676" y="517"/>
                      <a:pt x="676" y="517"/>
                    </a:cubicBezTo>
                    <a:cubicBezTo>
                      <a:pt x="660" y="527"/>
                      <a:pt x="660" y="527"/>
                      <a:pt x="660" y="527"/>
                    </a:cubicBezTo>
                    <a:cubicBezTo>
                      <a:pt x="665" y="528"/>
                      <a:pt x="665" y="528"/>
                      <a:pt x="665" y="528"/>
                    </a:cubicBezTo>
                    <a:cubicBezTo>
                      <a:pt x="679" y="522"/>
                      <a:pt x="679" y="522"/>
                      <a:pt x="679" y="522"/>
                    </a:cubicBezTo>
                    <a:cubicBezTo>
                      <a:pt x="694" y="523"/>
                      <a:pt x="694" y="523"/>
                      <a:pt x="694" y="523"/>
                    </a:cubicBezTo>
                    <a:cubicBezTo>
                      <a:pt x="701" y="518"/>
                      <a:pt x="701" y="518"/>
                      <a:pt x="701" y="518"/>
                    </a:cubicBezTo>
                    <a:cubicBezTo>
                      <a:pt x="696" y="516"/>
                      <a:pt x="696" y="516"/>
                      <a:pt x="696" y="516"/>
                    </a:cubicBezTo>
                    <a:cubicBezTo>
                      <a:pt x="702" y="510"/>
                      <a:pt x="702" y="510"/>
                      <a:pt x="702" y="510"/>
                    </a:cubicBezTo>
                    <a:cubicBezTo>
                      <a:pt x="700" y="505"/>
                      <a:pt x="700" y="505"/>
                      <a:pt x="700" y="505"/>
                    </a:cubicBezTo>
                    <a:cubicBezTo>
                      <a:pt x="692" y="505"/>
                      <a:pt x="692" y="505"/>
                      <a:pt x="692" y="505"/>
                    </a:cubicBezTo>
                    <a:cubicBezTo>
                      <a:pt x="687" y="492"/>
                      <a:pt x="687" y="492"/>
                      <a:pt x="687" y="492"/>
                    </a:cubicBezTo>
                    <a:cubicBezTo>
                      <a:pt x="684" y="491"/>
                      <a:pt x="684" y="491"/>
                      <a:pt x="684" y="491"/>
                    </a:cubicBezTo>
                    <a:cubicBezTo>
                      <a:pt x="684" y="485"/>
                      <a:pt x="684" y="485"/>
                      <a:pt x="684" y="485"/>
                    </a:cubicBezTo>
                    <a:cubicBezTo>
                      <a:pt x="677" y="479"/>
                      <a:pt x="677" y="479"/>
                      <a:pt x="677" y="479"/>
                    </a:cubicBezTo>
                    <a:cubicBezTo>
                      <a:pt x="682" y="472"/>
                      <a:pt x="682" y="472"/>
                      <a:pt x="682" y="472"/>
                    </a:cubicBezTo>
                    <a:cubicBezTo>
                      <a:pt x="681" y="468"/>
                      <a:pt x="681" y="468"/>
                      <a:pt x="681" y="468"/>
                    </a:cubicBezTo>
                    <a:cubicBezTo>
                      <a:pt x="670" y="468"/>
                      <a:pt x="670" y="468"/>
                      <a:pt x="670" y="468"/>
                    </a:cubicBezTo>
                    <a:cubicBezTo>
                      <a:pt x="677" y="463"/>
                      <a:pt x="677" y="463"/>
                      <a:pt x="677" y="463"/>
                    </a:cubicBezTo>
                    <a:cubicBezTo>
                      <a:pt x="676" y="460"/>
                      <a:pt x="676" y="460"/>
                      <a:pt x="676" y="460"/>
                    </a:cubicBezTo>
                    <a:cubicBezTo>
                      <a:pt x="663" y="458"/>
                      <a:pt x="663" y="458"/>
                      <a:pt x="663" y="458"/>
                    </a:cubicBezTo>
                    <a:close/>
                    <a:moveTo>
                      <a:pt x="656" y="489"/>
                    </a:moveTo>
                    <a:cubicBezTo>
                      <a:pt x="647" y="487"/>
                      <a:pt x="647" y="487"/>
                      <a:pt x="647" y="487"/>
                    </a:cubicBezTo>
                    <a:cubicBezTo>
                      <a:pt x="643" y="494"/>
                      <a:pt x="643" y="494"/>
                      <a:pt x="643" y="494"/>
                    </a:cubicBezTo>
                    <a:cubicBezTo>
                      <a:pt x="635" y="495"/>
                      <a:pt x="635" y="495"/>
                      <a:pt x="635" y="495"/>
                    </a:cubicBezTo>
                    <a:cubicBezTo>
                      <a:pt x="636" y="502"/>
                      <a:pt x="636" y="502"/>
                      <a:pt x="636" y="502"/>
                    </a:cubicBezTo>
                    <a:cubicBezTo>
                      <a:pt x="641" y="504"/>
                      <a:pt x="641" y="504"/>
                      <a:pt x="641" y="504"/>
                    </a:cubicBezTo>
                    <a:cubicBezTo>
                      <a:pt x="638" y="509"/>
                      <a:pt x="638" y="509"/>
                      <a:pt x="638" y="509"/>
                    </a:cubicBezTo>
                    <a:cubicBezTo>
                      <a:pt x="634" y="513"/>
                      <a:pt x="634" y="513"/>
                      <a:pt x="634" y="513"/>
                    </a:cubicBezTo>
                    <a:cubicBezTo>
                      <a:pt x="643" y="517"/>
                      <a:pt x="643" y="517"/>
                      <a:pt x="643" y="517"/>
                    </a:cubicBezTo>
                    <a:cubicBezTo>
                      <a:pt x="652" y="511"/>
                      <a:pt x="652" y="511"/>
                      <a:pt x="652" y="511"/>
                    </a:cubicBezTo>
                    <a:cubicBezTo>
                      <a:pt x="658" y="512"/>
                      <a:pt x="658" y="512"/>
                      <a:pt x="658" y="512"/>
                    </a:cubicBezTo>
                    <a:cubicBezTo>
                      <a:pt x="658" y="497"/>
                      <a:pt x="658" y="497"/>
                      <a:pt x="658" y="497"/>
                    </a:cubicBezTo>
                    <a:cubicBezTo>
                      <a:pt x="660" y="494"/>
                      <a:pt x="660" y="494"/>
                      <a:pt x="660" y="494"/>
                    </a:cubicBezTo>
                    <a:cubicBezTo>
                      <a:pt x="656" y="489"/>
                      <a:pt x="656" y="489"/>
                      <a:pt x="656" y="489"/>
                    </a:cubicBezTo>
                    <a:close/>
                    <a:moveTo>
                      <a:pt x="739" y="591"/>
                    </a:moveTo>
                    <a:cubicBezTo>
                      <a:pt x="740" y="596"/>
                      <a:pt x="740" y="596"/>
                      <a:pt x="740" y="596"/>
                    </a:cubicBezTo>
                    <a:cubicBezTo>
                      <a:pt x="741" y="605"/>
                      <a:pt x="741" y="605"/>
                      <a:pt x="741" y="605"/>
                    </a:cubicBezTo>
                    <a:cubicBezTo>
                      <a:pt x="747" y="602"/>
                      <a:pt x="747" y="602"/>
                      <a:pt x="747" y="602"/>
                    </a:cubicBezTo>
                    <a:cubicBezTo>
                      <a:pt x="749" y="592"/>
                      <a:pt x="749" y="592"/>
                      <a:pt x="749" y="592"/>
                    </a:cubicBezTo>
                    <a:cubicBezTo>
                      <a:pt x="745" y="589"/>
                      <a:pt x="745" y="589"/>
                      <a:pt x="745" y="589"/>
                    </a:cubicBezTo>
                    <a:cubicBezTo>
                      <a:pt x="739" y="591"/>
                      <a:pt x="739" y="591"/>
                      <a:pt x="739" y="591"/>
                    </a:cubicBezTo>
                    <a:close/>
                    <a:moveTo>
                      <a:pt x="744" y="588"/>
                    </a:moveTo>
                    <a:cubicBezTo>
                      <a:pt x="740" y="583"/>
                      <a:pt x="740" y="583"/>
                      <a:pt x="740" y="583"/>
                    </a:cubicBezTo>
                    <a:cubicBezTo>
                      <a:pt x="746" y="577"/>
                      <a:pt x="746" y="577"/>
                      <a:pt x="746" y="577"/>
                    </a:cubicBezTo>
                    <a:cubicBezTo>
                      <a:pt x="748" y="580"/>
                      <a:pt x="748" y="580"/>
                      <a:pt x="748" y="580"/>
                    </a:cubicBezTo>
                    <a:cubicBezTo>
                      <a:pt x="747" y="586"/>
                      <a:pt x="747" y="586"/>
                      <a:pt x="747" y="586"/>
                    </a:cubicBezTo>
                    <a:cubicBezTo>
                      <a:pt x="744" y="588"/>
                      <a:pt x="744" y="588"/>
                      <a:pt x="744" y="588"/>
                    </a:cubicBezTo>
                    <a:close/>
                    <a:moveTo>
                      <a:pt x="779" y="610"/>
                    </a:moveTo>
                    <a:cubicBezTo>
                      <a:pt x="779" y="617"/>
                      <a:pt x="779" y="617"/>
                      <a:pt x="779" y="617"/>
                    </a:cubicBezTo>
                    <a:cubicBezTo>
                      <a:pt x="776" y="619"/>
                      <a:pt x="776" y="619"/>
                      <a:pt x="776" y="619"/>
                    </a:cubicBezTo>
                    <a:cubicBezTo>
                      <a:pt x="763" y="614"/>
                      <a:pt x="763" y="614"/>
                      <a:pt x="763" y="614"/>
                    </a:cubicBezTo>
                    <a:cubicBezTo>
                      <a:pt x="763" y="611"/>
                      <a:pt x="763" y="611"/>
                      <a:pt x="763" y="611"/>
                    </a:cubicBezTo>
                    <a:cubicBezTo>
                      <a:pt x="768" y="608"/>
                      <a:pt x="768" y="608"/>
                      <a:pt x="768" y="608"/>
                    </a:cubicBezTo>
                    <a:cubicBezTo>
                      <a:pt x="773" y="610"/>
                      <a:pt x="773" y="610"/>
                      <a:pt x="773" y="610"/>
                    </a:cubicBezTo>
                    <a:cubicBezTo>
                      <a:pt x="779" y="610"/>
                      <a:pt x="779" y="610"/>
                      <a:pt x="779" y="610"/>
                    </a:cubicBezTo>
                    <a:close/>
                    <a:moveTo>
                      <a:pt x="825" y="625"/>
                    </a:moveTo>
                    <a:cubicBezTo>
                      <a:pt x="826" y="629"/>
                      <a:pt x="826" y="629"/>
                      <a:pt x="826" y="629"/>
                    </a:cubicBezTo>
                    <a:cubicBezTo>
                      <a:pt x="833" y="632"/>
                      <a:pt x="833" y="632"/>
                      <a:pt x="833" y="632"/>
                    </a:cubicBezTo>
                    <a:cubicBezTo>
                      <a:pt x="842" y="630"/>
                      <a:pt x="842" y="630"/>
                      <a:pt x="842" y="630"/>
                    </a:cubicBezTo>
                    <a:cubicBezTo>
                      <a:pt x="842" y="627"/>
                      <a:pt x="842" y="627"/>
                      <a:pt x="842" y="627"/>
                    </a:cubicBezTo>
                    <a:cubicBezTo>
                      <a:pt x="825" y="625"/>
                      <a:pt x="825" y="625"/>
                      <a:pt x="825" y="625"/>
                    </a:cubicBezTo>
                    <a:close/>
                    <a:moveTo>
                      <a:pt x="885" y="627"/>
                    </a:moveTo>
                    <a:cubicBezTo>
                      <a:pt x="877" y="627"/>
                      <a:pt x="877" y="627"/>
                      <a:pt x="877" y="627"/>
                    </a:cubicBezTo>
                    <a:cubicBezTo>
                      <a:pt x="874" y="631"/>
                      <a:pt x="874" y="631"/>
                      <a:pt x="874" y="631"/>
                    </a:cubicBezTo>
                    <a:cubicBezTo>
                      <a:pt x="880" y="634"/>
                      <a:pt x="880" y="634"/>
                      <a:pt x="880" y="634"/>
                    </a:cubicBezTo>
                    <a:cubicBezTo>
                      <a:pt x="885" y="631"/>
                      <a:pt x="885" y="631"/>
                      <a:pt x="885" y="631"/>
                    </a:cubicBezTo>
                    <a:cubicBezTo>
                      <a:pt x="885" y="627"/>
                      <a:pt x="885" y="627"/>
                      <a:pt x="885" y="627"/>
                    </a:cubicBezTo>
                    <a:close/>
                    <a:moveTo>
                      <a:pt x="1147" y="782"/>
                    </a:moveTo>
                    <a:cubicBezTo>
                      <a:pt x="1144" y="786"/>
                      <a:pt x="1144" y="786"/>
                      <a:pt x="1144" y="786"/>
                    </a:cubicBezTo>
                    <a:cubicBezTo>
                      <a:pt x="1145" y="798"/>
                      <a:pt x="1145" y="798"/>
                      <a:pt x="1145" y="798"/>
                    </a:cubicBezTo>
                    <a:cubicBezTo>
                      <a:pt x="1149" y="803"/>
                      <a:pt x="1149" y="803"/>
                      <a:pt x="1149" y="803"/>
                    </a:cubicBezTo>
                    <a:cubicBezTo>
                      <a:pt x="1155" y="800"/>
                      <a:pt x="1155" y="800"/>
                      <a:pt x="1155" y="800"/>
                    </a:cubicBezTo>
                    <a:cubicBezTo>
                      <a:pt x="1155" y="794"/>
                      <a:pt x="1155" y="794"/>
                      <a:pt x="1155" y="794"/>
                    </a:cubicBezTo>
                    <a:cubicBezTo>
                      <a:pt x="1147" y="782"/>
                      <a:pt x="1147" y="782"/>
                      <a:pt x="1147" y="782"/>
                    </a:cubicBezTo>
                    <a:close/>
                    <a:moveTo>
                      <a:pt x="973" y="905"/>
                    </a:moveTo>
                    <a:cubicBezTo>
                      <a:pt x="945" y="927"/>
                      <a:pt x="945" y="927"/>
                      <a:pt x="945" y="927"/>
                    </a:cubicBezTo>
                    <a:cubicBezTo>
                      <a:pt x="940" y="938"/>
                      <a:pt x="940" y="938"/>
                      <a:pt x="940" y="938"/>
                    </a:cubicBezTo>
                    <a:cubicBezTo>
                      <a:pt x="946" y="951"/>
                      <a:pt x="946" y="951"/>
                      <a:pt x="946" y="951"/>
                    </a:cubicBezTo>
                    <a:cubicBezTo>
                      <a:pt x="938" y="963"/>
                      <a:pt x="938" y="963"/>
                      <a:pt x="938" y="963"/>
                    </a:cubicBezTo>
                    <a:cubicBezTo>
                      <a:pt x="948" y="987"/>
                      <a:pt x="948" y="987"/>
                      <a:pt x="948" y="987"/>
                    </a:cubicBezTo>
                    <a:cubicBezTo>
                      <a:pt x="960" y="980"/>
                      <a:pt x="960" y="980"/>
                      <a:pt x="960" y="980"/>
                    </a:cubicBezTo>
                    <a:cubicBezTo>
                      <a:pt x="978" y="924"/>
                      <a:pt x="978" y="924"/>
                      <a:pt x="978" y="924"/>
                    </a:cubicBezTo>
                    <a:cubicBezTo>
                      <a:pt x="973" y="905"/>
                      <a:pt x="973" y="905"/>
                      <a:pt x="973" y="905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3" name="组合 72"/>
              <p:cNvGrpSpPr/>
              <p:nvPr/>
            </p:nvGrpSpPr>
            <p:grpSpPr>
              <a:xfrm>
                <a:off x="5322027" y="5537776"/>
                <a:ext cx="330937" cy="435853"/>
                <a:chOff x="9805187" y="5154871"/>
                <a:chExt cx="677932" cy="892853"/>
              </a:xfrm>
            </p:grpSpPr>
            <p:sp>
              <p:nvSpPr>
                <p:cNvPr id="74" name="Freeform 8"/>
                <p:cNvSpPr/>
                <p:nvPr/>
              </p:nvSpPr>
              <p:spPr bwMode="auto">
                <a:xfrm>
                  <a:off x="10058241" y="5910494"/>
                  <a:ext cx="172979" cy="137230"/>
                </a:xfrm>
                <a:custGeom>
                  <a:avLst/>
                  <a:gdLst>
                    <a:gd name="T0" fmla="*/ 19 w 19"/>
                    <a:gd name="T1" fmla="*/ 0 h 15"/>
                    <a:gd name="T2" fmla="*/ 9 w 19"/>
                    <a:gd name="T3" fmla="*/ 15 h 15"/>
                    <a:gd name="T4" fmla="*/ 0 w 19"/>
                    <a:gd name="T5" fmla="*/ 0 h 15"/>
                    <a:gd name="T6" fmla="*/ 9 w 19"/>
                    <a:gd name="T7" fmla="*/ 1 h 15"/>
                    <a:gd name="T8" fmla="*/ 19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9" y="0"/>
                      </a:move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1"/>
                      </a:cubicBezTo>
                      <a:cubicBezTo>
                        <a:pt x="13" y="1"/>
                        <a:pt x="16" y="1"/>
                        <a:pt x="19" y="0"/>
                      </a:cubicBezTo>
                      <a:close/>
                    </a:path>
                  </a:pathLst>
                </a:custGeom>
                <a:solidFill>
                  <a:srgbClr val="0008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805187" y="5154871"/>
                  <a:ext cx="677932" cy="6996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/>
          </p:nvGrpSpPr>
          <p:grpSpPr>
            <a:xfrm>
              <a:off x="6240195" y="139375"/>
              <a:ext cx="217455" cy="217199"/>
              <a:chOff x="13314441" y="1463135"/>
              <a:chExt cx="672022" cy="671232"/>
            </a:xfrm>
          </p:grpSpPr>
          <p:sp>
            <p:nvSpPr>
              <p:cNvPr id="59" name="AutoShape 16"/>
              <p:cNvSpPr>
                <a:spLocks noChangeAspect="1" noChangeArrowheads="1" noTextEdit="1"/>
              </p:cNvSpPr>
              <p:nvPr/>
            </p:nvSpPr>
            <p:spPr bwMode="auto">
              <a:xfrm rot="5400000">
                <a:off x="13315627" y="1462740"/>
                <a:ext cx="669649" cy="672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18"/>
              <p:cNvSpPr/>
              <p:nvPr/>
            </p:nvSpPr>
            <p:spPr bwMode="auto">
              <a:xfrm rot="5400000">
                <a:off x="13753627" y="1650907"/>
                <a:ext cx="302805" cy="161285"/>
              </a:xfrm>
              <a:custGeom>
                <a:avLst/>
                <a:gdLst>
                  <a:gd name="T0" fmla="*/ 222 w 308"/>
                  <a:gd name="T1" fmla="*/ 0 h 164"/>
                  <a:gd name="T2" fmla="*/ 308 w 308"/>
                  <a:gd name="T3" fmla="*/ 11 h 164"/>
                  <a:gd name="T4" fmla="*/ 123 w 308"/>
                  <a:gd name="T5" fmla="*/ 164 h 164"/>
                  <a:gd name="T6" fmla="*/ 0 w 308"/>
                  <a:gd name="T7" fmla="*/ 83 h 164"/>
                  <a:gd name="T8" fmla="*/ 222 w 308"/>
                  <a:gd name="T9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164">
                    <a:moveTo>
                      <a:pt x="222" y="0"/>
                    </a:moveTo>
                    <a:cubicBezTo>
                      <a:pt x="252" y="0"/>
                      <a:pt x="280" y="4"/>
                      <a:pt x="308" y="11"/>
                    </a:cubicBezTo>
                    <a:cubicBezTo>
                      <a:pt x="244" y="46"/>
                      <a:pt x="182" y="98"/>
                      <a:pt x="123" y="164"/>
                    </a:cubicBezTo>
                    <a:cubicBezTo>
                      <a:pt x="73" y="145"/>
                      <a:pt x="30" y="116"/>
                      <a:pt x="0" y="83"/>
                    </a:cubicBezTo>
                    <a:cubicBezTo>
                      <a:pt x="60" y="31"/>
                      <a:pt x="137" y="0"/>
                      <a:pt x="22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19"/>
              <p:cNvSpPr/>
              <p:nvPr/>
            </p:nvSpPr>
            <p:spPr bwMode="auto">
              <a:xfrm rot="5400000">
                <a:off x="13754813" y="1776219"/>
                <a:ext cx="253787" cy="169982"/>
              </a:xfrm>
              <a:custGeom>
                <a:avLst/>
                <a:gdLst>
                  <a:gd name="T0" fmla="*/ 178 w 258"/>
                  <a:gd name="T1" fmla="*/ 0 h 173"/>
                  <a:gd name="T2" fmla="*/ 258 w 258"/>
                  <a:gd name="T3" fmla="*/ 41 h 173"/>
                  <a:gd name="T4" fmla="*/ 138 w 258"/>
                  <a:gd name="T5" fmla="*/ 173 h 173"/>
                  <a:gd name="T6" fmla="*/ 113 w 258"/>
                  <a:gd name="T7" fmla="*/ 173 h 173"/>
                  <a:gd name="T8" fmla="*/ 0 w 258"/>
                  <a:gd name="T9" fmla="*/ 157 h 173"/>
                  <a:gd name="T10" fmla="*/ 178 w 258"/>
                  <a:gd name="T11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8" h="173">
                    <a:moveTo>
                      <a:pt x="178" y="0"/>
                    </a:moveTo>
                    <a:cubicBezTo>
                      <a:pt x="207" y="10"/>
                      <a:pt x="234" y="24"/>
                      <a:pt x="258" y="41"/>
                    </a:cubicBezTo>
                    <a:cubicBezTo>
                      <a:pt x="215" y="73"/>
                      <a:pt x="174" y="118"/>
                      <a:pt x="138" y="173"/>
                    </a:cubicBezTo>
                    <a:cubicBezTo>
                      <a:pt x="130" y="173"/>
                      <a:pt x="121" y="173"/>
                      <a:pt x="113" y="173"/>
                    </a:cubicBezTo>
                    <a:cubicBezTo>
                      <a:pt x="74" y="173"/>
                      <a:pt x="36" y="168"/>
                      <a:pt x="0" y="157"/>
                    </a:cubicBezTo>
                    <a:cubicBezTo>
                      <a:pt x="57" y="89"/>
                      <a:pt x="118" y="35"/>
                      <a:pt x="178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20"/>
              <p:cNvSpPr/>
              <p:nvPr/>
            </p:nvSpPr>
            <p:spPr bwMode="auto">
              <a:xfrm rot="5400000">
                <a:off x="13778136" y="1924458"/>
                <a:ext cx="153379" cy="108314"/>
              </a:xfrm>
              <a:custGeom>
                <a:avLst/>
                <a:gdLst>
                  <a:gd name="T0" fmla="*/ 112 w 156"/>
                  <a:gd name="T1" fmla="*/ 0 h 110"/>
                  <a:gd name="T2" fmla="*/ 156 w 156"/>
                  <a:gd name="T3" fmla="*/ 43 h 110"/>
                  <a:gd name="T4" fmla="*/ 0 w 156"/>
                  <a:gd name="T5" fmla="*/ 110 h 110"/>
                  <a:gd name="T6" fmla="*/ 112 w 156"/>
                  <a:gd name="T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110">
                    <a:moveTo>
                      <a:pt x="112" y="0"/>
                    </a:moveTo>
                    <a:cubicBezTo>
                      <a:pt x="128" y="13"/>
                      <a:pt x="143" y="27"/>
                      <a:pt x="156" y="43"/>
                    </a:cubicBezTo>
                    <a:cubicBezTo>
                      <a:pt x="115" y="76"/>
                      <a:pt x="61" y="101"/>
                      <a:pt x="0" y="110"/>
                    </a:cubicBezTo>
                    <a:cubicBezTo>
                      <a:pt x="34" y="63"/>
                      <a:pt x="72" y="26"/>
                      <a:pt x="11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21"/>
              <p:cNvSpPr/>
              <p:nvPr/>
            </p:nvSpPr>
            <p:spPr bwMode="auto">
              <a:xfrm rot="5400000">
                <a:off x="13479284" y="1748152"/>
                <a:ext cx="334429" cy="379495"/>
              </a:xfrm>
              <a:custGeom>
                <a:avLst/>
                <a:gdLst>
                  <a:gd name="T0" fmla="*/ 312 w 340"/>
                  <a:gd name="T1" fmla="*/ 0 h 386"/>
                  <a:gd name="T2" fmla="*/ 340 w 340"/>
                  <a:gd name="T3" fmla="*/ 50 h 386"/>
                  <a:gd name="T4" fmla="*/ 275 w 340"/>
                  <a:gd name="T5" fmla="*/ 218 h 386"/>
                  <a:gd name="T6" fmla="*/ 104 w 340"/>
                  <a:gd name="T7" fmla="*/ 386 h 386"/>
                  <a:gd name="T8" fmla="*/ 0 w 340"/>
                  <a:gd name="T9" fmla="*/ 347 h 386"/>
                  <a:gd name="T10" fmla="*/ 5 w 340"/>
                  <a:gd name="T11" fmla="*/ 323 h 386"/>
                  <a:gd name="T12" fmla="*/ 109 w 340"/>
                  <a:gd name="T13" fmla="*/ 71 h 386"/>
                  <a:gd name="T14" fmla="*/ 312 w 340"/>
                  <a:gd name="T15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0" h="386">
                    <a:moveTo>
                      <a:pt x="312" y="0"/>
                    </a:moveTo>
                    <a:cubicBezTo>
                      <a:pt x="323" y="16"/>
                      <a:pt x="332" y="33"/>
                      <a:pt x="340" y="50"/>
                    </a:cubicBezTo>
                    <a:cubicBezTo>
                      <a:pt x="330" y="109"/>
                      <a:pt x="308" y="166"/>
                      <a:pt x="275" y="218"/>
                    </a:cubicBezTo>
                    <a:cubicBezTo>
                      <a:pt x="232" y="286"/>
                      <a:pt x="173" y="344"/>
                      <a:pt x="104" y="386"/>
                    </a:cubicBezTo>
                    <a:cubicBezTo>
                      <a:pt x="68" y="376"/>
                      <a:pt x="33" y="363"/>
                      <a:pt x="0" y="347"/>
                    </a:cubicBezTo>
                    <a:cubicBezTo>
                      <a:pt x="2" y="339"/>
                      <a:pt x="4" y="331"/>
                      <a:pt x="5" y="323"/>
                    </a:cubicBezTo>
                    <a:cubicBezTo>
                      <a:pt x="27" y="228"/>
                      <a:pt x="64" y="141"/>
                      <a:pt x="109" y="71"/>
                    </a:cubicBezTo>
                    <a:cubicBezTo>
                      <a:pt x="188" y="65"/>
                      <a:pt x="259" y="39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22"/>
              <p:cNvSpPr/>
              <p:nvPr/>
            </p:nvSpPr>
            <p:spPr bwMode="auto">
              <a:xfrm rot="5400000">
                <a:off x="13522372" y="1588052"/>
                <a:ext cx="244299" cy="280668"/>
              </a:xfrm>
              <a:custGeom>
                <a:avLst/>
                <a:gdLst>
                  <a:gd name="T0" fmla="*/ 149 w 248"/>
                  <a:gd name="T1" fmla="*/ 286 h 286"/>
                  <a:gd name="T2" fmla="*/ 0 w 248"/>
                  <a:gd name="T3" fmla="*/ 169 h 286"/>
                  <a:gd name="T4" fmla="*/ 109 w 248"/>
                  <a:gd name="T5" fmla="*/ 0 h 286"/>
                  <a:gd name="T6" fmla="*/ 243 w 248"/>
                  <a:gd name="T7" fmla="*/ 20 h 286"/>
                  <a:gd name="T8" fmla="*/ 248 w 248"/>
                  <a:gd name="T9" fmla="*/ 20 h 286"/>
                  <a:gd name="T10" fmla="*/ 154 w 248"/>
                  <a:gd name="T11" fmla="*/ 265 h 286"/>
                  <a:gd name="T12" fmla="*/ 149 w 248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286">
                    <a:moveTo>
                      <a:pt x="149" y="286"/>
                    </a:moveTo>
                    <a:cubicBezTo>
                      <a:pt x="93" y="256"/>
                      <a:pt x="42" y="216"/>
                      <a:pt x="0" y="169"/>
                    </a:cubicBezTo>
                    <a:cubicBezTo>
                      <a:pt x="33" y="107"/>
                      <a:pt x="70" y="50"/>
                      <a:pt x="109" y="0"/>
                    </a:cubicBezTo>
                    <a:cubicBezTo>
                      <a:pt x="150" y="13"/>
                      <a:pt x="195" y="20"/>
                      <a:pt x="243" y="20"/>
                    </a:cubicBezTo>
                    <a:cubicBezTo>
                      <a:pt x="244" y="20"/>
                      <a:pt x="246" y="20"/>
                      <a:pt x="248" y="20"/>
                    </a:cubicBezTo>
                    <a:cubicBezTo>
                      <a:pt x="207" y="90"/>
                      <a:pt x="174" y="173"/>
                      <a:pt x="154" y="265"/>
                    </a:cubicBezTo>
                    <a:cubicBezTo>
                      <a:pt x="152" y="272"/>
                      <a:pt x="151" y="279"/>
                      <a:pt x="149" y="286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23"/>
              <p:cNvSpPr/>
              <p:nvPr/>
            </p:nvSpPr>
            <p:spPr bwMode="auto">
              <a:xfrm rot="5400000">
                <a:off x="13680890" y="1473809"/>
                <a:ext cx="176307" cy="234022"/>
              </a:xfrm>
              <a:custGeom>
                <a:avLst/>
                <a:gdLst>
                  <a:gd name="T0" fmla="*/ 78 w 180"/>
                  <a:gd name="T1" fmla="*/ 238 h 238"/>
                  <a:gd name="T2" fmla="*/ 55 w 180"/>
                  <a:gd name="T3" fmla="*/ 204 h 238"/>
                  <a:gd name="T4" fmla="*/ 0 w 180"/>
                  <a:gd name="T5" fmla="*/ 80 h 238"/>
                  <a:gd name="T6" fmla="*/ 59 w 180"/>
                  <a:gd name="T7" fmla="*/ 0 h 238"/>
                  <a:gd name="T8" fmla="*/ 180 w 180"/>
                  <a:gd name="T9" fmla="*/ 90 h 238"/>
                  <a:gd name="T10" fmla="*/ 78 w 180"/>
                  <a:gd name="T11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238">
                    <a:moveTo>
                      <a:pt x="78" y="238"/>
                    </a:moveTo>
                    <a:cubicBezTo>
                      <a:pt x="70" y="227"/>
                      <a:pt x="62" y="216"/>
                      <a:pt x="55" y="204"/>
                    </a:cubicBezTo>
                    <a:cubicBezTo>
                      <a:pt x="30" y="165"/>
                      <a:pt x="12" y="124"/>
                      <a:pt x="0" y="80"/>
                    </a:cubicBezTo>
                    <a:cubicBezTo>
                      <a:pt x="16" y="51"/>
                      <a:pt x="36" y="23"/>
                      <a:pt x="59" y="0"/>
                    </a:cubicBezTo>
                    <a:cubicBezTo>
                      <a:pt x="88" y="37"/>
                      <a:pt x="130" y="68"/>
                      <a:pt x="180" y="90"/>
                    </a:cubicBezTo>
                    <a:cubicBezTo>
                      <a:pt x="144" y="134"/>
                      <a:pt x="109" y="184"/>
                      <a:pt x="78" y="23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4"/>
              <p:cNvSpPr/>
              <p:nvPr/>
            </p:nvSpPr>
            <p:spPr bwMode="auto">
              <a:xfrm rot="5400000">
                <a:off x="13467029" y="1892439"/>
                <a:ext cx="211094" cy="272762"/>
              </a:xfrm>
              <a:custGeom>
                <a:avLst/>
                <a:gdLst>
                  <a:gd name="T0" fmla="*/ 209 w 215"/>
                  <a:gd name="T1" fmla="*/ 0 h 278"/>
                  <a:gd name="T2" fmla="*/ 215 w 215"/>
                  <a:gd name="T3" fmla="*/ 60 h 278"/>
                  <a:gd name="T4" fmla="*/ 139 w 215"/>
                  <a:gd name="T5" fmla="*/ 274 h 278"/>
                  <a:gd name="T6" fmla="*/ 0 w 215"/>
                  <a:gd name="T7" fmla="*/ 268 h 278"/>
                  <a:gd name="T8" fmla="*/ 156 w 215"/>
                  <a:gd name="T9" fmla="*/ 112 h 278"/>
                  <a:gd name="T10" fmla="*/ 209 w 215"/>
                  <a:gd name="T11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" h="278">
                    <a:moveTo>
                      <a:pt x="209" y="0"/>
                    </a:moveTo>
                    <a:cubicBezTo>
                      <a:pt x="213" y="19"/>
                      <a:pt x="215" y="40"/>
                      <a:pt x="215" y="60"/>
                    </a:cubicBezTo>
                    <a:cubicBezTo>
                      <a:pt x="215" y="141"/>
                      <a:pt x="186" y="215"/>
                      <a:pt x="139" y="274"/>
                    </a:cubicBezTo>
                    <a:cubicBezTo>
                      <a:pt x="92" y="278"/>
                      <a:pt x="45" y="276"/>
                      <a:pt x="0" y="268"/>
                    </a:cubicBezTo>
                    <a:cubicBezTo>
                      <a:pt x="62" y="228"/>
                      <a:pt x="116" y="176"/>
                      <a:pt x="156" y="112"/>
                    </a:cubicBezTo>
                    <a:cubicBezTo>
                      <a:pt x="179" y="76"/>
                      <a:pt x="196" y="39"/>
                      <a:pt x="209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25"/>
              <p:cNvSpPr/>
              <p:nvPr/>
            </p:nvSpPr>
            <p:spPr bwMode="auto">
              <a:xfrm rot="5400000">
                <a:off x="13226288" y="1843025"/>
                <a:ext cx="289364" cy="113058"/>
              </a:xfrm>
              <a:custGeom>
                <a:avLst/>
                <a:gdLst>
                  <a:gd name="T0" fmla="*/ 294 w 294"/>
                  <a:gd name="T1" fmla="*/ 6 h 115"/>
                  <a:gd name="T2" fmla="*/ 44 w 294"/>
                  <a:gd name="T3" fmla="*/ 115 h 115"/>
                  <a:gd name="T4" fmla="*/ 1 w 294"/>
                  <a:gd name="T5" fmla="*/ 112 h 115"/>
                  <a:gd name="T6" fmla="*/ 1 w 294"/>
                  <a:gd name="T7" fmla="*/ 54 h 115"/>
                  <a:gd name="T8" fmla="*/ 140 w 294"/>
                  <a:gd name="T9" fmla="*/ 0 h 115"/>
                  <a:gd name="T10" fmla="*/ 294 w 294"/>
                  <a:gd name="T11" fmla="*/ 6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4" h="115">
                    <a:moveTo>
                      <a:pt x="294" y="6"/>
                    </a:moveTo>
                    <a:cubicBezTo>
                      <a:pt x="231" y="73"/>
                      <a:pt x="142" y="115"/>
                      <a:pt x="44" y="115"/>
                    </a:cubicBezTo>
                    <a:cubicBezTo>
                      <a:pt x="29" y="115"/>
                      <a:pt x="15" y="114"/>
                      <a:pt x="1" y="112"/>
                    </a:cubicBezTo>
                    <a:cubicBezTo>
                      <a:pt x="0" y="93"/>
                      <a:pt x="0" y="73"/>
                      <a:pt x="1" y="54"/>
                    </a:cubicBezTo>
                    <a:cubicBezTo>
                      <a:pt x="50" y="41"/>
                      <a:pt x="97" y="23"/>
                      <a:pt x="140" y="0"/>
                    </a:cubicBezTo>
                    <a:cubicBezTo>
                      <a:pt x="190" y="7"/>
                      <a:pt x="242" y="10"/>
                      <a:pt x="294" y="6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26"/>
              <p:cNvSpPr/>
              <p:nvPr/>
            </p:nvSpPr>
            <p:spPr bwMode="auto">
              <a:xfrm rot="5400000">
                <a:off x="13295862" y="1661976"/>
                <a:ext cx="100408" cy="49018"/>
              </a:xfrm>
              <a:custGeom>
                <a:avLst/>
                <a:gdLst>
                  <a:gd name="T0" fmla="*/ 101 w 102"/>
                  <a:gd name="T1" fmla="*/ 50 h 50"/>
                  <a:gd name="T2" fmla="*/ 0 w 102"/>
                  <a:gd name="T3" fmla="*/ 13 h 50"/>
                  <a:gd name="T4" fmla="*/ 102 w 102"/>
                  <a:gd name="T5" fmla="*/ 0 h 50"/>
                  <a:gd name="T6" fmla="*/ 101 w 102"/>
                  <a:gd name="T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50">
                    <a:moveTo>
                      <a:pt x="101" y="50"/>
                    </a:moveTo>
                    <a:cubicBezTo>
                      <a:pt x="65" y="44"/>
                      <a:pt x="31" y="31"/>
                      <a:pt x="0" y="13"/>
                    </a:cubicBezTo>
                    <a:cubicBezTo>
                      <a:pt x="34" y="12"/>
                      <a:pt x="69" y="7"/>
                      <a:pt x="102" y="0"/>
                    </a:cubicBezTo>
                    <a:cubicBezTo>
                      <a:pt x="101" y="17"/>
                      <a:pt x="101" y="34"/>
                      <a:pt x="101" y="5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27"/>
              <p:cNvSpPr/>
              <p:nvPr/>
            </p:nvSpPr>
            <p:spPr bwMode="auto">
              <a:xfrm rot="5400000">
                <a:off x="13368993" y="1536663"/>
                <a:ext cx="217419" cy="203188"/>
              </a:xfrm>
              <a:custGeom>
                <a:avLst/>
                <a:gdLst>
                  <a:gd name="T0" fmla="*/ 76 w 221"/>
                  <a:gd name="T1" fmla="*/ 207 h 207"/>
                  <a:gd name="T2" fmla="*/ 0 w 221"/>
                  <a:gd name="T3" fmla="*/ 133 h 207"/>
                  <a:gd name="T4" fmla="*/ 58 w 221"/>
                  <a:gd name="T5" fmla="*/ 0 h 207"/>
                  <a:gd name="T6" fmla="*/ 221 w 221"/>
                  <a:gd name="T7" fmla="*/ 111 h 207"/>
                  <a:gd name="T8" fmla="*/ 212 w 221"/>
                  <a:gd name="T9" fmla="*/ 185 h 207"/>
                  <a:gd name="T10" fmla="*/ 76 w 221"/>
                  <a:gd name="T11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1" h="207">
                    <a:moveTo>
                      <a:pt x="76" y="207"/>
                    </a:moveTo>
                    <a:cubicBezTo>
                      <a:pt x="47" y="186"/>
                      <a:pt x="22" y="161"/>
                      <a:pt x="0" y="133"/>
                    </a:cubicBezTo>
                    <a:cubicBezTo>
                      <a:pt x="18" y="87"/>
                      <a:pt x="37" y="42"/>
                      <a:pt x="58" y="0"/>
                    </a:cubicBezTo>
                    <a:cubicBezTo>
                      <a:pt x="105" y="47"/>
                      <a:pt x="160" y="84"/>
                      <a:pt x="221" y="111"/>
                    </a:cubicBezTo>
                    <a:cubicBezTo>
                      <a:pt x="217" y="136"/>
                      <a:pt x="214" y="161"/>
                      <a:pt x="212" y="185"/>
                    </a:cubicBezTo>
                    <a:cubicBezTo>
                      <a:pt x="168" y="198"/>
                      <a:pt x="123" y="205"/>
                      <a:pt x="76" y="20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28"/>
              <p:cNvSpPr/>
              <p:nvPr/>
            </p:nvSpPr>
            <p:spPr bwMode="auto">
              <a:xfrm rot="5400000">
                <a:off x="13392316" y="1769499"/>
                <a:ext cx="82224" cy="59296"/>
              </a:xfrm>
              <a:custGeom>
                <a:avLst/>
                <a:gdLst>
                  <a:gd name="T0" fmla="*/ 7 w 84"/>
                  <a:gd name="T1" fmla="*/ 0 h 60"/>
                  <a:gd name="T2" fmla="*/ 84 w 84"/>
                  <a:gd name="T3" fmla="*/ 25 h 60"/>
                  <a:gd name="T4" fmla="*/ 0 w 84"/>
                  <a:gd name="T5" fmla="*/ 60 h 60"/>
                  <a:gd name="T6" fmla="*/ 7 w 84"/>
                  <a:gd name="T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60">
                    <a:moveTo>
                      <a:pt x="7" y="0"/>
                    </a:moveTo>
                    <a:cubicBezTo>
                      <a:pt x="32" y="10"/>
                      <a:pt x="58" y="18"/>
                      <a:pt x="84" y="25"/>
                    </a:cubicBezTo>
                    <a:cubicBezTo>
                      <a:pt x="57" y="39"/>
                      <a:pt x="29" y="50"/>
                      <a:pt x="0" y="60"/>
                    </a:cubicBezTo>
                    <a:cubicBezTo>
                      <a:pt x="2" y="40"/>
                      <a:pt x="4" y="20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29"/>
              <p:cNvSpPr/>
              <p:nvPr/>
            </p:nvSpPr>
            <p:spPr bwMode="auto">
              <a:xfrm rot="5400000">
                <a:off x="13573762" y="1382493"/>
                <a:ext cx="94083" cy="255368"/>
              </a:xfrm>
              <a:custGeom>
                <a:avLst/>
                <a:gdLst>
                  <a:gd name="T0" fmla="*/ 40 w 96"/>
                  <a:gd name="T1" fmla="*/ 260 h 260"/>
                  <a:gd name="T2" fmla="*/ 0 w 96"/>
                  <a:gd name="T3" fmla="*/ 100 h 260"/>
                  <a:gd name="T4" fmla="*/ 15 w 96"/>
                  <a:gd name="T5" fmla="*/ 0 h 260"/>
                  <a:gd name="T6" fmla="*/ 59 w 96"/>
                  <a:gd name="T7" fmla="*/ 87 h 260"/>
                  <a:gd name="T8" fmla="*/ 96 w 96"/>
                  <a:gd name="T9" fmla="*/ 139 h 260"/>
                  <a:gd name="T10" fmla="*/ 40 w 96"/>
                  <a:gd name="T11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260">
                    <a:moveTo>
                      <a:pt x="40" y="260"/>
                    </a:moveTo>
                    <a:cubicBezTo>
                      <a:pt x="14" y="213"/>
                      <a:pt x="0" y="158"/>
                      <a:pt x="0" y="100"/>
                    </a:cubicBezTo>
                    <a:cubicBezTo>
                      <a:pt x="0" y="66"/>
                      <a:pt x="5" y="32"/>
                      <a:pt x="15" y="0"/>
                    </a:cubicBezTo>
                    <a:cubicBezTo>
                      <a:pt x="26" y="30"/>
                      <a:pt x="41" y="59"/>
                      <a:pt x="59" y="87"/>
                    </a:cubicBezTo>
                    <a:cubicBezTo>
                      <a:pt x="70" y="105"/>
                      <a:pt x="83" y="122"/>
                      <a:pt x="96" y="139"/>
                    </a:cubicBezTo>
                    <a:cubicBezTo>
                      <a:pt x="76" y="177"/>
                      <a:pt x="57" y="218"/>
                      <a:pt x="40" y="26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241043" y="144471"/>
              <a:ext cx="217133" cy="285970"/>
              <a:chOff x="9805187" y="5154871"/>
              <a:chExt cx="677932" cy="892853"/>
            </a:xfrm>
          </p:grpSpPr>
          <p:sp>
            <p:nvSpPr>
              <p:cNvPr id="57" name="Freeform 8"/>
              <p:cNvSpPr/>
              <p:nvPr/>
            </p:nvSpPr>
            <p:spPr bwMode="auto">
              <a:xfrm>
                <a:off x="10058241" y="5910494"/>
                <a:ext cx="172979" cy="137230"/>
              </a:xfrm>
              <a:custGeom>
                <a:avLst/>
                <a:gdLst>
                  <a:gd name="T0" fmla="*/ 19 w 19"/>
                  <a:gd name="T1" fmla="*/ 0 h 15"/>
                  <a:gd name="T2" fmla="*/ 9 w 19"/>
                  <a:gd name="T3" fmla="*/ 15 h 15"/>
                  <a:gd name="T4" fmla="*/ 0 w 19"/>
                  <a:gd name="T5" fmla="*/ 0 h 15"/>
                  <a:gd name="T6" fmla="*/ 9 w 19"/>
                  <a:gd name="T7" fmla="*/ 1 h 15"/>
                  <a:gd name="T8" fmla="*/ 19 w 1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5">
                    <a:moveTo>
                      <a:pt x="19" y="0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6" y="1"/>
                      <a:pt x="9" y="1"/>
                    </a:cubicBezTo>
                    <a:cubicBezTo>
                      <a:pt x="13" y="1"/>
                      <a:pt x="16" y="1"/>
                      <a:pt x="19" y="0"/>
                    </a:cubicBezTo>
                    <a:close/>
                  </a:path>
                </a:pathLst>
              </a:custGeom>
              <a:solidFill>
                <a:srgbClr val="FE5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9805187" y="5154871"/>
                <a:ext cx="677932" cy="699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6720123" y="107142"/>
              <a:ext cx="264002" cy="264121"/>
              <a:chOff x="9946789" y="4495504"/>
              <a:chExt cx="368060" cy="368228"/>
            </a:xfrm>
          </p:grpSpPr>
          <p:sp>
            <p:nvSpPr>
              <p:cNvPr id="49" name="AutoShape 49"/>
              <p:cNvSpPr>
                <a:spLocks noChangeAspect="1" noChangeArrowheads="1" noTextEdit="1"/>
              </p:cNvSpPr>
              <p:nvPr/>
            </p:nvSpPr>
            <p:spPr bwMode="auto">
              <a:xfrm>
                <a:off x="9946789" y="4495504"/>
                <a:ext cx="367763" cy="367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51"/>
              <p:cNvSpPr/>
              <p:nvPr/>
            </p:nvSpPr>
            <p:spPr bwMode="auto">
              <a:xfrm>
                <a:off x="9947086" y="4495523"/>
                <a:ext cx="367763" cy="368209"/>
              </a:xfrm>
              <a:custGeom>
                <a:avLst/>
                <a:gdLst>
                  <a:gd name="T0" fmla="*/ 513 w 1047"/>
                  <a:gd name="T1" fmla="*/ 292 h 1048"/>
                  <a:gd name="T2" fmla="*/ 616 w 1047"/>
                  <a:gd name="T3" fmla="*/ 324 h 1048"/>
                  <a:gd name="T4" fmla="*/ 578 w 1047"/>
                  <a:gd name="T5" fmla="*/ 361 h 1048"/>
                  <a:gd name="T6" fmla="*/ 513 w 1047"/>
                  <a:gd name="T7" fmla="*/ 343 h 1048"/>
                  <a:gd name="T8" fmla="*/ 513 w 1047"/>
                  <a:gd name="T9" fmla="*/ 445 h 1048"/>
                  <a:gd name="T10" fmla="*/ 550 w 1047"/>
                  <a:gd name="T11" fmla="*/ 461 h 1048"/>
                  <a:gd name="T12" fmla="*/ 778 w 1047"/>
                  <a:gd name="T13" fmla="*/ 233 h 1048"/>
                  <a:gd name="T14" fmla="*/ 766 w 1047"/>
                  <a:gd name="T15" fmla="*/ 131 h 1048"/>
                  <a:gd name="T16" fmla="*/ 897 w 1047"/>
                  <a:gd name="T17" fmla="*/ 0 h 1048"/>
                  <a:gd name="T18" fmla="*/ 912 w 1047"/>
                  <a:gd name="T19" fmla="*/ 134 h 1048"/>
                  <a:gd name="T20" fmla="*/ 1047 w 1047"/>
                  <a:gd name="T21" fmla="*/ 150 h 1048"/>
                  <a:gd name="T22" fmla="*/ 916 w 1047"/>
                  <a:gd name="T23" fmla="*/ 280 h 1048"/>
                  <a:gd name="T24" fmla="*/ 814 w 1047"/>
                  <a:gd name="T25" fmla="*/ 268 h 1048"/>
                  <a:gd name="T26" fmla="*/ 586 w 1047"/>
                  <a:gd name="T27" fmla="*/ 496 h 1048"/>
                  <a:gd name="T28" fmla="*/ 603 w 1047"/>
                  <a:gd name="T29" fmla="*/ 535 h 1048"/>
                  <a:gd name="T30" fmla="*/ 705 w 1047"/>
                  <a:gd name="T31" fmla="*/ 535 h 1048"/>
                  <a:gd name="T32" fmla="*/ 686 w 1047"/>
                  <a:gd name="T33" fmla="*/ 468 h 1048"/>
                  <a:gd name="T34" fmla="*/ 723 w 1047"/>
                  <a:gd name="T35" fmla="*/ 430 h 1048"/>
                  <a:gd name="T36" fmla="*/ 756 w 1047"/>
                  <a:gd name="T37" fmla="*/ 535 h 1048"/>
                  <a:gd name="T38" fmla="*/ 857 w 1047"/>
                  <a:gd name="T39" fmla="*/ 535 h 1048"/>
                  <a:gd name="T40" fmla="*/ 797 w 1047"/>
                  <a:gd name="T41" fmla="*/ 357 h 1048"/>
                  <a:gd name="T42" fmla="*/ 832 w 1047"/>
                  <a:gd name="T43" fmla="*/ 321 h 1048"/>
                  <a:gd name="T44" fmla="*/ 834 w 1047"/>
                  <a:gd name="T45" fmla="*/ 322 h 1048"/>
                  <a:gd name="T46" fmla="*/ 907 w 1047"/>
                  <a:gd name="T47" fmla="*/ 535 h 1048"/>
                  <a:gd name="T48" fmla="*/ 975 w 1047"/>
                  <a:gd name="T49" fmla="*/ 535 h 1048"/>
                  <a:gd name="T50" fmla="*/ 975 w 1047"/>
                  <a:gd name="T51" fmla="*/ 585 h 1048"/>
                  <a:gd name="T52" fmla="*/ 907 w 1047"/>
                  <a:gd name="T53" fmla="*/ 585 h 1048"/>
                  <a:gd name="T54" fmla="*/ 513 w 1047"/>
                  <a:gd name="T55" fmla="*/ 980 h 1048"/>
                  <a:gd name="T56" fmla="*/ 513 w 1047"/>
                  <a:gd name="T57" fmla="*/ 1048 h 1048"/>
                  <a:gd name="T58" fmla="*/ 462 w 1047"/>
                  <a:gd name="T59" fmla="*/ 1048 h 1048"/>
                  <a:gd name="T60" fmla="*/ 462 w 1047"/>
                  <a:gd name="T61" fmla="*/ 980 h 1048"/>
                  <a:gd name="T62" fmla="*/ 68 w 1047"/>
                  <a:gd name="T63" fmla="*/ 585 h 1048"/>
                  <a:gd name="T64" fmla="*/ 0 w 1047"/>
                  <a:gd name="T65" fmla="*/ 585 h 1048"/>
                  <a:gd name="T66" fmla="*/ 0 w 1047"/>
                  <a:gd name="T67" fmla="*/ 535 h 1048"/>
                  <a:gd name="T68" fmla="*/ 68 w 1047"/>
                  <a:gd name="T69" fmla="*/ 535 h 1048"/>
                  <a:gd name="T70" fmla="*/ 462 w 1047"/>
                  <a:gd name="T71" fmla="*/ 140 h 1048"/>
                  <a:gd name="T72" fmla="*/ 462 w 1047"/>
                  <a:gd name="T73" fmla="*/ 73 h 1048"/>
                  <a:gd name="T74" fmla="*/ 513 w 1047"/>
                  <a:gd name="T75" fmla="*/ 73 h 1048"/>
                  <a:gd name="T76" fmla="*/ 513 w 1047"/>
                  <a:gd name="T77" fmla="*/ 140 h 1048"/>
                  <a:gd name="T78" fmla="*/ 725 w 1047"/>
                  <a:gd name="T79" fmla="*/ 213 h 1048"/>
                  <a:gd name="T80" fmla="*/ 725 w 1047"/>
                  <a:gd name="T81" fmla="*/ 214 h 1048"/>
                  <a:gd name="T82" fmla="*/ 689 w 1047"/>
                  <a:gd name="T83" fmla="*/ 250 h 1048"/>
                  <a:gd name="T84" fmla="*/ 513 w 1047"/>
                  <a:gd name="T85" fmla="*/ 191 h 1048"/>
                  <a:gd name="T86" fmla="*/ 513 w 1047"/>
                  <a:gd name="T87" fmla="*/ 292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7" h="1048">
                    <a:moveTo>
                      <a:pt x="513" y="292"/>
                    </a:moveTo>
                    <a:cubicBezTo>
                      <a:pt x="550" y="296"/>
                      <a:pt x="585" y="307"/>
                      <a:pt x="616" y="324"/>
                    </a:cubicBezTo>
                    <a:cubicBezTo>
                      <a:pt x="578" y="361"/>
                      <a:pt x="578" y="361"/>
                      <a:pt x="578" y="361"/>
                    </a:cubicBezTo>
                    <a:cubicBezTo>
                      <a:pt x="558" y="352"/>
                      <a:pt x="536" y="346"/>
                      <a:pt x="513" y="343"/>
                    </a:cubicBezTo>
                    <a:cubicBezTo>
                      <a:pt x="513" y="445"/>
                      <a:pt x="513" y="445"/>
                      <a:pt x="513" y="445"/>
                    </a:cubicBezTo>
                    <a:cubicBezTo>
                      <a:pt x="526" y="448"/>
                      <a:pt x="539" y="453"/>
                      <a:pt x="550" y="461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66" y="131"/>
                      <a:pt x="766" y="131"/>
                      <a:pt x="766" y="131"/>
                    </a:cubicBezTo>
                    <a:cubicBezTo>
                      <a:pt x="897" y="0"/>
                      <a:pt x="897" y="0"/>
                      <a:pt x="897" y="0"/>
                    </a:cubicBezTo>
                    <a:cubicBezTo>
                      <a:pt x="912" y="134"/>
                      <a:pt x="912" y="134"/>
                      <a:pt x="912" y="134"/>
                    </a:cubicBezTo>
                    <a:cubicBezTo>
                      <a:pt x="1047" y="150"/>
                      <a:pt x="1047" y="150"/>
                      <a:pt x="1047" y="150"/>
                    </a:cubicBezTo>
                    <a:cubicBezTo>
                      <a:pt x="916" y="280"/>
                      <a:pt x="916" y="280"/>
                      <a:pt x="916" y="280"/>
                    </a:cubicBezTo>
                    <a:cubicBezTo>
                      <a:pt x="814" y="268"/>
                      <a:pt x="814" y="268"/>
                      <a:pt x="814" y="268"/>
                    </a:cubicBezTo>
                    <a:cubicBezTo>
                      <a:pt x="586" y="496"/>
                      <a:pt x="586" y="496"/>
                      <a:pt x="586" y="496"/>
                    </a:cubicBezTo>
                    <a:cubicBezTo>
                      <a:pt x="594" y="508"/>
                      <a:pt x="599" y="521"/>
                      <a:pt x="603" y="535"/>
                    </a:cubicBezTo>
                    <a:cubicBezTo>
                      <a:pt x="705" y="535"/>
                      <a:pt x="705" y="535"/>
                      <a:pt x="705" y="535"/>
                    </a:cubicBezTo>
                    <a:cubicBezTo>
                      <a:pt x="702" y="511"/>
                      <a:pt x="696" y="489"/>
                      <a:pt x="686" y="468"/>
                    </a:cubicBezTo>
                    <a:cubicBezTo>
                      <a:pt x="723" y="430"/>
                      <a:pt x="723" y="430"/>
                      <a:pt x="723" y="430"/>
                    </a:cubicBezTo>
                    <a:cubicBezTo>
                      <a:pt x="741" y="462"/>
                      <a:pt x="752" y="497"/>
                      <a:pt x="756" y="535"/>
                    </a:cubicBezTo>
                    <a:cubicBezTo>
                      <a:pt x="857" y="535"/>
                      <a:pt x="857" y="535"/>
                      <a:pt x="857" y="535"/>
                    </a:cubicBezTo>
                    <a:cubicBezTo>
                      <a:pt x="852" y="470"/>
                      <a:pt x="831" y="409"/>
                      <a:pt x="797" y="357"/>
                    </a:cubicBezTo>
                    <a:cubicBezTo>
                      <a:pt x="832" y="321"/>
                      <a:pt x="832" y="321"/>
                      <a:pt x="832" y="321"/>
                    </a:cubicBezTo>
                    <a:cubicBezTo>
                      <a:pt x="834" y="322"/>
                      <a:pt x="834" y="322"/>
                      <a:pt x="834" y="322"/>
                    </a:cubicBezTo>
                    <a:cubicBezTo>
                      <a:pt x="876" y="383"/>
                      <a:pt x="903" y="456"/>
                      <a:pt x="907" y="535"/>
                    </a:cubicBezTo>
                    <a:cubicBezTo>
                      <a:pt x="975" y="535"/>
                      <a:pt x="975" y="535"/>
                      <a:pt x="975" y="535"/>
                    </a:cubicBezTo>
                    <a:cubicBezTo>
                      <a:pt x="975" y="585"/>
                      <a:pt x="975" y="585"/>
                      <a:pt x="975" y="585"/>
                    </a:cubicBezTo>
                    <a:cubicBezTo>
                      <a:pt x="907" y="585"/>
                      <a:pt x="907" y="585"/>
                      <a:pt x="907" y="585"/>
                    </a:cubicBezTo>
                    <a:cubicBezTo>
                      <a:pt x="895" y="797"/>
                      <a:pt x="724" y="967"/>
                      <a:pt x="513" y="980"/>
                    </a:cubicBezTo>
                    <a:cubicBezTo>
                      <a:pt x="513" y="1048"/>
                      <a:pt x="513" y="1048"/>
                      <a:pt x="513" y="1048"/>
                    </a:cubicBezTo>
                    <a:cubicBezTo>
                      <a:pt x="462" y="1048"/>
                      <a:pt x="462" y="1048"/>
                      <a:pt x="462" y="1048"/>
                    </a:cubicBezTo>
                    <a:cubicBezTo>
                      <a:pt x="462" y="980"/>
                      <a:pt x="462" y="980"/>
                      <a:pt x="462" y="980"/>
                    </a:cubicBezTo>
                    <a:cubicBezTo>
                      <a:pt x="251" y="967"/>
                      <a:pt x="80" y="797"/>
                      <a:pt x="68" y="585"/>
                    </a:cubicBezTo>
                    <a:cubicBezTo>
                      <a:pt x="0" y="585"/>
                      <a:pt x="0" y="585"/>
                      <a:pt x="0" y="585"/>
                    </a:cubicBezTo>
                    <a:cubicBezTo>
                      <a:pt x="0" y="535"/>
                      <a:pt x="0" y="535"/>
                      <a:pt x="0" y="535"/>
                    </a:cubicBezTo>
                    <a:cubicBezTo>
                      <a:pt x="68" y="535"/>
                      <a:pt x="68" y="535"/>
                      <a:pt x="68" y="535"/>
                    </a:cubicBezTo>
                    <a:cubicBezTo>
                      <a:pt x="80" y="323"/>
                      <a:pt x="251" y="153"/>
                      <a:pt x="462" y="140"/>
                    </a:cubicBezTo>
                    <a:cubicBezTo>
                      <a:pt x="462" y="73"/>
                      <a:pt x="462" y="73"/>
                      <a:pt x="462" y="73"/>
                    </a:cubicBezTo>
                    <a:cubicBezTo>
                      <a:pt x="513" y="73"/>
                      <a:pt x="513" y="73"/>
                      <a:pt x="513" y="73"/>
                    </a:cubicBezTo>
                    <a:cubicBezTo>
                      <a:pt x="513" y="140"/>
                      <a:pt x="513" y="140"/>
                      <a:pt x="513" y="140"/>
                    </a:cubicBezTo>
                    <a:cubicBezTo>
                      <a:pt x="591" y="145"/>
                      <a:pt x="664" y="171"/>
                      <a:pt x="725" y="213"/>
                    </a:cubicBezTo>
                    <a:cubicBezTo>
                      <a:pt x="725" y="214"/>
                      <a:pt x="725" y="214"/>
                      <a:pt x="725" y="214"/>
                    </a:cubicBezTo>
                    <a:cubicBezTo>
                      <a:pt x="689" y="250"/>
                      <a:pt x="689" y="250"/>
                      <a:pt x="689" y="250"/>
                    </a:cubicBezTo>
                    <a:cubicBezTo>
                      <a:pt x="638" y="217"/>
                      <a:pt x="578" y="195"/>
                      <a:pt x="513" y="191"/>
                    </a:cubicBezTo>
                    <a:cubicBezTo>
                      <a:pt x="513" y="292"/>
                      <a:pt x="513" y="292"/>
                      <a:pt x="513" y="29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52"/>
              <p:cNvSpPr/>
              <p:nvPr/>
            </p:nvSpPr>
            <p:spPr bwMode="auto">
              <a:xfrm>
                <a:off x="10127409" y="4701036"/>
                <a:ext cx="67325" cy="67472"/>
              </a:xfrm>
              <a:custGeom>
                <a:avLst/>
                <a:gdLst>
                  <a:gd name="T0" fmla="*/ 90 w 192"/>
                  <a:gd name="T1" fmla="*/ 0 h 192"/>
                  <a:gd name="T2" fmla="*/ 0 w 192"/>
                  <a:gd name="T3" fmla="*/ 90 h 192"/>
                  <a:gd name="T4" fmla="*/ 0 w 192"/>
                  <a:gd name="T5" fmla="*/ 192 h 192"/>
                  <a:gd name="T6" fmla="*/ 192 w 192"/>
                  <a:gd name="T7" fmla="*/ 0 h 192"/>
                  <a:gd name="T8" fmla="*/ 90 w 192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90" y="0"/>
                    </a:moveTo>
                    <a:cubicBezTo>
                      <a:pt x="80" y="45"/>
                      <a:pt x="44" y="80"/>
                      <a:pt x="0" y="90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100" y="181"/>
                      <a:pt x="180" y="101"/>
                      <a:pt x="192" y="0"/>
                    </a:cubicBezTo>
                    <a:cubicBezTo>
                      <a:pt x="90" y="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53"/>
              <p:cNvSpPr/>
              <p:nvPr/>
            </p:nvSpPr>
            <p:spPr bwMode="auto">
              <a:xfrm>
                <a:off x="10041993" y="4701036"/>
                <a:ext cx="67472" cy="67472"/>
              </a:xfrm>
              <a:custGeom>
                <a:avLst/>
                <a:gdLst>
                  <a:gd name="T0" fmla="*/ 192 w 192"/>
                  <a:gd name="T1" fmla="*/ 90 h 192"/>
                  <a:gd name="T2" fmla="*/ 103 w 192"/>
                  <a:gd name="T3" fmla="*/ 0 h 192"/>
                  <a:gd name="T4" fmla="*/ 0 w 192"/>
                  <a:gd name="T5" fmla="*/ 0 h 192"/>
                  <a:gd name="T6" fmla="*/ 192 w 192"/>
                  <a:gd name="T7" fmla="*/ 192 h 192"/>
                  <a:gd name="T8" fmla="*/ 192 w 192"/>
                  <a:gd name="T9" fmla="*/ 9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192" y="90"/>
                    </a:moveTo>
                    <a:cubicBezTo>
                      <a:pt x="148" y="80"/>
                      <a:pt x="113" y="45"/>
                      <a:pt x="10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01"/>
                      <a:pt x="92" y="181"/>
                      <a:pt x="192" y="192"/>
                    </a:cubicBezTo>
                    <a:cubicBezTo>
                      <a:pt x="192" y="90"/>
                      <a:pt x="192" y="90"/>
                      <a:pt x="192" y="9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54"/>
              <p:cNvSpPr/>
              <p:nvPr/>
            </p:nvSpPr>
            <p:spPr bwMode="auto">
              <a:xfrm>
                <a:off x="10041993" y="4616065"/>
                <a:ext cx="67472" cy="67472"/>
              </a:xfrm>
              <a:custGeom>
                <a:avLst/>
                <a:gdLst>
                  <a:gd name="T0" fmla="*/ 103 w 192"/>
                  <a:gd name="T1" fmla="*/ 192 h 192"/>
                  <a:gd name="T2" fmla="*/ 192 w 192"/>
                  <a:gd name="T3" fmla="*/ 102 h 192"/>
                  <a:gd name="T4" fmla="*/ 192 w 192"/>
                  <a:gd name="T5" fmla="*/ 0 h 192"/>
                  <a:gd name="T6" fmla="*/ 0 w 192"/>
                  <a:gd name="T7" fmla="*/ 192 h 192"/>
                  <a:gd name="T8" fmla="*/ 103 w 192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103" y="192"/>
                    </a:moveTo>
                    <a:cubicBezTo>
                      <a:pt x="112" y="147"/>
                      <a:pt x="148" y="112"/>
                      <a:pt x="192" y="102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92" y="12"/>
                      <a:pt x="12" y="92"/>
                      <a:pt x="0" y="192"/>
                    </a:cubicBezTo>
                    <a:cubicBezTo>
                      <a:pt x="103" y="192"/>
                      <a:pt x="103" y="192"/>
                      <a:pt x="103" y="192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5"/>
              <p:cNvSpPr/>
              <p:nvPr/>
            </p:nvSpPr>
            <p:spPr bwMode="auto">
              <a:xfrm>
                <a:off x="9988608" y="4562680"/>
                <a:ext cx="120857" cy="120857"/>
              </a:xfrm>
              <a:custGeom>
                <a:avLst/>
                <a:gdLst>
                  <a:gd name="T0" fmla="*/ 344 w 344"/>
                  <a:gd name="T1" fmla="*/ 0 h 344"/>
                  <a:gd name="T2" fmla="*/ 0 w 344"/>
                  <a:gd name="T3" fmla="*/ 344 h 344"/>
                  <a:gd name="T4" fmla="*/ 102 w 344"/>
                  <a:gd name="T5" fmla="*/ 344 h 344"/>
                  <a:gd name="T6" fmla="*/ 344 w 344"/>
                  <a:gd name="T7" fmla="*/ 101 h 344"/>
                  <a:gd name="T8" fmla="*/ 344 w 344"/>
                  <a:gd name="T9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344" y="0"/>
                    </a:moveTo>
                    <a:cubicBezTo>
                      <a:pt x="161" y="12"/>
                      <a:pt x="13" y="160"/>
                      <a:pt x="0" y="344"/>
                    </a:cubicBezTo>
                    <a:cubicBezTo>
                      <a:pt x="102" y="344"/>
                      <a:pt x="102" y="344"/>
                      <a:pt x="102" y="344"/>
                    </a:cubicBezTo>
                    <a:cubicBezTo>
                      <a:pt x="114" y="216"/>
                      <a:pt x="216" y="113"/>
                      <a:pt x="344" y="101"/>
                    </a:cubicBezTo>
                    <a:cubicBezTo>
                      <a:pt x="344" y="0"/>
                      <a:pt x="344" y="0"/>
                      <a:pt x="344" y="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6"/>
              <p:cNvSpPr/>
              <p:nvPr/>
            </p:nvSpPr>
            <p:spPr bwMode="auto">
              <a:xfrm>
                <a:off x="9988608" y="4701036"/>
                <a:ext cx="120857" cy="120857"/>
              </a:xfrm>
              <a:custGeom>
                <a:avLst/>
                <a:gdLst>
                  <a:gd name="T0" fmla="*/ 344 w 344"/>
                  <a:gd name="T1" fmla="*/ 344 h 344"/>
                  <a:gd name="T2" fmla="*/ 344 w 344"/>
                  <a:gd name="T3" fmla="*/ 243 h 344"/>
                  <a:gd name="T4" fmla="*/ 102 w 344"/>
                  <a:gd name="T5" fmla="*/ 0 h 344"/>
                  <a:gd name="T6" fmla="*/ 0 w 344"/>
                  <a:gd name="T7" fmla="*/ 0 h 344"/>
                  <a:gd name="T8" fmla="*/ 344 w 344"/>
                  <a:gd name="T9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344" y="344"/>
                    </a:moveTo>
                    <a:cubicBezTo>
                      <a:pt x="344" y="243"/>
                      <a:pt x="344" y="243"/>
                      <a:pt x="344" y="243"/>
                    </a:cubicBezTo>
                    <a:cubicBezTo>
                      <a:pt x="216" y="231"/>
                      <a:pt x="114" y="129"/>
                      <a:pt x="10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184"/>
                      <a:pt x="161" y="332"/>
                      <a:pt x="344" y="344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7"/>
              <p:cNvSpPr/>
              <p:nvPr/>
            </p:nvSpPr>
            <p:spPr bwMode="auto">
              <a:xfrm>
                <a:off x="10127409" y="4701036"/>
                <a:ext cx="120709" cy="120857"/>
              </a:xfrm>
              <a:custGeom>
                <a:avLst/>
                <a:gdLst>
                  <a:gd name="T0" fmla="*/ 0 w 344"/>
                  <a:gd name="T1" fmla="*/ 243 h 344"/>
                  <a:gd name="T2" fmla="*/ 0 w 344"/>
                  <a:gd name="T3" fmla="*/ 344 h 344"/>
                  <a:gd name="T4" fmla="*/ 344 w 344"/>
                  <a:gd name="T5" fmla="*/ 0 h 344"/>
                  <a:gd name="T6" fmla="*/ 243 w 344"/>
                  <a:gd name="T7" fmla="*/ 0 h 344"/>
                  <a:gd name="T8" fmla="*/ 0 w 344"/>
                  <a:gd name="T9" fmla="*/ 24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0" y="243"/>
                    </a:moveTo>
                    <a:cubicBezTo>
                      <a:pt x="0" y="344"/>
                      <a:pt x="0" y="344"/>
                      <a:pt x="0" y="344"/>
                    </a:cubicBezTo>
                    <a:cubicBezTo>
                      <a:pt x="184" y="332"/>
                      <a:pt x="331" y="184"/>
                      <a:pt x="344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30" y="129"/>
                      <a:pt x="128" y="231"/>
                      <a:pt x="0" y="243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6719229" y="135209"/>
              <a:ext cx="242645" cy="312626"/>
              <a:chOff x="6402239" y="6212480"/>
              <a:chExt cx="338285" cy="435853"/>
            </a:xfrm>
          </p:grpSpPr>
          <p:sp>
            <p:nvSpPr>
              <p:cNvPr id="45" name="AutoShape 16"/>
              <p:cNvSpPr>
                <a:spLocks noChangeAspect="1" noChangeArrowheads="1" noTextEdit="1"/>
              </p:cNvSpPr>
              <p:nvPr/>
            </p:nvSpPr>
            <p:spPr bwMode="auto">
              <a:xfrm rot="5400000">
                <a:off x="6402836" y="6212180"/>
                <a:ext cx="337091" cy="338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6403532" y="6212480"/>
                <a:ext cx="330937" cy="435853"/>
                <a:chOff x="9805187" y="5154871"/>
                <a:chExt cx="677932" cy="892853"/>
              </a:xfrm>
            </p:grpSpPr>
            <p:sp>
              <p:nvSpPr>
                <p:cNvPr id="47" name="Freeform 8"/>
                <p:cNvSpPr/>
                <p:nvPr/>
              </p:nvSpPr>
              <p:spPr bwMode="auto">
                <a:xfrm>
                  <a:off x="10071840" y="5910495"/>
                  <a:ext cx="172980" cy="137229"/>
                </a:xfrm>
                <a:custGeom>
                  <a:avLst/>
                  <a:gdLst>
                    <a:gd name="T0" fmla="*/ 19 w 19"/>
                    <a:gd name="T1" fmla="*/ 0 h 15"/>
                    <a:gd name="T2" fmla="*/ 9 w 19"/>
                    <a:gd name="T3" fmla="*/ 15 h 15"/>
                    <a:gd name="T4" fmla="*/ 0 w 19"/>
                    <a:gd name="T5" fmla="*/ 0 h 15"/>
                    <a:gd name="T6" fmla="*/ 9 w 19"/>
                    <a:gd name="T7" fmla="*/ 1 h 15"/>
                    <a:gd name="T8" fmla="*/ 19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9" y="0"/>
                      </a:move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1"/>
                      </a:cubicBezTo>
                      <a:cubicBezTo>
                        <a:pt x="13" y="1"/>
                        <a:pt x="16" y="1"/>
                        <a:pt x="19" y="0"/>
                      </a:cubicBezTo>
                      <a:close/>
                    </a:path>
                  </a:pathLst>
                </a:custGeom>
                <a:solidFill>
                  <a:srgbClr val="0008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805187" y="5154871"/>
                  <a:ext cx="677932" cy="6996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835420" y="5203141"/>
            <a:ext cx="6478638" cy="73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点击添加文本内容，点击添加文本内容，点击添加文本内容，点击添加文本内容，点击添加文本内容</a:t>
            </a:r>
            <a:endParaRPr lang="zh-CN" altLang="en-US" sz="14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43380" y="2227406"/>
            <a:ext cx="2900589" cy="2036883"/>
            <a:chOff x="1564214" y="2034576"/>
            <a:chExt cx="2900967" cy="2036411"/>
          </a:xfrm>
        </p:grpSpPr>
        <p:grpSp>
          <p:nvGrpSpPr>
            <p:cNvPr id="4" name="组合 3"/>
            <p:cNvGrpSpPr/>
            <p:nvPr/>
          </p:nvGrpSpPr>
          <p:grpSpPr bwMode="auto">
            <a:xfrm>
              <a:off x="1564214" y="2034576"/>
              <a:ext cx="2900967" cy="2036411"/>
              <a:chOff x="514132" y="1908349"/>
              <a:chExt cx="2900967" cy="2036411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514132" y="2236600"/>
                <a:ext cx="2873812" cy="1708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设计团队， 坚持精益求精拒绝平庸的做事精神，帮助您实现美观、精致、严谨、动感的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展示效果，让您的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创造卓越价值</a:t>
                </a:r>
                <a:endPara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 bwMode="auto">
              <a:xfrm>
                <a:off x="3230368" y="1908349"/>
                <a:ext cx="184731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r" defTabSz="914400">
                  <a:defRPr/>
                </a:pPr>
                <a:endParaRPr lang="zh-CN" altLang="en-US" sz="1600" b="1" spc="12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3022298" y="2113046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添加文本内容</a:t>
              </a:r>
              <a:endPara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922049" y="2038981"/>
            <a:ext cx="6320752" cy="2907635"/>
            <a:chOff x="4922688" y="1922396"/>
            <a:chExt cx="6321575" cy="2906962"/>
          </a:xfrm>
        </p:grpSpPr>
        <p:grpSp>
          <p:nvGrpSpPr>
            <p:cNvPr id="9" name="组合 8"/>
            <p:cNvGrpSpPr/>
            <p:nvPr/>
          </p:nvGrpSpPr>
          <p:grpSpPr>
            <a:xfrm>
              <a:off x="4922688" y="1922396"/>
              <a:ext cx="6321575" cy="2906962"/>
              <a:chOff x="6096000" y="2562225"/>
              <a:chExt cx="5519738" cy="2806701"/>
            </a:xfrm>
          </p:grpSpPr>
          <p:sp>
            <p:nvSpPr>
              <p:cNvPr id="18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6096000" y="2562225"/>
                <a:ext cx="5510213" cy="2797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9" name="Freeform 5"/>
              <p:cNvSpPr/>
              <p:nvPr/>
            </p:nvSpPr>
            <p:spPr bwMode="auto">
              <a:xfrm>
                <a:off x="6096000" y="2562225"/>
                <a:ext cx="2555875" cy="628650"/>
              </a:xfrm>
              <a:custGeom>
                <a:avLst/>
                <a:gdLst>
                  <a:gd name="T0" fmla="*/ 1610 w 1610"/>
                  <a:gd name="T1" fmla="*/ 0 h 396"/>
                  <a:gd name="T2" fmla="*/ 0 w 1610"/>
                  <a:gd name="T3" fmla="*/ 0 h 396"/>
                  <a:gd name="T4" fmla="*/ 0 w 1610"/>
                  <a:gd name="T5" fmla="*/ 396 h 396"/>
                  <a:gd name="T6" fmla="*/ 1610 w 1610"/>
                  <a:gd name="T7" fmla="*/ 396 h 396"/>
                  <a:gd name="T8" fmla="*/ 1610 w 1610"/>
                  <a:gd name="T9" fmla="*/ 0 h 396"/>
                  <a:gd name="T10" fmla="*/ 1610 w 1610"/>
                  <a:gd name="T11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0" h="396">
                    <a:moveTo>
                      <a:pt x="1610" y="0"/>
                    </a:moveTo>
                    <a:lnTo>
                      <a:pt x="0" y="0"/>
                    </a:lnTo>
                    <a:lnTo>
                      <a:pt x="0" y="396"/>
                    </a:lnTo>
                    <a:lnTo>
                      <a:pt x="1610" y="396"/>
                    </a:lnTo>
                    <a:lnTo>
                      <a:pt x="1610" y="0"/>
                    </a:lnTo>
                    <a:lnTo>
                      <a:pt x="161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0" name="Freeform 6"/>
              <p:cNvSpPr/>
              <p:nvPr/>
            </p:nvSpPr>
            <p:spPr bwMode="auto">
              <a:xfrm>
                <a:off x="6096000" y="3284538"/>
                <a:ext cx="2555875" cy="638175"/>
              </a:xfrm>
              <a:custGeom>
                <a:avLst/>
                <a:gdLst>
                  <a:gd name="T0" fmla="*/ 270 w 270"/>
                  <a:gd name="T1" fmla="*/ 0 h 67"/>
                  <a:gd name="T2" fmla="*/ 0 w 270"/>
                  <a:gd name="T3" fmla="*/ 0 h 67"/>
                  <a:gd name="T4" fmla="*/ 0 w 270"/>
                  <a:gd name="T5" fmla="*/ 67 h 67"/>
                  <a:gd name="T6" fmla="*/ 270 w 270"/>
                  <a:gd name="T7" fmla="*/ 67 h 67"/>
                  <a:gd name="T8" fmla="*/ 270 w 270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67">
                    <a:moveTo>
                      <a:pt x="270" y="0"/>
                    </a:moveTo>
                    <a:cubicBezTo>
                      <a:pt x="186" y="0"/>
                      <a:pt x="84" y="0"/>
                      <a:pt x="0" y="0"/>
                    </a:cubicBezTo>
                    <a:cubicBezTo>
                      <a:pt x="0" y="22"/>
                      <a:pt x="0" y="44"/>
                      <a:pt x="0" y="67"/>
                    </a:cubicBezTo>
                    <a:cubicBezTo>
                      <a:pt x="84" y="67"/>
                      <a:pt x="186" y="67"/>
                      <a:pt x="270" y="67"/>
                    </a:cubicBezTo>
                    <a:cubicBezTo>
                      <a:pt x="270" y="44"/>
                      <a:pt x="270" y="22"/>
                      <a:pt x="270" y="0"/>
                    </a:cubicBezTo>
                    <a:close/>
                  </a:path>
                </a:pathLst>
              </a:custGeom>
              <a:solidFill>
                <a:srgbClr val="A382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1" name="Freeform 7"/>
              <p:cNvSpPr/>
              <p:nvPr/>
            </p:nvSpPr>
            <p:spPr bwMode="auto">
              <a:xfrm>
                <a:off x="6096000" y="4008438"/>
                <a:ext cx="2555875" cy="638175"/>
              </a:xfrm>
              <a:custGeom>
                <a:avLst/>
                <a:gdLst>
                  <a:gd name="T0" fmla="*/ 270 w 270"/>
                  <a:gd name="T1" fmla="*/ 0 h 67"/>
                  <a:gd name="T2" fmla="*/ 0 w 270"/>
                  <a:gd name="T3" fmla="*/ 0 h 67"/>
                  <a:gd name="T4" fmla="*/ 0 w 270"/>
                  <a:gd name="T5" fmla="*/ 67 h 67"/>
                  <a:gd name="T6" fmla="*/ 270 w 270"/>
                  <a:gd name="T7" fmla="*/ 67 h 67"/>
                  <a:gd name="T8" fmla="*/ 270 w 270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67">
                    <a:moveTo>
                      <a:pt x="270" y="0"/>
                    </a:moveTo>
                    <a:cubicBezTo>
                      <a:pt x="186" y="0"/>
                      <a:pt x="84" y="0"/>
                      <a:pt x="0" y="0"/>
                    </a:cubicBezTo>
                    <a:cubicBezTo>
                      <a:pt x="0" y="22"/>
                      <a:pt x="0" y="45"/>
                      <a:pt x="0" y="67"/>
                    </a:cubicBezTo>
                    <a:cubicBezTo>
                      <a:pt x="84" y="67"/>
                      <a:pt x="186" y="67"/>
                      <a:pt x="270" y="67"/>
                    </a:cubicBezTo>
                    <a:cubicBezTo>
                      <a:pt x="270" y="45"/>
                      <a:pt x="270" y="22"/>
                      <a:pt x="270" y="0"/>
                    </a:cubicBezTo>
                    <a:close/>
                  </a:path>
                </a:pathLst>
              </a:custGeom>
              <a:solidFill>
                <a:srgbClr val="A382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2" name="Freeform 8"/>
              <p:cNvSpPr/>
              <p:nvPr/>
            </p:nvSpPr>
            <p:spPr bwMode="auto">
              <a:xfrm>
                <a:off x="6096000" y="4732338"/>
                <a:ext cx="2555875" cy="636588"/>
              </a:xfrm>
              <a:custGeom>
                <a:avLst/>
                <a:gdLst>
                  <a:gd name="T0" fmla="*/ 1610 w 1610"/>
                  <a:gd name="T1" fmla="*/ 0 h 401"/>
                  <a:gd name="T2" fmla="*/ 0 w 1610"/>
                  <a:gd name="T3" fmla="*/ 0 h 401"/>
                  <a:gd name="T4" fmla="*/ 0 w 1610"/>
                  <a:gd name="T5" fmla="*/ 401 h 401"/>
                  <a:gd name="T6" fmla="*/ 1610 w 1610"/>
                  <a:gd name="T7" fmla="*/ 401 h 401"/>
                  <a:gd name="T8" fmla="*/ 1610 w 1610"/>
                  <a:gd name="T9" fmla="*/ 0 h 401"/>
                  <a:gd name="T10" fmla="*/ 1610 w 1610"/>
                  <a:gd name="T11" fmla="*/ 0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0" h="401">
                    <a:moveTo>
                      <a:pt x="1610" y="0"/>
                    </a:moveTo>
                    <a:lnTo>
                      <a:pt x="0" y="0"/>
                    </a:lnTo>
                    <a:lnTo>
                      <a:pt x="0" y="401"/>
                    </a:lnTo>
                    <a:lnTo>
                      <a:pt x="1610" y="401"/>
                    </a:lnTo>
                    <a:lnTo>
                      <a:pt x="1610" y="0"/>
                    </a:lnTo>
                    <a:lnTo>
                      <a:pt x="1610" y="0"/>
                    </a:lnTo>
                    <a:close/>
                  </a:path>
                </a:pathLst>
              </a:custGeom>
              <a:solidFill>
                <a:srgbClr val="A382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3" name="Freeform 9"/>
              <p:cNvSpPr/>
              <p:nvPr/>
            </p:nvSpPr>
            <p:spPr bwMode="auto">
              <a:xfrm>
                <a:off x="9390063" y="3143250"/>
                <a:ext cx="1146175" cy="369888"/>
              </a:xfrm>
              <a:custGeom>
                <a:avLst/>
                <a:gdLst>
                  <a:gd name="T0" fmla="*/ 722 w 722"/>
                  <a:gd name="T1" fmla="*/ 0 h 233"/>
                  <a:gd name="T2" fmla="*/ 0 w 722"/>
                  <a:gd name="T3" fmla="*/ 0 h 233"/>
                  <a:gd name="T4" fmla="*/ 0 w 722"/>
                  <a:gd name="T5" fmla="*/ 233 h 233"/>
                  <a:gd name="T6" fmla="*/ 722 w 722"/>
                  <a:gd name="T7" fmla="*/ 233 h 233"/>
                  <a:gd name="T8" fmla="*/ 722 w 722"/>
                  <a:gd name="T9" fmla="*/ 0 h 233"/>
                  <a:gd name="T10" fmla="*/ 722 w 722"/>
                  <a:gd name="T11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2" h="233">
                    <a:moveTo>
                      <a:pt x="722" y="0"/>
                    </a:moveTo>
                    <a:lnTo>
                      <a:pt x="0" y="0"/>
                    </a:lnTo>
                    <a:lnTo>
                      <a:pt x="0" y="233"/>
                    </a:lnTo>
                    <a:lnTo>
                      <a:pt x="722" y="233"/>
                    </a:lnTo>
                    <a:lnTo>
                      <a:pt x="722" y="0"/>
                    </a:lnTo>
                    <a:lnTo>
                      <a:pt x="72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4" name="Freeform 10"/>
              <p:cNvSpPr/>
              <p:nvPr/>
            </p:nvSpPr>
            <p:spPr bwMode="auto">
              <a:xfrm>
                <a:off x="9390063" y="3570288"/>
                <a:ext cx="1146175" cy="371475"/>
              </a:xfrm>
              <a:custGeom>
                <a:avLst/>
                <a:gdLst>
                  <a:gd name="T0" fmla="*/ 121 w 121"/>
                  <a:gd name="T1" fmla="*/ 0 h 39"/>
                  <a:gd name="T2" fmla="*/ 0 w 121"/>
                  <a:gd name="T3" fmla="*/ 0 h 39"/>
                  <a:gd name="T4" fmla="*/ 0 w 121"/>
                  <a:gd name="T5" fmla="*/ 39 h 39"/>
                  <a:gd name="T6" fmla="*/ 121 w 121"/>
                  <a:gd name="T7" fmla="*/ 39 h 39"/>
                  <a:gd name="T8" fmla="*/ 121 w 121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39">
                    <a:moveTo>
                      <a:pt x="121" y="0"/>
                    </a:moveTo>
                    <a:cubicBezTo>
                      <a:pt x="81" y="0"/>
                      <a:pt x="41" y="0"/>
                      <a:pt x="0" y="0"/>
                    </a:cubicBezTo>
                    <a:cubicBezTo>
                      <a:pt x="0" y="13"/>
                      <a:pt x="0" y="26"/>
                      <a:pt x="0" y="39"/>
                    </a:cubicBezTo>
                    <a:cubicBezTo>
                      <a:pt x="41" y="39"/>
                      <a:pt x="81" y="39"/>
                      <a:pt x="121" y="39"/>
                    </a:cubicBezTo>
                    <a:cubicBezTo>
                      <a:pt x="121" y="26"/>
                      <a:pt x="121" y="13"/>
                      <a:pt x="121" y="0"/>
                    </a:cubicBezTo>
                    <a:close/>
                  </a:path>
                </a:pathLst>
              </a:custGeom>
              <a:solidFill>
                <a:srgbClr val="A382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5" name="Freeform 11"/>
              <p:cNvSpPr/>
              <p:nvPr/>
            </p:nvSpPr>
            <p:spPr bwMode="auto">
              <a:xfrm>
                <a:off x="9390063" y="3989388"/>
                <a:ext cx="1146175" cy="371475"/>
              </a:xfrm>
              <a:custGeom>
                <a:avLst/>
                <a:gdLst>
                  <a:gd name="T0" fmla="*/ 121 w 121"/>
                  <a:gd name="T1" fmla="*/ 0 h 39"/>
                  <a:gd name="T2" fmla="*/ 0 w 121"/>
                  <a:gd name="T3" fmla="*/ 0 h 39"/>
                  <a:gd name="T4" fmla="*/ 0 w 121"/>
                  <a:gd name="T5" fmla="*/ 39 h 39"/>
                  <a:gd name="T6" fmla="*/ 121 w 121"/>
                  <a:gd name="T7" fmla="*/ 39 h 39"/>
                  <a:gd name="T8" fmla="*/ 121 w 121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39">
                    <a:moveTo>
                      <a:pt x="121" y="0"/>
                    </a:moveTo>
                    <a:cubicBezTo>
                      <a:pt x="81" y="0"/>
                      <a:pt x="41" y="0"/>
                      <a:pt x="0" y="0"/>
                    </a:cubicBezTo>
                    <a:cubicBezTo>
                      <a:pt x="0" y="13"/>
                      <a:pt x="0" y="26"/>
                      <a:pt x="0" y="39"/>
                    </a:cubicBezTo>
                    <a:cubicBezTo>
                      <a:pt x="41" y="39"/>
                      <a:pt x="81" y="39"/>
                      <a:pt x="121" y="39"/>
                    </a:cubicBezTo>
                    <a:cubicBezTo>
                      <a:pt x="121" y="26"/>
                      <a:pt x="121" y="13"/>
                      <a:pt x="121" y="0"/>
                    </a:cubicBezTo>
                    <a:close/>
                  </a:path>
                </a:pathLst>
              </a:custGeom>
              <a:solidFill>
                <a:srgbClr val="A382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6" name="Freeform 12"/>
              <p:cNvSpPr/>
              <p:nvPr/>
            </p:nvSpPr>
            <p:spPr bwMode="auto">
              <a:xfrm>
                <a:off x="9390063" y="4408488"/>
                <a:ext cx="1146175" cy="371475"/>
              </a:xfrm>
              <a:custGeom>
                <a:avLst/>
                <a:gdLst>
                  <a:gd name="T0" fmla="*/ 722 w 722"/>
                  <a:gd name="T1" fmla="*/ 0 h 234"/>
                  <a:gd name="T2" fmla="*/ 0 w 722"/>
                  <a:gd name="T3" fmla="*/ 0 h 234"/>
                  <a:gd name="T4" fmla="*/ 0 w 722"/>
                  <a:gd name="T5" fmla="*/ 234 h 234"/>
                  <a:gd name="T6" fmla="*/ 722 w 722"/>
                  <a:gd name="T7" fmla="*/ 234 h 234"/>
                  <a:gd name="T8" fmla="*/ 722 w 722"/>
                  <a:gd name="T9" fmla="*/ 0 h 234"/>
                  <a:gd name="T10" fmla="*/ 722 w 722"/>
                  <a:gd name="T11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2" h="234">
                    <a:moveTo>
                      <a:pt x="722" y="0"/>
                    </a:moveTo>
                    <a:lnTo>
                      <a:pt x="0" y="0"/>
                    </a:lnTo>
                    <a:lnTo>
                      <a:pt x="0" y="234"/>
                    </a:lnTo>
                    <a:lnTo>
                      <a:pt x="722" y="234"/>
                    </a:lnTo>
                    <a:lnTo>
                      <a:pt x="722" y="0"/>
                    </a:lnTo>
                    <a:lnTo>
                      <a:pt x="722" y="0"/>
                    </a:lnTo>
                    <a:close/>
                  </a:path>
                </a:pathLst>
              </a:custGeom>
              <a:solidFill>
                <a:srgbClr val="A382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7" name="Freeform 13"/>
              <p:cNvSpPr/>
              <p:nvPr/>
            </p:nvSpPr>
            <p:spPr bwMode="auto">
              <a:xfrm>
                <a:off x="8651875" y="2562225"/>
                <a:ext cx="738188" cy="950913"/>
              </a:xfrm>
              <a:custGeom>
                <a:avLst/>
                <a:gdLst>
                  <a:gd name="T0" fmla="*/ 465 w 465"/>
                  <a:gd name="T1" fmla="*/ 366 h 599"/>
                  <a:gd name="T2" fmla="*/ 0 w 465"/>
                  <a:gd name="T3" fmla="*/ 0 h 599"/>
                  <a:gd name="T4" fmla="*/ 0 w 465"/>
                  <a:gd name="T5" fmla="*/ 396 h 599"/>
                  <a:gd name="T6" fmla="*/ 465 w 465"/>
                  <a:gd name="T7" fmla="*/ 599 h 599"/>
                  <a:gd name="T8" fmla="*/ 465 w 465"/>
                  <a:gd name="T9" fmla="*/ 366 h 599"/>
                  <a:gd name="T10" fmla="*/ 465 w 465"/>
                  <a:gd name="T11" fmla="*/ 366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5" h="599">
                    <a:moveTo>
                      <a:pt x="465" y="366"/>
                    </a:moveTo>
                    <a:lnTo>
                      <a:pt x="0" y="0"/>
                    </a:lnTo>
                    <a:lnTo>
                      <a:pt x="0" y="396"/>
                    </a:lnTo>
                    <a:lnTo>
                      <a:pt x="465" y="599"/>
                    </a:lnTo>
                    <a:lnTo>
                      <a:pt x="465" y="366"/>
                    </a:lnTo>
                    <a:lnTo>
                      <a:pt x="465" y="36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8" name="Freeform 14"/>
              <p:cNvSpPr/>
              <p:nvPr/>
            </p:nvSpPr>
            <p:spPr bwMode="auto">
              <a:xfrm>
                <a:off x="8651875" y="4408488"/>
                <a:ext cx="738188" cy="960438"/>
              </a:xfrm>
              <a:custGeom>
                <a:avLst/>
                <a:gdLst>
                  <a:gd name="T0" fmla="*/ 465 w 465"/>
                  <a:gd name="T1" fmla="*/ 234 h 605"/>
                  <a:gd name="T2" fmla="*/ 0 w 465"/>
                  <a:gd name="T3" fmla="*/ 605 h 605"/>
                  <a:gd name="T4" fmla="*/ 0 w 465"/>
                  <a:gd name="T5" fmla="*/ 204 h 605"/>
                  <a:gd name="T6" fmla="*/ 465 w 465"/>
                  <a:gd name="T7" fmla="*/ 0 h 605"/>
                  <a:gd name="T8" fmla="*/ 465 w 465"/>
                  <a:gd name="T9" fmla="*/ 234 h 605"/>
                  <a:gd name="T10" fmla="*/ 465 w 465"/>
                  <a:gd name="T11" fmla="*/ 23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5" h="605">
                    <a:moveTo>
                      <a:pt x="465" y="234"/>
                    </a:moveTo>
                    <a:lnTo>
                      <a:pt x="0" y="605"/>
                    </a:lnTo>
                    <a:lnTo>
                      <a:pt x="0" y="204"/>
                    </a:lnTo>
                    <a:lnTo>
                      <a:pt x="465" y="0"/>
                    </a:lnTo>
                    <a:lnTo>
                      <a:pt x="465" y="234"/>
                    </a:lnTo>
                    <a:lnTo>
                      <a:pt x="465" y="234"/>
                    </a:lnTo>
                    <a:close/>
                  </a:path>
                </a:pathLst>
              </a:custGeom>
              <a:solidFill>
                <a:srgbClr val="957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8651875" y="3989388"/>
                <a:ext cx="738188" cy="657225"/>
              </a:xfrm>
              <a:custGeom>
                <a:avLst/>
                <a:gdLst>
                  <a:gd name="T0" fmla="*/ 0 w 465"/>
                  <a:gd name="T1" fmla="*/ 12 h 414"/>
                  <a:gd name="T2" fmla="*/ 0 w 465"/>
                  <a:gd name="T3" fmla="*/ 414 h 414"/>
                  <a:gd name="T4" fmla="*/ 465 w 465"/>
                  <a:gd name="T5" fmla="*/ 234 h 414"/>
                  <a:gd name="T6" fmla="*/ 465 w 465"/>
                  <a:gd name="T7" fmla="*/ 0 h 414"/>
                  <a:gd name="T8" fmla="*/ 0 w 465"/>
                  <a:gd name="T9" fmla="*/ 12 h 414"/>
                  <a:gd name="T10" fmla="*/ 0 w 465"/>
                  <a:gd name="T11" fmla="*/ 12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5" h="414">
                    <a:moveTo>
                      <a:pt x="0" y="12"/>
                    </a:moveTo>
                    <a:lnTo>
                      <a:pt x="0" y="414"/>
                    </a:lnTo>
                    <a:lnTo>
                      <a:pt x="465" y="234"/>
                    </a:lnTo>
                    <a:lnTo>
                      <a:pt x="465" y="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957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8651875" y="3284538"/>
                <a:ext cx="738188" cy="657225"/>
              </a:xfrm>
              <a:custGeom>
                <a:avLst/>
                <a:gdLst>
                  <a:gd name="T0" fmla="*/ 0 w 465"/>
                  <a:gd name="T1" fmla="*/ 402 h 414"/>
                  <a:gd name="T2" fmla="*/ 0 w 465"/>
                  <a:gd name="T3" fmla="*/ 0 h 414"/>
                  <a:gd name="T4" fmla="*/ 465 w 465"/>
                  <a:gd name="T5" fmla="*/ 180 h 414"/>
                  <a:gd name="T6" fmla="*/ 465 w 465"/>
                  <a:gd name="T7" fmla="*/ 414 h 414"/>
                  <a:gd name="T8" fmla="*/ 0 w 465"/>
                  <a:gd name="T9" fmla="*/ 402 h 414"/>
                  <a:gd name="T10" fmla="*/ 0 w 465"/>
                  <a:gd name="T11" fmla="*/ 402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5" h="414">
                    <a:moveTo>
                      <a:pt x="0" y="402"/>
                    </a:moveTo>
                    <a:lnTo>
                      <a:pt x="0" y="0"/>
                    </a:lnTo>
                    <a:lnTo>
                      <a:pt x="465" y="180"/>
                    </a:lnTo>
                    <a:lnTo>
                      <a:pt x="465" y="414"/>
                    </a:lnTo>
                    <a:lnTo>
                      <a:pt x="0" y="402"/>
                    </a:lnTo>
                    <a:lnTo>
                      <a:pt x="0" y="402"/>
                    </a:lnTo>
                    <a:close/>
                  </a:path>
                </a:pathLst>
              </a:custGeom>
              <a:solidFill>
                <a:srgbClr val="957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31" name="Freeform 17"/>
              <p:cNvSpPr/>
              <p:nvPr/>
            </p:nvSpPr>
            <p:spPr bwMode="auto">
              <a:xfrm>
                <a:off x="10536238" y="2819400"/>
                <a:ext cx="671513" cy="693738"/>
              </a:xfrm>
              <a:custGeom>
                <a:avLst/>
                <a:gdLst>
                  <a:gd name="T0" fmla="*/ 0 w 423"/>
                  <a:gd name="T1" fmla="*/ 0 h 437"/>
                  <a:gd name="T2" fmla="*/ 423 w 423"/>
                  <a:gd name="T3" fmla="*/ 437 h 437"/>
                  <a:gd name="T4" fmla="*/ 0 w 423"/>
                  <a:gd name="T5" fmla="*/ 437 h 437"/>
                  <a:gd name="T6" fmla="*/ 0 w 423"/>
                  <a:gd name="T7" fmla="*/ 0 h 437"/>
                  <a:gd name="T8" fmla="*/ 0 w 423"/>
                  <a:gd name="T9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437">
                    <a:moveTo>
                      <a:pt x="0" y="0"/>
                    </a:moveTo>
                    <a:lnTo>
                      <a:pt x="423" y="437"/>
                    </a:lnTo>
                    <a:lnTo>
                      <a:pt x="0" y="43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32" name="Freeform 18"/>
              <p:cNvSpPr/>
              <p:nvPr/>
            </p:nvSpPr>
            <p:spPr bwMode="auto">
              <a:xfrm>
                <a:off x="10536238" y="4408488"/>
                <a:ext cx="671513" cy="703263"/>
              </a:xfrm>
              <a:custGeom>
                <a:avLst/>
                <a:gdLst>
                  <a:gd name="T0" fmla="*/ 0 w 423"/>
                  <a:gd name="T1" fmla="*/ 443 h 443"/>
                  <a:gd name="T2" fmla="*/ 423 w 423"/>
                  <a:gd name="T3" fmla="*/ 0 h 443"/>
                  <a:gd name="T4" fmla="*/ 0 w 423"/>
                  <a:gd name="T5" fmla="*/ 0 h 443"/>
                  <a:gd name="T6" fmla="*/ 0 w 423"/>
                  <a:gd name="T7" fmla="*/ 443 h 443"/>
                  <a:gd name="T8" fmla="*/ 0 w 423"/>
                  <a:gd name="T9" fmla="*/ 443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443">
                    <a:moveTo>
                      <a:pt x="0" y="443"/>
                    </a:moveTo>
                    <a:lnTo>
                      <a:pt x="423" y="0"/>
                    </a:lnTo>
                    <a:lnTo>
                      <a:pt x="0" y="0"/>
                    </a:lnTo>
                    <a:lnTo>
                      <a:pt x="0" y="443"/>
                    </a:lnTo>
                    <a:lnTo>
                      <a:pt x="0" y="443"/>
                    </a:lnTo>
                    <a:close/>
                  </a:path>
                </a:pathLst>
              </a:custGeom>
              <a:solidFill>
                <a:srgbClr val="957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33" name="Freeform 20"/>
              <p:cNvSpPr/>
              <p:nvPr/>
            </p:nvSpPr>
            <p:spPr bwMode="auto">
              <a:xfrm>
                <a:off x="10536238" y="3989388"/>
                <a:ext cx="1079500" cy="371475"/>
              </a:xfrm>
              <a:custGeom>
                <a:avLst/>
                <a:gdLst>
                  <a:gd name="T0" fmla="*/ 114 w 114"/>
                  <a:gd name="T1" fmla="*/ 0 h 39"/>
                  <a:gd name="T2" fmla="*/ 76 w 114"/>
                  <a:gd name="T3" fmla="*/ 39 h 39"/>
                  <a:gd name="T4" fmla="*/ 0 w 114"/>
                  <a:gd name="T5" fmla="*/ 39 h 39"/>
                  <a:gd name="T6" fmla="*/ 0 w 114"/>
                  <a:gd name="T7" fmla="*/ 0 h 39"/>
                  <a:gd name="T8" fmla="*/ 114 w 114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39">
                    <a:moveTo>
                      <a:pt x="114" y="0"/>
                    </a:moveTo>
                    <a:cubicBezTo>
                      <a:pt x="76" y="39"/>
                      <a:pt x="76" y="39"/>
                      <a:pt x="76" y="39"/>
                    </a:cubicBezTo>
                    <a:cubicBezTo>
                      <a:pt x="51" y="39"/>
                      <a:pt x="26" y="39"/>
                      <a:pt x="0" y="3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0"/>
                      <a:pt x="76" y="0"/>
                      <a:pt x="114" y="0"/>
                    </a:cubicBezTo>
                    <a:close/>
                  </a:path>
                </a:pathLst>
              </a:custGeom>
              <a:solidFill>
                <a:srgbClr val="957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34" name="Freeform 21"/>
              <p:cNvSpPr/>
              <p:nvPr/>
            </p:nvSpPr>
            <p:spPr bwMode="auto">
              <a:xfrm>
                <a:off x="10536238" y="3570288"/>
                <a:ext cx="1079500" cy="371475"/>
              </a:xfrm>
              <a:custGeom>
                <a:avLst/>
                <a:gdLst>
                  <a:gd name="T0" fmla="*/ 76 w 114"/>
                  <a:gd name="T1" fmla="*/ 0 h 39"/>
                  <a:gd name="T2" fmla="*/ 114 w 114"/>
                  <a:gd name="T3" fmla="*/ 39 h 39"/>
                  <a:gd name="T4" fmla="*/ 0 w 114"/>
                  <a:gd name="T5" fmla="*/ 39 h 39"/>
                  <a:gd name="T6" fmla="*/ 0 w 114"/>
                  <a:gd name="T7" fmla="*/ 0 h 39"/>
                  <a:gd name="T8" fmla="*/ 76 w 114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39">
                    <a:moveTo>
                      <a:pt x="76" y="0"/>
                    </a:moveTo>
                    <a:cubicBezTo>
                      <a:pt x="114" y="39"/>
                      <a:pt x="114" y="39"/>
                      <a:pt x="114" y="39"/>
                    </a:cubicBezTo>
                    <a:cubicBezTo>
                      <a:pt x="76" y="39"/>
                      <a:pt x="38" y="39"/>
                      <a:pt x="0" y="3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51" y="0"/>
                      <a:pt x="76" y="0"/>
                    </a:cubicBezTo>
                    <a:close/>
                  </a:path>
                </a:pathLst>
              </a:custGeom>
              <a:solidFill>
                <a:srgbClr val="957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10" name="TextBox 18"/>
            <p:cNvSpPr txBox="1">
              <a:spLocks noChangeArrowheads="1"/>
            </p:cNvSpPr>
            <p:nvPr/>
          </p:nvSpPr>
          <p:spPr bwMode="auto">
            <a:xfrm>
              <a:off x="5477720" y="2118221"/>
              <a:ext cx="2003106" cy="338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</a:t>
              </a:r>
              <a:r>
                <a:rPr lang="zh-CN" altLang="en-US" sz="16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文本</a:t>
              </a:r>
              <a:r>
                <a: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内容</a:t>
              </a:r>
              <a:endPara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1" name="TextBox 19"/>
            <p:cNvSpPr txBox="1">
              <a:spLocks noChangeArrowheads="1"/>
            </p:cNvSpPr>
            <p:nvPr/>
          </p:nvSpPr>
          <p:spPr bwMode="auto">
            <a:xfrm>
              <a:off x="8758926" y="2538851"/>
              <a:ext cx="1196150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</a:lstStyle>
            <a:p>
              <a:pPr defTabSz="914400"/>
              <a:r>
                <a:rPr lang="en-US" altLang="zh-CN" sz="18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50%</a:t>
              </a:r>
              <a:endParaRPr lang="zh-CN" altLang="en-US" sz="1800" dirty="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2" name="TextBox 18"/>
            <p:cNvSpPr txBox="1">
              <a:spLocks noChangeArrowheads="1"/>
            </p:cNvSpPr>
            <p:nvPr/>
          </p:nvSpPr>
          <p:spPr bwMode="auto">
            <a:xfrm>
              <a:off x="5477720" y="2842950"/>
              <a:ext cx="2003106" cy="338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点击添加文本内容</a:t>
              </a:r>
              <a:endPara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3" name="TextBox 18"/>
            <p:cNvSpPr txBox="1">
              <a:spLocks noChangeArrowheads="1"/>
            </p:cNvSpPr>
            <p:nvPr/>
          </p:nvSpPr>
          <p:spPr bwMode="auto">
            <a:xfrm>
              <a:off x="5477720" y="3586151"/>
              <a:ext cx="2003106" cy="338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点击添加文本内容</a:t>
              </a:r>
              <a:endPara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4" name="TextBox 18"/>
            <p:cNvSpPr txBox="1">
              <a:spLocks noChangeArrowheads="1"/>
            </p:cNvSpPr>
            <p:nvPr/>
          </p:nvSpPr>
          <p:spPr bwMode="auto">
            <a:xfrm>
              <a:off x="5477720" y="4320116"/>
              <a:ext cx="2003106" cy="338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点击添加文本内容</a:t>
              </a:r>
              <a:endPara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5" name="TextBox 19"/>
            <p:cNvSpPr txBox="1">
              <a:spLocks noChangeArrowheads="1"/>
            </p:cNvSpPr>
            <p:nvPr/>
          </p:nvSpPr>
          <p:spPr bwMode="auto">
            <a:xfrm>
              <a:off x="8758926" y="2988287"/>
              <a:ext cx="11961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algn="ctr" defTabSz="914400">
                <a:defRPr/>
              </a:pPr>
              <a:r>
                <a:rPr lang="en-US" altLang="zh-CN" sz="20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10%</a:t>
              </a:r>
              <a:endParaRPr lang="zh-CN" altLang="en-US" sz="20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8758926" y="3437723"/>
              <a:ext cx="11961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algn="ctr" defTabSz="914400">
                <a:defRPr/>
              </a:pPr>
              <a:r>
                <a:rPr lang="en-US" altLang="zh-CN" sz="20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25%</a:t>
              </a:r>
              <a:endParaRPr lang="zh-CN" altLang="en-US" sz="20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7" name="TextBox 19"/>
            <p:cNvSpPr txBox="1">
              <a:spLocks noChangeArrowheads="1"/>
            </p:cNvSpPr>
            <p:nvPr/>
          </p:nvSpPr>
          <p:spPr bwMode="auto">
            <a:xfrm>
              <a:off x="8758926" y="3887159"/>
              <a:ext cx="11961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algn="ctr" defTabSz="914400">
                <a:defRPr/>
              </a:pPr>
              <a:r>
                <a:rPr lang="en-US" altLang="zh-CN" sz="20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15%</a:t>
              </a:r>
              <a:endParaRPr lang="zh-CN" altLang="en-US" sz="20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2013.3.28\商务5.16\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950" y="3975852"/>
            <a:ext cx="4561217" cy="227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 descr="E:\2013.3.28\商务5.16\0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568" b="356"/>
          <a:stretch>
            <a:fillRect/>
          </a:stretch>
        </p:blipFill>
        <p:spPr bwMode="auto">
          <a:xfrm>
            <a:off x="3974805" y="1660887"/>
            <a:ext cx="2295845" cy="2260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E:\2013.3.28\商务5.16\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" t="15154" r="-284" b="37073"/>
          <a:stretch>
            <a:fillRect/>
          </a:stretch>
        </p:blipFill>
        <p:spPr bwMode="auto">
          <a:xfrm>
            <a:off x="6360045" y="1660887"/>
            <a:ext cx="2236925" cy="226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E:\2013.3.28\商务5.16\04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r="1"/>
          <a:stretch>
            <a:fillRect/>
          </a:stretch>
        </p:blipFill>
        <p:spPr bwMode="auto">
          <a:xfrm>
            <a:off x="1603602" y="1660887"/>
            <a:ext cx="2291967" cy="226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E:\2013.3.28\商务5.16\0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4" b="27229"/>
          <a:stretch>
            <a:fillRect/>
          </a:stretch>
        </p:blipFill>
        <p:spPr bwMode="auto">
          <a:xfrm>
            <a:off x="3974805" y="3975852"/>
            <a:ext cx="2283656" cy="227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组合 18"/>
          <p:cNvGrpSpPr/>
          <p:nvPr/>
        </p:nvGrpSpPr>
        <p:grpSpPr>
          <a:xfrm>
            <a:off x="8688399" y="1660889"/>
            <a:ext cx="2236925" cy="2260091"/>
            <a:chOff x="8689529" y="1660503"/>
            <a:chExt cx="2237216" cy="2259568"/>
          </a:xfrm>
        </p:grpSpPr>
        <p:sp>
          <p:nvSpPr>
            <p:cNvPr id="8" name="矩形 10"/>
            <p:cNvSpPr/>
            <p:nvPr/>
          </p:nvSpPr>
          <p:spPr bwMode="auto">
            <a:xfrm>
              <a:off x="8689529" y="1660503"/>
              <a:ext cx="2237216" cy="2259568"/>
            </a:xfrm>
            <a:custGeom>
              <a:avLst/>
              <a:gdLst>
                <a:gd name="T0" fmla="*/ 0 w 1747790"/>
                <a:gd name="T1" fmla="*/ 0 h 1765497"/>
                <a:gd name="T2" fmla="*/ 1747790 w 1747790"/>
                <a:gd name="T3" fmla="*/ 0 h 1765497"/>
                <a:gd name="T4" fmla="*/ 1747790 w 1747790"/>
                <a:gd name="T5" fmla="*/ 1765497 h 1765497"/>
                <a:gd name="T6" fmla="*/ 312842 w 1747790"/>
                <a:gd name="T7" fmla="*/ 1765497 h 1765497"/>
                <a:gd name="T8" fmla="*/ 0 w 1747790"/>
                <a:gd name="T9" fmla="*/ 1452655 h 1765497"/>
                <a:gd name="T10" fmla="*/ 0 w 1747790"/>
                <a:gd name="T11" fmla="*/ 0 h 17654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/>
              <a:endParaRPr lang="zh-CN" altLang="en-US" sz="1800">
                <a:solidFill>
                  <a:srgbClr val="0D1512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8968555" y="2182368"/>
              <a:ext cx="167916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点击添加文本内容点击添加文本内容点击添加文本内容</a:t>
              </a:r>
              <a:endParaRPr lang="zh-CN" altLang="en-US" sz="1400" dirty="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603784" y="3975853"/>
            <a:ext cx="2293814" cy="2274319"/>
            <a:chOff x="1603991" y="3974933"/>
            <a:chExt cx="2294113" cy="2273792"/>
          </a:xfrm>
        </p:grpSpPr>
        <p:sp>
          <p:nvSpPr>
            <p:cNvPr id="12" name="矩形 10"/>
            <p:cNvSpPr/>
            <p:nvPr/>
          </p:nvSpPr>
          <p:spPr bwMode="auto">
            <a:xfrm rot="16200000" flipH="1">
              <a:off x="1614152" y="3964772"/>
              <a:ext cx="2273792" cy="2294113"/>
            </a:xfrm>
            <a:custGeom>
              <a:avLst/>
              <a:gdLst>
                <a:gd name="T0" fmla="*/ 0 w 1747790"/>
                <a:gd name="T1" fmla="*/ 0 h 1765497"/>
                <a:gd name="T2" fmla="*/ 1834459 w 1747790"/>
                <a:gd name="T3" fmla="*/ 0 h 1765497"/>
                <a:gd name="T4" fmla="*/ 1834459 w 1747790"/>
                <a:gd name="T5" fmla="*/ 1847297 h 1765497"/>
                <a:gd name="T6" fmla="*/ 328356 w 1747790"/>
                <a:gd name="T7" fmla="*/ 1847297 h 1765497"/>
                <a:gd name="T8" fmla="*/ 0 w 1747790"/>
                <a:gd name="T9" fmla="*/ 1519960 h 1765497"/>
                <a:gd name="T10" fmla="*/ 0 w 1747790"/>
                <a:gd name="T11" fmla="*/ 0 h 17654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/>
              <a:endParaRPr lang="zh-CN" altLang="en-US" sz="1800" dirty="0">
                <a:solidFill>
                  <a:srgbClr val="0D1512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1910359" y="4579897"/>
              <a:ext cx="167916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点击添加文本内容点击添加文本内容点击添加文本内容</a:t>
              </a:r>
              <a:endParaRPr lang="zh-CN" altLang="en-US" sz="1400" dirty="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1533568" y="2105751"/>
            <a:ext cx="9330943" cy="60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914400"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拥有国内顶尖的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设计团队， 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展示效果，让您的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创造卓越价值。</a:t>
            </a:r>
            <a:endParaRPr lang="zh-CN" altLang="en-US" sz="14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 bwMode="auto">
          <a:xfrm>
            <a:off x="1583241" y="3263633"/>
            <a:ext cx="1646391" cy="2618810"/>
            <a:chOff x="1096819" y="2230752"/>
            <a:chExt cx="1233580" cy="1962889"/>
          </a:xfrm>
        </p:grpSpPr>
        <p:sp>
          <p:nvSpPr>
            <p:cNvPr id="4" name="矩形 3"/>
            <p:cNvSpPr/>
            <p:nvPr/>
          </p:nvSpPr>
          <p:spPr>
            <a:xfrm>
              <a:off x="1114854" y="2230752"/>
              <a:ext cx="223588" cy="1623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5" name="TextBox 32"/>
            <p:cNvSpPr txBox="1"/>
            <p:nvPr/>
          </p:nvSpPr>
          <p:spPr>
            <a:xfrm>
              <a:off x="1096819" y="3939824"/>
              <a:ext cx="1233580" cy="2538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600" spc="3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点击添加标题</a:t>
              </a:r>
              <a:endParaRPr lang="zh-CN" altLang="en-US" sz="16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406063" y="2717104"/>
              <a:ext cx="235788" cy="1137028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712902" y="2914670"/>
              <a:ext cx="240154" cy="939462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018948" y="2429085"/>
              <a:ext cx="238970" cy="1425047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 bwMode="auto">
          <a:xfrm>
            <a:off x="4113386" y="3248391"/>
            <a:ext cx="1646391" cy="2634054"/>
            <a:chOff x="2994016" y="2219327"/>
            <a:chExt cx="1235027" cy="1974314"/>
          </a:xfrm>
        </p:grpSpPr>
        <p:sp>
          <p:nvSpPr>
            <p:cNvPr id="10" name="矩形 9"/>
            <p:cNvSpPr/>
            <p:nvPr/>
          </p:nvSpPr>
          <p:spPr>
            <a:xfrm>
              <a:off x="3004360" y="3019062"/>
              <a:ext cx="243218" cy="823646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1" name="TextBox 50"/>
            <p:cNvSpPr txBox="1"/>
            <p:nvPr/>
          </p:nvSpPr>
          <p:spPr>
            <a:xfrm>
              <a:off x="2994016" y="3939824"/>
              <a:ext cx="1235027" cy="2538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600" spc="3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点击添加标题</a:t>
              </a:r>
              <a:endParaRPr lang="zh-CN" altLang="en-US" sz="16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305084" y="2274840"/>
              <a:ext cx="245749" cy="1567867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622501" y="2219327"/>
              <a:ext cx="222263" cy="1623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918813" y="2636650"/>
              <a:ext cx="244489" cy="1206057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6640358" y="3536325"/>
            <a:ext cx="1646392" cy="2346120"/>
            <a:chOff x="4890104" y="2435350"/>
            <a:chExt cx="1235027" cy="1758297"/>
          </a:xfrm>
        </p:grpSpPr>
        <p:sp>
          <p:nvSpPr>
            <p:cNvPr id="16" name="矩形 15"/>
            <p:cNvSpPr/>
            <p:nvPr/>
          </p:nvSpPr>
          <p:spPr>
            <a:xfrm>
              <a:off x="4907684" y="3196147"/>
              <a:ext cx="228296" cy="646606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7" name="TextBox 57"/>
            <p:cNvSpPr txBox="1"/>
            <p:nvPr/>
          </p:nvSpPr>
          <p:spPr>
            <a:xfrm>
              <a:off x="4890104" y="3939859"/>
              <a:ext cx="1235027" cy="2537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600" spc="3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点击添加标题</a:t>
              </a:r>
              <a:endParaRPr lang="zh-CN" altLang="en-US" sz="16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200503" y="2708237"/>
              <a:ext cx="237901" cy="1134516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512464" y="2903401"/>
              <a:ext cx="240043" cy="939352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812521" y="2435350"/>
              <a:ext cx="222263" cy="1407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9218121" y="3739147"/>
            <a:ext cx="1646390" cy="2143296"/>
            <a:chOff x="6823174" y="2586986"/>
            <a:chExt cx="1235026" cy="1606649"/>
          </a:xfrm>
        </p:grpSpPr>
        <p:sp>
          <p:nvSpPr>
            <p:cNvPr id="22" name="矩形 21"/>
            <p:cNvSpPr/>
            <p:nvPr/>
          </p:nvSpPr>
          <p:spPr>
            <a:xfrm>
              <a:off x="6852910" y="2586986"/>
              <a:ext cx="222263" cy="1263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23" name="TextBox 64"/>
            <p:cNvSpPr txBox="1"/>
            <p:nvPr/>
          </p:nvSpPr>
          <p:spPr>
            <a:xfrm>
              <a:off x="6823174" y="3939791"/>
              <a:ext cx="1235026" cy="2538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600" spc="3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点击添加标题</a:t>
              </a:r>
              <a:endParaRPr lang="zh-CN" altLang="en-US" sz="16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138335" y="3127352"/>
              <a:ext cx="243457" cy="722929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440772" y="2910719"/>
              <a:ext cx="242109" cy="939562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745591" y="2786928"/>
              <a:ext cx="241074" cy="1063353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 bwMode="auto">
          <a:xfrm>
            <a:off x="4952830" y="2061807"/>
            <a:ext cx="2416692" cy="1617935"/>
            <a:chOff x="1313645" y="972395"/>
            <a:chExt cx="3103014" cy="1826598"/>
          </a:xfrm>
        </p:grpSpPr>
        <p:grpSp>
          <p:nvGrpSpPr>
            <p:cNvPr id="13" name="组合 22"/>
            <p:cNvGrpSpPr/>
            <p:nvPr/>
          </p:nvGrpSpPr>
          <p:grpSpPr bwMode="auto">
            <a:xfrm>
              <a:off x="1476001" y="2346030"/>
              <a:ext cx="2940658" cy="452963"/>
              <a:chOff x="68790" y="2565755"/>
              <a:chExt cx="2940658" cy="452963"/>
            </a:xfrm>
          </p:grpSpPr>
          <p:sp>
            <p:nvSpPr>
              <p:cNvPr id="16" name="矩形标注 15"/>
              <p:cNvSpPr/>
              <p:nvPr/>
            </p:nvSpPr>
            <p:spPr>
              <a:xfrm rot="10800000" flipV="1">
                <a:off x="68790" y="2565755"/>
                <a:ext cx="2299313" cy="452963"/>
              </a:xfrm>
              <a:prstGeom prst="wedgeRectCallout">
                <a:avLst>
                  <a:gd name="adj1" fmla="val 36625"/>
                  <a:gd name="adj2" fmla="val 78941"/>
                </a:avLst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7" name="TextBox 7"/>
              <p:cNvSpPr txBox="1">
                <a:spLocks noChangeArrowheads="1"/>
              </p:cNvSpPr>
              <p:nvPr/>
            </p:nvSpPr>
            <p:spPr bwMode="auto">
              <a:xfrm>
                <a:off x="281097" y="2635720"/>
                <a:ext cx="1654052" cy="382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000">
                    <a:solidFill>
                      <a:schemeClr val="bg1"/>
                    </a:solidFill>
                    <a:latin typeface="造字工房悦黑体验版特细体" pitchFamily="50" charset="-122"/>
                    <a:ea typeface="造字工房悦黑体验版特细体" pitchFamily="50" charset="-122"/>
                  </a:defRPr>
                </a:lvl1pPr>
                <a:lvl2pPr marL="742950" indent="-28575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2013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8" name="矩形 38"/>
              <p:cNvSpPr>
                <a:spLocks noChangeArrowheads="1"/>
              </p:cNvSpPr>
              <p:nvPr/>
            </p:nvSpPr>
            <p:spPr bwMode="auto">
              <a:xfrm>
                <a:off x="948995" y="2625426"/>
                <a:ext cx="2060453" cy="382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添加文字</a:t>
                </a:r>
                <a:endParaRPr lang="en-US" altLang="ko-KR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1313645" y="972395"/>
              <a:ext cx="2649580" cy="1320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/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</a:t>
              </a:r>
              <a:endPara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8514271" y="2055567"/>
            <a:ext cx="2070427" cy="1615333"/>
            <a:chOff x="4240489" y="1272467"/>
            <a:chExt cx="1992173" cy="1093255"/>
          </a:xfrm>
        </p:grpSpPr>
        <p:grpSp>
          <p:nvGrpSpPr>
            <p:cNvPr id="20" name="组合 55"/>
            <p:cNvGrpSpPr/>
            <p:nvPr/>
          </p:nvGrpSpPr>
          <p:grpSpPr bwMode="auto">
            <a:xfrm>
              <a:off x="4375175" y="2095322"/>
              <a:ext cx="1857487" cy="270400"/>
              <a:chOff x="381003" y="2315047"/>
              <a:chExt cx="1857487" cy="270400"/>
            </a:xfrm>
          </p:grpSpPr>
          <p:sp>
            <p:nvSpPr>
              <p:cNvPr id="23" name="矩形标注 22"/>
              <p:cNvSpPr/>
              <p:nvPr/>
            </p:nvSpPr>
            <p:spPr>
              <a:xfrm rot="10800000" flipV="1">
                <a:off x="381003" y="2315047"/>
                <a:ext cx="1710310" cy="269580"/>
              </a:xfrm>
              <a:prstGeom prst="wedgeRectCallout">
                <a:avLst>
                  <a:gd name="adj1" fmla="val 36625"/>
                  <a:gd name="adj2" fmla="val 78941"/>
                </a:avLst>
              </a:prstGeom>
              <a:noFill/>
              <a:ln w="3175">
                <a:solidFill>
                  <a:schemeClr val="bg1"/>
                </a:solidFill>
              </a:ln>
              <a:effectLst>
                <a:innerShdw blurRad="63500">
                  <a:prstClr val="black">
                    <a:alpha val="1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4" name="TextBox 70"/>
              <p:cNvSpPr txBox="1">
                <a:spLocks noChangeArrowheads="1"/>
              </p:cNvSpPr>
              <p:nvPr/>
            </p:nvSpPr>
            <p:spPr bwMode="auto">
              <a:xfrm>
                <a:off x="455877" y="2353007"/>
                <a:ext cx="960697" cy="229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000">
                    <a:solidFill>
                      <a:schemeClr val="bg1"/>
                    </a:solidFill>
                    <a:latin typeface="造字工房悦黑体验版特细体" pitchFamily="50" charset="-122"/>
                    <a:ea typeface="造字工房悦黑体验版特细体" pitchFamily="50" charset="-122"/>
                  </a:defRPr>
                </a:lvl1pPr>
                <a:lvl2pPr marL="742950" indent="-28575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2015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5" name="矩形 72"/>
              <p:cNvSpPr>
                <a:spLocks noChangeArrowheads="1"/>
              </p:cNvSpPr>
              <p:nvPr/>
            </p:nvSpPr>
            <p:spPr bwMode="auto">
              <a:xfrm>
                <a:off x="1057696" y="2356261"/>
                <a:ext cx="1180794" cy="229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添加文字</a:t>
                </a:r>
                <a:endParaRPr lang="en-US" altLang="ko-KR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4240489" y="1272467"/>
              <a:ext cx="1962661" cy="791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/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</a:t>
              </a:r>
              <a:endPara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 bwMode="auto">
          <a:xfrm>
            <a:off x="6846793" y="4277985"/>
            <a:ext cx="2196206" cy="1615552"/>
            <a:chOff x="2959434" y="2830938"/>
            <a:chExt cx="2067763" cy="1239235"/>
          </a:xfrm>
        </p:grpSpPr>
        <p:grpSp>
          <p:nvGrpSpPr>
            <p:cNvPr id="42" name="组合 75"/>
            <p:cNvGrpSpPr/>
            <p:nvPr/>
          </p:nvGrpSpPr>
          <p:grpSpPr bwMode="auto">
            <a:xfrm>
              <a:off x="3057027" y="2830938"/>
              <a:ext cx="1970170" cy="303697"/>
              <a:chOff x="1961396" y="4710917"/>
              <a:chExt cx="1970170" cy="303697"/>
            </a:xfrm>
          </p:grpSpPr>
          <p:sp>
            <p:nvSpPr>
              <p:cNvPr id="44" name="矩形标注 43"/>
              <p:cNvSpPr/>
              <p:nvPr/>
            </p:nvSpPr>
            <p:spPr>
              <a:xfrm rot="10800000" flipV="1">
                <a:off x="1961396" y="4710917"/>
                <a:ext cx="1710083" cy="289915"/>
              </a:xfrm>
              <a:prstGeom prst="wedgeRectCallout">
                <a:avLst>
                  <a:gd name="adj1" fmla="val 36347"/>
                  <a:gd name="adj2" fmla="val -92423"/>
                </a:avLst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45" name="TextBox 77"/>
              <p:cNvSpPr txBox="1">
                <a:spLocks noChangeArrowheads="1"/>
              </p:cNvSpPr>
              <p:nvPr/>
            </p:nvSpPr>
            <p:spPr bwMode="auto">
              <a:xfrm>
                <a:off x="2081511" y="4754861"/>
                <a:ext cx="940041" cy="259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000">
                    <a:solidFill>
                      <a:schemeClr val="bg1"/>
                    </a:solidFill>
                    <a:latin typeface="造字工房悦黑体验版特细体" pitchFamily="50" charset="-122"/>
                    <a:ea typeface="造字工房悦黑体验版特细体" pitchFamily="50" charset="-122"/>
                  </a:defRPr>
                </a:lvl1pPr>
                <a:lvl2pPr marL="742950" indent="-28575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2014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46" name="矩形 78"/>
              <p:cNvSpPr>
                <a:spLocks noChangeArrowheads="1"/>
              </p:cNvSpPr>
              <p:nvPr/>
            </p:nvSpPr>
            <p:spPr bwMode="auto">
              <a:xfrm>
                <a:off x="2622686" y="4751973"/>
                <a:ext cx="1308880" cy="259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添加文字</a:t>
                </a:r>
                <a:endParaRPr lang="en-US" altLang="ko-KR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2959434" y="3172844"/>
              <a:ext cx="1943797" cy="897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/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</a:t>
              </a:r>
              <a:endPara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 bwMode="auto">
          <a:xfrm>
            <a:off x="3348005" y="4227194"/>
            <a:ext cx="2207168" cy="1633262"/>
            <a:chOff x="268730" y="2937360"/>
            <a:chExt cx="2423142" cy="1664568"/>
          </a:xfrm>
        </p:grpSpPr>
        <p:grpSp>
          <p:nvGrpSpPr>
            <p:cNvPr id="49" name="组合 19"/>
            <p:cNvGrpSpPr/>
            <p:nvPr/>
          </p:nvGrpSpPr>
          <p:grpSpPr bwMode="auto">
            <a:xfrm>
              <a:off x="399623" y="2937360"/>
              <a:ext cx="2292249" cy="406777"/>
              <a:chOff x="1967145" y="4817339"/>
              <a:chExt cx="2292249" cy="406777"/>
            </a:xfrm>
          </p:grpSpPr>
          <p:sp>
            <p:nvSpPr>
              <p:cNvPr id="51" name="矩形标注 50"/>
              <p:cNvSpPr/>
              <p:nvPr/>
            </p:nvSpPr>
            <p:spPr>
              <a:xfrm rot="10800000" flipV="1">
                <a:off x="1967145" y="4817339"/>
                <a:ext cx="1970852" cy="376374"/>
              </a:xfrm>
              <a:prstGeom prst="wedgeRectCallout">
                <a:avLst>
                  <a:gd name="adj1" fmla="val 36347"/>
                  <a:gd name="adj2" fmla="val -92423"/>
                </a:avLst>
              </a:prstGeom>
              <a:noFill/>
              <a:ln w="3175">
                <a:solidFill>
                  <a:schemeClr val="bg1"/>
                </a:solidFill>
              </a:ln>
              <a:effectLst>
                <a:innerShdw blurRad="63500">
                  <a:prstClr val="black">
                    <a:alpha val="1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52" name="TextBox 51"/>
              <p:cNvSpPr txBox="1">
                <a:spLocks noChangeArrowheads="1"/>
              </p:cNvSpPr>
              <p:nvPr/>
            </p:nvSpPr>
            <p:spPr bwMode="auto">
              <a:xfrm>
                <a:off x="2108459" y="4878993"/>
                <a:ext cx="1096131" cy="345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000">
                    <a:solidFill>
                      <a:schemeClr val="bg1"/>
                    </a:solidFill>
                    <a:latin typeface="造字工房悦黑体验版特细体" pitchFamily="50" charset="-122"/>
                    <a:ea typeface="造字工房悦黑体验版特细体" pitchFamily="50" charset="-122"/>
                  </a:defRPr>
                </a:lvl1pPr>
                <a:lvl2pPr marL="742950" indent="-28575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2012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53" name="矩形 53"/>
              <p:cNvSpPr>
                <a:spLocks noChangeArrowheads="1"/>
              </p:cNvSpPr>
              <p:nvPr/>
            </p:nvSpPr>
            <p:spPr bwMode="auto">
              <a:xfrm>
                <a:off x="2664738" y="4868062"/>
                <a:ext cx="1594656" cy="345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添加文字</a:t>
                </a:r>
                <a:endParaRPr lang="en-US" altLang="ko-KR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268730" y="3409684"/>
              <a:ext cx="2253993" cy="1192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/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</a:t>
              </a:r>
              <a:endPara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15697" y="3748564"/>
            <a:ext cx="9839802" cy="461772"/>
            <a:chOff x="1115842" y="3747696"/>
            <a:chExt cx="9841083" cy="461665"/>
          </a:xfrm>
        </p:grpSpPr>
        <p:sp>
          <p:nvSpPr>
            <p:cNvPr id="2" name="矩形 1"/>
            <p:cNvSpPr>
              <a:spLocks noChangeArrowheads="1"/>
            </p:cNvSpPr>
            <p:nvPr/>
          </p:nvSpPr>
          <p:spPr bwMode="auto">
            <a:xfrm>
              <a:off x="1115842" y="3747696"/>
              <a:ext cx="161038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2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插入标题</a:t>
              </a:r>
              <a:endParaRPr lang="en-US" altLang="zh-CN" sz="2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 bwMode="auto">
            <a:xfrm flipV="1">
              <a:off x="2846701" y="3987036"/>
              <a:ext cx="8110224" cy="1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椭圆 2"/>
            <p:cNvSpPr/>
            <p:nvPr/>
          </p:nvSpPr>
          <p:spPr>
            <a:xfrm>
              <a:off x="2605749" y="3855488"/>
              <a:ext cx="240952" cy="246080"/>
            </a:xfrm>
            <a:prstGeom prst="ellipse">
              <a:avLst/>
            </a:prstGeom>
            <a:solidFill>
              <a:srgbClr val="A38259"/>
            </a:solidFill>
            <a:ln>
              <a:noFill/>
            </a:ln>
          </p:spPr>
          <p:txBody>
            <a:bodyPr/>
            <a:lstStyle/>
            <a:p>
              <a:pPr defTabSz="914400">
                <a:spcBef>
                  <a:spcPct val="0"/>
                </a:spcBef>
              </a:pPr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sp>
        <p:nvSpPr>
          <p:cNvPr id="63" name="TextBox 9"/>
          <p:cNvSpPr txBox="1"/>
          <p:nvPr/>
        </p:nvSpPr>
        <p:spPr bwMode="auto">
          <a:xfrm>
            <a:off x="2439776" y="479134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3451295" y="3923814"/>
            <a:ext cx="144656" cy="152943"/>
          </a:xfrm>
          <a:prstGeom prst="ellipse">
            <a:avLst/>
          </a:prstGeom>
          <a:solidFill>
            <a:srgbClr val="A38259"/>
          </a:solidFill>
          <a:ln>
            <a:noFill/>
          </a:ln>
          <a:effectLst>
            <a:outerShdw blurRad="76200" dist="38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63500" h="63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5195197" y="3908240"/>
            <a:ext cx="144656" cy="152943"/>
          </a:xfrm>
          <a:prstGeom prst="ellipse">
            <a:avLst/>
          </a:prstGeom>
          <a:solidFill>
            <a:srgbClr val="A38259"/>
          </a:solidFill>
          <a:ln>
            <a:noFill/>
          </a:ln>
        </p:spPr>
        <p:txBody>
          <a:bodyPr/>
          <a:lstStyle/>
          <a:p>
            <a:pPr defTabSz="914400">
              <a:spcBef>
                <a:spcPct val="0"/>
              </a:spcBef>
            </a:pPr>
            <a:endParaRPr lang="zh-CN" altLang="en-US" sz="240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6950449" y="3915846"/>
            <a:ext cx="144656" cy="152943"/>
          </a:xfrm>
          <a:prstGeom prst="ellipse">
            <a:avLst/>
          </a:prstGeom>
          <a:solidFill>
            <a:srgbClr val="A38259"/>
          </a:solidFill>
          <a:ln>
            <a:noFill/>
          </a:ln>
        </p:spPr>
        <p:txBody>
          <a:bodyPr/>
          <a:lstStyle/>
          <a:p>
            <a:pPr defTabSz="914400">
              <a:spcBef>
                <a:spcPct val="0"/>
              </a:spcBef>
            </a:pPr>
            <a:endParaRPr lang="zh-CN" altLang="en-US" sz="240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8741362" y="3912346"/>
            <a:ext cx="144656" cy="152943"/>
          </a:xfrm>
          <a:prstGeom prst="ellipse">
            <a:avLst/>
          </a:prstGeom>
          <a:solidFill>
            <a:srgbClr val="A38259"/>
          </a:solidFill>
          <a:ln>
            <a:noFill/>
          </a:ln>
        </p:spPr>
        <p:txBody>
          <a:bodyPr/>
          <a:lstStyle/>
          <a:p>
            <a:pPr defTabSz="914400">
              <a:spcBef>
                <a:spcPct val="0"/>
              </a:spcBef>
            </a:pPr>
            <a:endParaRPr lang="zh-CN" altLang="en-US" sz="240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" y="-304871"/>
            <a:ext cx="12190413" cy="7164459"/>
            <a:chOff x="0" y="-19050"/>
            <a:chExt cx="12192000" cy="71628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94" b="13569"/>
            <a:stretch>
              <a:fillRect/>
            </a:stretch>
          </p:blipFill>
          <p:spPr>
            <a:xfrm>
              <a:off x="0" y="-19050"/>
              <a:ext cx="12192000" cy="638175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0" y="6134100"/>
              <a:ext cx="12192000" cy="1009650"/>
            </a:xfrm>
            <a:prstGeom prst="rect">
              <a:avLst/>
            </a:prstGeom>
            <a:solidFill>
              <a:srgbClr val="2F2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354226" y="6784256"/>
            <a:ext cx="1739674" cy="97348"/>
            <a:chOff x="4356100" y="6733932"/>
            <a:chExt cx="1739900" cy="160353"/>
          </a:xfrm>
        </p:grpSpPr>
        <p:sp>
          <p:nvSpPr>
            <p:cNvPr id="9" name="矩形 8"/>
            <p:cNvSpPr/>
            <p:nvPr/>
          </p:nvSpPr>
          <p:spPr>
            <a:xfrm>
              <a:off x="5156200" y="6733932"/>
              <a:ext cx="939800" cy="160353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356100" y="6733932"/>
              <a:ext cx="800100" cy="160343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095207" y="6780120"/>
            <a:ext cx="1878416" cy="101475"/>
            <a:chOff x="3309258" y="6723210"/>
            <a:chExt cx="1878661" cy="167153"/>
          </a:xfrm>
        </p:grpSpPr>
        <p:sp>
          <p:nvSpPr>
            <p:cNvPr id="12" name="矩形 11"/>
            <p:cNvSpPr/>
            <p:nvPr/>
          </p:nvSpPr>
          <p:spPr>
            <a:xfrm>
              <a:off x="4259399" y="6729535"/>
              <a:ext cx="928520" cy="158617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309258" y="6723210"/>
              <a:ext cx="952499" cy="167153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629311" y="3533721"/>
            <a:ext cx="931792" cy="1126838"/>
            <a:chOff x="9760084" y="5110047"/>
            <a:chExt cx="775655" cy="937677"/>
          </a:xfrm>
        </p:grpSpPr>
        <p:sp>
          <p:nvSpPr>
            <p:cNvPr id="15" name="Freeform 8"/>
            <p:cNvSpPr/>
            <p:nvPr/>
          </p:nvSpPr>
          <p:spPr bwMode="auto">
            <a:xfrm>
              <a:off x="10058240" y="5910494"/>
              <a:ext cx="172979" cy="137230"/>
            </a:xfrm>
            <a:custGeom>
              <a:avLst/>
              <a:gdLst>
                <a:gd name="T0" fmla="*/ 19 w 19"/>
                <a:gd name="T1" fmla="*/ 0 h 15"/>
                <a:gd name="T2" fmla="*/ 9 w 19"/>
                <a:gd name="T3" fmla="*/ 15 h 15"/>
                <a:gd name="T4" fmla="*/ 0 w 19"/>
                <a:gd name="T5" fmla="*/ 0 h 15"/>
                <a:gd name="T6" fmla="*/ 9 w 19"/>
                <a:gd name="T7" fmla="*/ 1 h 15"/>
                <a:gd name="T8" fmla="*/ 19 w 1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9" y="0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6" y="1"/>
                    <a:pt x="9" y="1"/>
                  </a:cubicBezTo>
                  <a:cubicBezTo>
                    <a:pt x="13" y="1"/>
                    <a:pt x="16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16" name="Group 42"/>
            <p:cNvGrpSpPr>
              <a:grpSpLocks noChangeAspect="1"/>
            </p:cNvGrpSpPr>
            <p:nvPr/>
          </p:nvGrpSpPr>
          <p:grpSpPr bwMode="auto">
            <a:xfrm>
              <a:off x="9760084" y="5110047"/>
              <a:ext cx="775655" cy="782337"/>
              <a:chOff x="337" y="-691"/>
              <a:chExt cx="2786" cy="2810"/>
            </a:xfrm>
          </p:grpSpPr>
          <p:sp>
            <p:nvSpPr>
              <p:cNvPr id="17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499" y="-530"/>
                <a:ext cx="2435" cy="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43"/>
              <p:cNvSpPr>
                <a:spLocks noEditPoints="1"/>
              </p:cNvSpPr>
              <p:nvPr/>
            </p:nvSpPr>
            <p:spPr bwMode="auto">
              <a:xfrm>
                <a:off x="337" y="-691"/>
                <a:ext cx="2786" cy="2810"/>
              </a:xfrm>
              <a:custGeom>
                <a:avLst/>
                <a:gdLst>
                  <a:gd name="T0" fmla="*/ 45 w 103"/>
                  <a:gd name="T1" fmla="*/ 40 h 104"/>
                  <a:gd name="T2" fmla="*/ 64 w 103"/>
                  <a:gd name="T3" fmla="*/ 46 h 104"/>
                  <a:gd name="T4" fmla="*/ 57 w 103"/>
                  <a:gd name="T5" fmla="*/ 64 h 104"/>
                  <a:gd name="T6" fmla="*/ 39 w 103"/>
                  <a:gd name="T7" fmla="*/ 58 h 104"/>
                  <a:gd name="T8" fmla="*/ 45 w 103"/>
                  <a:gd name="T9" fmla="*/ 40 h 104"/>
                  <a:gd name="T10" fmla="*/ 49 w 103"/>
                  <a:gd name="T11" fmla="*/ 47 h 104"/>
                  <a:gd name="T12" fmla="*/ 57 w 103"/>
                  <a:gd name="T13" fmla="*/ 50 h 104"/>
                  <a:gd name="T14" fmla="*/ 54 w 103"/>
                  <a:gd name="T15" fmla="*/ 57 h 104"/>
                  <a:gd name="T16" fmla="*/ 46 w 103"/>
                  <a:gd name="T17" fmla="*/ 55 h 104"/>
                  <a:gd name="T18" fmla="*/ 49 w 103"/>
                  <a:gd name="T19" fmla="*/ 47 h 104"/>
                  <a:gd name="T20" fmla="*/ 31 w 103"/>
                  <a:gd name="T21" fmla="*/ 11 h 104"/>
                  <a:gd name="T22" fmla="*/ 92 w 103"/>
                  <a:gd name="T23" fmla="*/ 32 h 104"/>
                  <a:gd name="T24" fmla="*/ 71 w 103"/>
                  <a:gd name="T25" fmla="*/ 93 h 104"/>
                  <a:gd name="T26" fmla="*/ 11 w 103"/>
                  <a:gd name="T27" fmla="*/ 72 h 104"/>
                  <a:gd name="T28" fmla="*/ 31 w 103"/>
                  <a:gd name="T29" fmla="*/ 11 h 104"/>
                  <a:gd name="T30" fmla="*/ 36 w 103"/>
                  <a:gd name="T31" fmla="*/ 52 h 104"/>
                  <a:gd name="T32" fmla="*/ 13 w 103"/>
                  <a:gd name="T33" fmla="*/ 52 h 104"/>
                  <a:gd name="T34" fmla="*/ 17 w 103"/>
                  <a:gd name="T35" fmla="*/ 69 h 104"/>
                  <a:gd name="T36" fmla="*/ 68 w 103"/>
                  <a:gd name="T37" fmla="*/ 87 h 104"/>
                  <a:gd name="T38" fmla="*/ 58 w 103"/>
                  <a:gd name="T39" fmla="*/ 66 h 104"/>
                  <a:gd name="T40" fmla="*/ 58 w 103"/>
                  <a:gd name="T41" fmla="*/ 66 h 104"/>
                  <a:gd name="T42" fmla="*/ 61 w 103"/>
                  <a:gd name="T43" fmla="*/ 65 h 104"/>
                  <a:gd name="T44" fmla="*/ 74 w 103"/>
                  <a:gd name="T45" fmla="*/ 83 h 104"/>
                  <a:gd name="T46" fmla="*/ 79 w 103"/>
                  <a:gd name="T47" fmla="*/ 79 h 104"/>
                  <a:gd name="T48" fmla="*/ 63 w 103"/>
                  <a:gd name="T49" fmla="*/ 63 h 104"/>
                  <a:gd name="T50" fmla="*/ 67 w 103"/>
                  <a:gd name="T51" fmla="*/ 52 h 104"/>
                  <a:gd name="T52" fmla="*/ 90 w 103"/>
                  <a:gd name="T53" fmla="*/ 52 h 104"/>
                  <a:gd name="T54" fmla="*/ 86 w 103"/>
                  <a:gd name="T55" fmla="*/ 35 h 104"/>
                  <a:gd name="T56" fmla="*/ 34 w 103"/>
                  <a:gd name="T57" fmla="*/ 18 h 104"/>
                  <a:gd name="T58" fmla="*/ 45 w 103"/>
                  <a:gd name="T59" fmla="*/ 38 h 104"/>
                  <a:gd name="T60" fmla="*/ 42 w 103"/>
                  <a:gd name="T61" fmla="*/ 40 h 104"/>
                  <a:gd name="T62" fmla="*/ 29 w 103"/>
                  <a:gd name="T63" fmla="*/ 21 h 104"/>
                  <a:gd name="T64" fmla="*/ 23 w 103"/>
                  <a:gd name="T65" fmla="*/ 26 h 104"/>
                  <a:gd name="T66" fmla="*/ 40 w 103"/>
                  <a:gd name="T67" fmla="*/ 42 h 104"/>
                  <a:gd name="T68" fmla="*/ 36 w 103"/>
                  <a:gd name="T6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" h="104">
                    <a:moveTo>
                      <a:pt x="45" y="40"/>
                    </a:moveTo>
                    <a:cubicBezTo>
                      <a:pt x="52" y="37"/>
                      <a:pt x="60" y="40"/>
                      <a:pt x="64" y="46"/>
                    </a:cubicBezTo>
                    <a:cubicBezTo>
                      <a:pt x="67" y="53"/>
                      <a:pt x="64" y="61"/>
                      <a:pt x="57" y="64"/>
                    </a:cubicBezTo>
                    <a:cubicBezTo>
                      <a:pt x="51" y="68"/>
                      <a:pt x="42" y="65"/>
                      <a:pt x="39" y="58"/>
                    </a:cubicBezTo>
                    <a:cubicBezTo>
                      <a:pt x="36" y="52"/>
                      <a:pt x="39" y="43"/>
                      <a:pt x="45" y="40"/>
                    </a:cubicBezTo>
                    <a:close/>
                    <a:moveTo>
                      <a:pt x="49" y="47"/>
                    </a:moveTo>
                    <a:cubicBezTo>
                      <a:pt x="52" y="46"/>
                      <a:pt x="55" y="47"/>
                      <a:pt x="57" y="50"/>
                    </a:cubicBezTo>
                    <a:cubicBezTo>
                      <a:pt x="58" y="53"/>
                      <a:pt x="57" y="56"/>
                      <a:pt x="54" y="57"/>
                    </a:cubicBezTo>
                    <a:cubicBezTo>
                      <a:pt x="51" y="59"/>
                      <a:pt x="48" y="58"/>
                      <a:pt x="46" y="55"/>
                    </a:cubicBezTo>
                    <a:cubicBezTo>
                      <a:pt x="45" y="52"/>
                      <a:pt x="46" y="48"/>
                      <a:pt x="49" y="47"/>
                    </a:cubicBezTo>
                    <a:close/>
                    <a:moveTo>
                      <a:pt x="31" y="11"/>
                    </a:moveTo>
                    <a:cubicBezTo>
                      <a:pt x="54" y="0"/>
                      <a:pt x="81" y="10"/>
                      <a:pt x="92" y="32"/>
                    </a:cubicBezTo>
                    <a:cubicBezTo>
                      <a:pt x="103" y="55"/>
                      <a:pt x="94" y="82"/>
                      <a:pt x="71" y="93"/>
                    </a:cubicBezTo>
                    <a:cubicBezTo>
                      <a:pt x="49" y="104"/>
                      <a:pt x="22" y="95"/>
                      <a:pt x="11" y="72"/>
                    </a:cubicBezTo>
                    <a:cubicBezTo>
                      <a:pt x="0" y="50"/>
                      <a:pt x="9" y="23"/>
                      <a:pt x="31" y="11"/>
                    </a:cubicBezTo>
                    <a:close/>
                    <a:moveTo>
                      <a:pt x="36" y="52"/>
                    </a:move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8"/>
                      <a:pt x="14" y="64"/>
                      <a:pt x="17" y="69"/>
                    </a:cubicBezTo>
                    <a:cubicBezTo>
                      <a:pt x="26" y="88"/>
                      <a:pt x="49" y="96"/>
                      <a:pt x="68" y="87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9" y="66"/>
                      <a:pt x="60" y="65"/>
                      <a:pt x="61" y="65"/>
                    </a:cubicBezTo>
                    <a:cubicBezTo>
                      <a:pt x="74" y="83"/>
                      <a:pt x="74" y="83"/>
                      <a:pt x="74" y="83"/>
                    </a:cubicBezTo>
                    <a:cubicBezTo>
                      <a:pt x="76" y="82"/>
                      <a:pt x="78" y="81"/>
                      <a:pt x="79" y="79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5" y="60"/>
                      <a:pt x="67" y="56"/>
                      <a:pt x="67" y="52"/>
                    </a:cubicBezTo>
                    <a:cubicBezTo>
                      <a:pt x="90" y="52"/>
                      <a:pt x="90" y="52"/>
                      <a:pt x="90" y="52"/>
                    </a:cubicBezTo>
                    <a:cubicBezTo>
                      <a:pt x="90" y="47"/>
                      <a:pt x="89" y="41"/>
                      <a:pt x="86" y="35"/>
                    </a:cubicBezTo>
                    <a:cubicBezTo>
                      <a:pt x="77" y="16"/>
                      <a:pt x="53" y="8"/>
                      <a:pt x="34" y="1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4" y="39"/>
                      <a:pt x="43" y="39"/>
                      <a:pt x="42" y="40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7" y="22"/>
                      <a:pt x="25" y="24"/>
                      <a:pt x="23" y="26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7" y="44"/>
                      <a:pt x="36" y="48"/>
                      <a:pt x="36" y="5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044811" y="4929492"/>
            <a:ext cx="4149806" cy="1306835"/>
            <a:chOff x="4045338" y="4928350"/>
            <a:chExt cx="4150346" cy="1306532"/>
          </a:xfrm>
        </p:grpSpPr>
        <p:sp>
          <p:nvSpPr>
            <p:cNvPr id="58" name="TextBox 9"/>
            <p:cNvSpPr txBox="1"/>
            <p:nvPr/>
          </p:nvSpPr>
          <p:spPr bwMode="auto">
            <a:xfrm>
              <a:off x="5346888" y="4928350"/>
              <a:ext cx="154724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b="1" spc="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添加标题</a:t>
              </a:r>
              <a:endPara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2" name="TextBox 8"/>
            <p:cNvSpPr txBox="1">
              <a:spLocks noChangeArrowheads="1"/>
            </p:cNvSpPr>
            <p:nvPr/>
          </p:nvSpPr>
          <p:spPr bwMode="auto">
            <a:xfrm>
              <a:off x="4045338" y="5584113"/>
              <a:ext cx="4150346" cy="415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3" name="TextBox 2"/>
            <p:cNvSpPr txBox="1">
              <a:spLocks noChangeArrowheads="1"/>
            </p:cNvSpPr>
            <p:nvPr/>
          </p:nvSpPr>
          <p:spPr bwMode="auto">
            <a:xfrm>
              <a:off x="4388441" y="5417018"/>
              <a:ext cx="321493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3765">
                <a:spcBef>
                  <a:spcPts val="800"/>
                </a:spcBef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坚持精益求精、拒绝平庸的做事精神</a:t>
              </a:r>
              <a:endPara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4" name="TextBox 8"/>
            <p:cNvSpPr txBox="1">
              <a:spLocks noChangeArrowheads="1"/>
            </p:cNvSpPr>
            <p:nvPr/>
          </p:nvSpPr>
          <p:spPr bwMode="auto">
            <a:xfrm>
              <a:off x="5435228" y="5819384"/>
              <a:ext cx="1337047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坚持精益求精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4" b="13569"/>
          <a:stretch>
            <a:fillRect/>
          </a:stretch>
        </p:blipFill>
        <p:spPr>
          <a:xfrm>
            <a:off x="1" y="-19055"/>
            <a:ext cx="12190413" cy="6897697"/>
          </a:xfrm>
          <a:prstGeom prst="rect">
            <a:avLst/>
          </a:prstGeom>
        </p:spPr>
      </p:pic>
      <p:sp>
        <p:nvSpPr>
          <p:cNvPr id="3" name="TextBox 13"/>
          <p:cNvSpPr txBox="1">
            <a:spLocks noChangeArrowheads="1"/>
          </p:cNvSpPr>
          <p:nvPr/>
        </p:nvSpPr>
        <p:spPr bwMode="auto">
          <a:xfrm>
            <a:off x="3388469" y="4269366"/>
            <a:ext cx="6575873" cy="1015898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6000" spc="600" dirty="0">
                <a:ln w="0"/>
                <a:solidFill>
                  <a:prstClr val="white"/>
                </a:solidFill>
                <a:latin typeface="Eras Bold ITC" panose="020B0907030504020204" pitchFamily="34" charset="0"/>
                <a:ea typeface="Yu Gothic Light" panose="020B0300000000000000" pitchFamily="34" charset="-128"/>
              </a:rPr>
              <a:t>THANKYOU</a:t>
            </a:r>
            <a:endParaRPr lang="zh-CN" altLang="en-US" sz="6000" spc="600" dirty="0">
              <a:ln w="0"/>
              <a:solidFill>
                <a:prstClr val="white"/>
              </a:solidFill>
              <a:latin typeface="Eras Bold ITC" panose="020B0907030504020204" pitchFamily="34" charset="0"/>
              <a:ea typeface="Yu Gothic Light" panose="020B0300000000000000" pitchFamily="34" charset="-128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354226" y="6780120"/>
            <a:ext cx="3619397" cy="101483"/>
            <a:chOff x="4354793" y="6778549"/>
            <a:chExt cx="3619868" cy="101460"/>
          </a:xfrm>
        </p:grpSpPr>
        <p:grpSp>
          <p:nvGrpSpPr>
            <p:cNvPr id="6" name="组合 5"/>
            <p:cNvGrpSpPr/>
            <p:nvPr/>
          </p:nvGrpSpPr>
          <p:grpSpPr>
            <a:xfrm>
              <a:off x="4354793" y="6782684"/>
              <a:ext cx="1739900" cy="97325"/>
              <a:chOff x="4356100" y="6733932"/>
              <a:chExt cx="1739900" cy="160353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5156200" y="6733932"/>
                <a:ext cx="939800" cy="160353"/>
              </a:xfrm>
              <a:prstGeom prst="rect">
                <a:avLst/>
              </a:prstGeom>
              <a:solidFill>
                <a:srgbClr val="0008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4356100" y="6733932"/>
                <a:ext cx="800100" cy="160343"/>
              </a:xfrm>
              <a:prstGeom prst="rect">
                <a:avLst/>
              </a:prstGeom>
              <a:solidFill>
                <a:srgbClr val="FE5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6096000" y="6778549"/>
              <a:ext cx="1878661" cy="101452"/>
              <a:chOff x="3309258" y="6723210"/>
              <a:chExt cx="1878661" cy="167153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259399" y="6729535"/>
                <a:ext cx="928520" cy="158617"/>
              </a:xfrm>
              <a:prstGeom prst="rect">
                <a:avLst/>
              </a:prstGeom>
              <a:solidFill>
                <a:srgbClr val="0008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3309258" y="6723210"/>
                <a:ext cx="952499" cy="167153"/>
              </a:xfrm>
              <a:prstGeom prst="rect">
                <a:avLst/>
              </a:prstGeom>
              <a:solidFill>
                <a:srgbClr val="FE5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4204551" y="5130025"/>
            <a:ext cx="3781313" cy="461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400" spc="15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适用商务年会通用型模板</a:t>
            </a:r>
            <a:endParaRPr lang="zh-CN" altLang="en-US" sz="2400" spc="15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628553" y="5038563"/>
            <a:ext cx="4761880" cy="0"/>
          </a:xfrm>
          <a:prstGeom prst="line">
            <a:avLst/>
          </a:prstGeom>
          <a:ln>
            <a:solidFill>
              <a:schemeClr val="bg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4540450" y="6235586"/>
            <a:ext cx="387833" cy="812923"/>
            <a:chOff x="9741152" y="5110047"/>
            <a:chExt cx="794587" cy="1664903"/>
          </a:xfrm>
        </p:grpSpPr>
        <p:sp>
          <p:nvSpPr>
            <p:cNvPr id="61" name="Freeform 8"/>
            <p:cNvSpPr/>
            <p:nvPr/>
          </p:nvSpPr>
          <p:spPr bwMode="auto">
            <a:xfrm>
              <a:off x="10058240" y="5910494"/>
              <a:ext cx="172979" cy="137230"/>
            </a:xfrm>
            <a:custGeom>
              <a:avLst/>
              <a:gdLst>
                <a:gd name="T0" fmla="*/ 19 w 19"/>
                <a:gd name="T1" fmla="*/ 0 h 15"/>
                <a:gd name="T2" fmla="*/ 9 w 19"/>
                <a:gd name="T3" fmla="*/ 15 h 15"/>
                <a:gd name="T4" fmla="*/ 0 w 19"/>
                <a:gd name="T5" fmla="*/ 0 h 15"/>
                <a:gd name="T6" fmla="*/ 9 w 19"/>
                <a:gd name="T7" fmla="*/ 1 h 15"/>
                <a:gd name="T8" fmla="*/ 19 w 1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9" y="0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6" y="1"/>
                    <a:pt x="9" y="1"/>
                  </a:cubicBezTo>
                  <a:cubicBezTo>
                    <a:pt x="13" y="1"/>
                    <a:pt x="16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56" name="Group 42"/>
            <p:cNvGrpSpPr>
              <a:grpSpLocks noChangeAspect="1"/>
            </p:cNvGrpSpPr>
            <p:nvPr/>
          </p:nvGrpSpPr>
          <p:grpSpPr bwMode="auto">
            <a:xfrm>
              <a:off x="9741152" y="5110047"/>
              <a:ext cx="794587" cy="1664903"/>
              <a:chOff x="269" y="-691"/>
              <a:chExt cx="2854" cy="5980"/>
            </a:xfrm>
          </p:grpSpPr>
          <p:sp>
            <p:nvSpPr>
              <p:cNvPr id="57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499" y="-530"/>
                <a:ext cx="2435" cy="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43"/>
              <p:cNvSpPr>
                <a:spLocks noEditPoints="1"/>
              </p:cNvSpPr>
              <p:nvPr/>
            </p:nvSpPr>
            <p:spPr bwMode="auto">
              <a:xfrm>
                <a:off x="337" y="-691"/>
                <a:ext cx="2786" cy="2810"/>
              </a:xfrm>
              <a:custGeom>
                <a:avLst/>
                <a:gdLst>
                  <a:gd name="T0" fmla="*/ 45 w 103"/>
                  <a:gd name="T1" fmla="*/ 40 h 104"/>
                  <a:gd name="T2" fmla="*/ 64 w 103"/>
                  <a:gd name="T3" fmla="*/ 46 h 104"/>
                  <a:gd name="T4" fmla="*/ 57 w 103"/>
                  <a:gd name="T5" fmla="*/ 64 h 104"/>
                  <a:gd name="T6" fmla="*/ 39 w 103"/>
                  <a:gd name="T7" fmla="*/ 58 h 104"/>
                  <a:gd name="T8" fmla="*/ 45 w 103"/>
                  <a:gd name="T9" fmla="*/ 40 h 104"/>
                  <a:gd name="T10" fmla="*/ 49 w 103"/>
                  <a:gd name="T11" fmla="*/ 47 h 104"/>
                  <a:gd name="T12" fmla="*/ 57 w 103"/>
                  <a:gd name="T13" fmla="*/ 50 h 104"/>
                  <a:gd name="T14" fmla="*/ 54 w 103"/>
                  <a:gd name="T15" fmla="*/ 57 h 104"/>
                  <a:gd name="T16" fmla="*/ 46 w 103"/>
                  <a:gd name="T17" fmla="*/ 55 h 104"/>
                  <a:gd name="T18" fmla="*/ 49 w 103"/>
                  <a:gd name="T19" fmla="*/ 47 h 104"/>
                  <a:gd name="T20" fmla="*/ 31 w 103"/>
                  <a:gd name="T21" fmla="*/ 11 h 104"/>
                  <a:gd name="T22" fmla="*/ 92 w 103"/>
                  <a:gd name="T23" fmla="*/ 32 h 104"/>
                  <a:gd name="T24" fmla="*/ 71 w 103"/>
                  <a:gd name="T25" fmla="*/ 93 h 104"/>
                  <a:gd name="T26" fmla="*/ 11 w 103"/>
                  <a:gd name="T27" fmla="*/ 72 h 104"/>
                  <a:gd name="T28" fmla="*/ 31 w 103"/>
                  <a:gd name="T29" fmla="*/ 11 h 104"/>
                  <a:gd name="T30" fmla="*/ 36 w 103"/>
                  <a:gd name="T31" fmla="*/ 52 h 104"/>
                  <a:gd name="T32" fmla="*/ 13 w 103"/>
                  <a:gd name="T33" fmla="*/ 52 h 104"/>
                  <a:gd name="T34" fmla="*/ 17 w 103"/>
                  <a:gd name="T35" fmla="*/ 69 h 104"/>
                  <a:gd name="T36" fmla="*/ 68 w 103"/>
                  <a:gd name="T37" fmla="*/ 87 h 104"/>
                  <a:gd name="T38" fmla="*/ 58 w 103"/>
                  <a:gd name="T39" fmla="*/ 66 h 104"/>
                  <a:gd name="T40" fmla="*/ 58 w 103"/>
                  <a:gd name="T41" fmla="*/ 66 h 104"/>
                  <a:gd name="T42" fmla="*/ 61 w 103"/>
                  <a:gd name="T43" fmla="*/ 65 h 104"/>
                  <a:gd name="T44" fmla="*/ 74 w 103"/>
                  <a:gd name="T45" fmla="*/ 83 h 104"/>
                  <a:gd name="T46" fmla="*/ 79 w 103"/>
                  <a:gd name="T47" fmla="*/ 79 h 104"/>
                  <a:gd name="T48" fmla="*/ 63 w 103"/>
                  <a:gd name="T49" fmla="*/ 63 h 104"/>
                  <a:gd name="T50" fmla="*/ 67 w 103"/>
                  <a:gd name="T51" fmla="*/ 52 h 104"/>
                  <a:gd name="T52" fmla="*/ 90 w 103"/>
                  <a:gd name="T53" fmla="*/ 52 h 104"/>
                  <a:gd name="T54" fmla="*/ 86 w 103"/>
                  <a:gd name="T55" fmla="*/ 35 h 104"/>
                  <a:gd name="T56" fmla="*/ 34 w 103"/>
                  <a:gd name="T57" fmla="*/ 18 h 104"/>
                  <a:gd name="T58" fmla="*/ 45 w 103"/>
                  <a:gd name="T59" fmla="*/ 38 h 104"/>
                  <a:gd name="T60" fmla="*/ 42 w 103"/>
                  <a:gd name="T61" fmla="*/ 40 h 104"/>
                  <a:gd name="T62" fmla="*/ 29 w 103"/>
                  <a:gd name="T63" fmla="*/ 21 h 104"/>
                  <a:gd name="T64" fmla="*/ 23 w 103"/>
                  <a:gd name="T65" fmla="*/ 26 h 104"/>
                  <a:gd name="T66" fmla="*/ 40 w 103"/>
                  <a:gd name="T67" fmla="*/ 42 h 104"/>
                  <a:gd name="T68" fmla="*/ 36 w 103"/>
                  <a:gd name="T6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" h="104">
                    <a:moveTo>
                      <a:pt x="45" y="40"/>
                    </a:moveTo>
                    <a:cubicBezTo>
                      <a:pt x="52" y="37"/>
                      <a:pt x="60" y="40"/>
                      <a:pt x="64" y="46"/>
                    </a:cubicBezTo>
                    <a:cubicBezTo>
                      <a:pt x="67" y="53"/>
                      <a:pt x="64" y="61"/>
                      <a:pt x="57" y="64"/>
                    </a:cubicBezTo>
                    <a:cubicBezTo>
                      <a:pt x="51" y="68"/>
                      <a:pt x="42" y="65"/>
                      <a:pt x="39" y="58"/>
                    </a:cubicBezTo>
                    <a:cubicBezTo>
                      <a:pt x="36" y="52"/>
                      <a:pt x="39" y="43"/>
                      <a:pt x="45" y="40"/>
                    </a:cubicBezTo>
                    <a:close/>
                    <a:moveTo>
                      <a:pt x="49" y="47"/>
                    </a:moveTo>
                    <a:cubicBezTo>
                      <a:pt x="52" y="46"/>
                      <a:pt x="55" y="47"/>
                      <a:pt x="57" y="50"/>
                    </a:cubicBezTo>
                    <a:cubicBezTo>
                      <a:pt x="58" y="53"/>
                      <a:pt x="57" y="56"/>
                      <a:pt x="54" y="57"/>
                    </a:cubicBezTo>
                    <a:cubicBezTo>
                      <a:pt x="51" y="59"/>
                      <a:pt x="48" y="58"/>
                      <a:pt x="46" y="55"/>
                    </a:cubicBezTo>
                    <a:cubicBezTo>
                      <a:pt x="45" y="52"/>
                      <a:pt x="46" y="48"/>
                      <a:pt x="49" y="47"/>
                    </a:cubicBezTo>
                    <a:close/>
                    <a:moveTo>
                      <a:pt x="31" y="11"/>
                    </a:moveTo>
                    <a:cubicBezTo>
                      <a:pt x="54" y="0"/>
                      <a:pt x="81" y="10"/>
                      <a:pt x="92" y="32"/>
                    </a:cubicBezTo>
                    <a:cubicBezTo>
                      <a:pt x="103" y="55"/>
                      <a:pt x="94" y="82"/>
                      <a:pt x="71" y="93"/>
                    </a:cubicBezTo>
                    <a:cubicBezTo>
                      <a:pt x="49" y="104"/>
                      <a:pt x="22" y="95"/>
                      <a:pt x="11" y="72"/>
                    </a:cubicBezTo>
                    <a:cubicBezTo>
                      <a:pt x="0" y="50"/>
                      <a:pt x="9" y="23"/>
                      <a:pt x="31" y="11"/>
                    </a:cubicBezTo>
                    <a:close/>
                    <a:moveTo>
                      <a:pt x="36" y="52"/>
                    </a:move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8"/>
                      <a:pt x="14" y="64"/>
                      <a:pt x="17" y="69"/>
                    </a:cubicBezTo>
                    <a:cubicBezTo>
                      <a:pt x="26" y="88"/>
                      <a:pt x="49" y="96"/>
                      <a:pt x="68" y="87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9" y="66"/>
                      <a:pt x="60" y="65"/>
                      <a:pt x="61" y="65"/>
                    </a:cubicBezTo>
                    <a:cubicBezTo>
                      <a:pt x="74" y="83"/>
                      <a:pt x="74" y="83"/>
                      <a:pt x="74" y="83"/>
                    </a:cubicBezTo>
                    <a:cubicBezTo>
                      <a:pt x="76" y="82"/>
                      <a:pt x="78" y="81"/>
                      <a:pt x="79" y="79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5" y="60"/>
                      <a:pt x="67" y="56"/>
                      <a:pt x="67" y="52"/>
                    </a:cubicBezTo>
                    <a:cubicBezTo>
                      <a:pt x="90" y="52"/>
                      <a:pt x="90" y="52"/>
                      <a:pt x="90" y="52"/>
                    </a:cubicBezTo>
                    <a:cubicBezTo>
                      <a:pt x="90" y="47"/>
                      <a:pt x="89" y="41"/>
                      <a:pt x="86" y="35"/>
                    </a:cubicBezTo>
                    <a:cubicBezTo>
                      <a:pt x="77" y="16"/>
                      <a:pt x="53" y="8"/>
                      <a:pt x="34" y="1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4" y="39"/>
                      <a:pt x="43" y="39"/>
                      <a:pt x="42" y="40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7" y="22"/>
                      <a:pt x="25" y="24"/>
                      <a:pt x="23" y="26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7" y="44"/>
                      <a:pt x="36" y="48"/>
                      <a:pt x="36" y="5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43"/>
              <p:cNvSpPr>
                <a:spLocks noEditPoints="1"/>
              </p:cNvSpPr>
              <p:nvPr/>
            </p:nvSpPr>
            <p:spPr bwMode="auto">
              <a:xfrm>
                <a:off x="269" y="2479"/>
                <a:ext cx="2786" cy="2810"/>
              </a:xfrm>
              <a:custGeom>
                <a:avLst/>
                <a:gdLst>
                  <a:gd name="T0" fmla="*/ 45 w 103"/>
                  <a:gd name="T1" fmla="*/ 40 h 104"/>
                  <a:gd name="T2" fmla="*/ 64 w 103"/>
                  <a:gd name="T3" fmla="*/ 46 h 104"/>
                  <a:gd name="T4" fmla="*/ 57 w 103"/>
                  <a:gd name="T5" fmla="*/ 64 h 104"/>
                  <a:gd name="T6" fmla="*/ 39 w 103"/>
                  <a:gd name="T7" fmla="*/ 58 h 104"/>
                  <a:gd name="T8" fmla="*/ 45 w 103"/>
                  <a:gd name="T9" fmla="*/ 40 h 104"/>
                  <a:gd name="T10" fmla="*/ 49 w 103"/>
                  <a:gd name="T11" fmla="*/ 47 h 104"/>
                  <a:gd name="T12" fmla="*/ 57 w 103"/>
                  <a:gd name="T13" fmla="*/ 50 h 104"/>
                  <a:gd name="T14" fmla="*/ 54 w 103"/>
                  <a:gd name="T15" fmla="*/ 57 h 104"/>
                  <a:gd name="T16" fmla="*/ 46 w 103"/>
                  <a:gd name="T17" fmla="*/ 55 h 104"/>
                  <a:gd name="T18" fmla="*/ 49 w 103"/>
                  <a:gd name="T19" fmla="*/ 47 h 104"/>
                  <a:gd name="T20" fmla="*/ 31 w 103"/>
                  <a:gd name="T21" fmla="*/ 11 h 104"/>
                  <a:gd name="T22" fmla="*/ 92 w 103"/>
                  <a:gd name="T23" fmla="*/ 32 h 104"/>
                  <a:gd name="T24" fmla="*/ 71 w 103"/>
                  <a:gd name="T25" fmla="*/ 93 h 104"/>
                  <a:gd name="T26" fmla="*/ 11 w 103"/>
                  <a:gd name="T27" fmla="*/ 72 h 104"/>
                  <a:gd name="T28" fmla="*/ 31 w 103"/>
                  <a:gd name="T29" fmla="*/ 11 h 104"/>
                  <a:gd name="T30" fmla="*/ 36 w 103"/>
                  <a:gd name="T31" fmla="*/ 52 h 104"/>
                  <a:gd name="T32" fmla="*/ 13 w 103"/>
                  <a:gd name="T33" fmla="*/ 52 h 104"/>
                  <a:gd name="T34" fmla="*/ 17 w 103"/>
                  <a:gd name="T35" fmla="*/ 69 h 104"/>
                  <a:gd name="T36" fmla="*/ 68 w 103"/>
                  <a:gd name="T37" fmla="*/ 87 h 104"/>
                  <a:gd name="T38" fmla="*/ 58 w 103"/>
                  <a:gd name="T39" fmla="*/ 66 h 104"/>
                  <a:gd name="T40" fmla="*/ 58 w 103"/>
                  <a:gd name="T41" fmla="*/ 66 h 104"/>
                  <a:gd name="T42" fmla="*/ 61 w 103"/>
                  <a:gd name="T43" fmla="*/ 65 h 104"/>
                  <a:gd name="T44" fmla="*/ 74 w 103"/>
                  <a:gd name="T45" fmla="*/ 83 h 104"/>
                  <a:gd name="T46" fmla="*/ 79 w 103"/>
                  <a:gd name="T47" fmla="*/ 79 h 104"/>
                  <a:gd name="T48" fmla="*/ 63 w 103"/>
                  <a:gd name="T49" fmla="*/ 63 h 104"/>
                  <a:gd name="T50" fmla="*/ 67 w 103"/>
                  <a:gd name="T51" fmla="*/ 52 h 104"/>
                  <a:gd name="T52" fmla="*/ 90 w 103"/>
                  <a:gd name="T53" fmla="*/ 52 h 104"/>
                  <a:gd name="T54" fmla="*/ 86 w 103"/>
                  <a:gd name="T55" fmla="*/ 35 h 104"/>
                  <a:gd name="T56" fmla="*/ 34 w 103"/>
                  <a:gd name="T57" fmla="*/ 18 h 104"/>
                  <a:gd name="T58" fmla="*/ 45 w 103"/>
                  <a:gd name="T59" fmla="*/ 38 h 104"/>
                  <a:gd name="T60" fmla="*/ 42 w 103"/>
                  <a:gd name="T61" fmla="*/ 40 h 104"/>
                  <a:gd name="T62" fmla="*/ 29 w 103"/>
                  <a:gd name="T63" fmla="*/ 21 h 104"/>
                  <a:gd name="T64" fmla="*/ 23 w 103"/>
                  <a:gd name="T65" fmla="*/ 26 h 104"/>
                  <a:gd name="T66" fmla="*/ 40 w 103"/>
                  <a:gd name="T67" fmla="*/ 42 h 104"/>
                  <a:gd name="T68" fmla="*/ 36 w 103"/>
                  <a:gd name="T6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" h="104">
                    <a:moveTo>
                      <a:pt x="45" y="40"/>
                    </a:moveTo>
                    <a:cubicBezTo>
                      <a:pt x="52" y="37"/>
                      <a:pt x="60" y="40"/>
                      <a:pt x="64" y="46"/>
                    </a:cubicBezTo>
                    <a:cubicBezTo>
                      <a:pt x="67" y="53"/>
                      <a:pt x="64" y="61"/>
                      <a:pt x="57" y="64"/>
                    </a:cubicBezTo>
                    <a:cubicBezTo>
                      <a:pt x="51" y="68"/>
                      <a:pt x="42" y="65"/>
                      <a:pt x="39" y="58"/>
                    </a:cubicBezTo>
                    <a:cubicBezTo>
                      <a:pt x="36" y="52"/>
                      <a:pt x="39" y="43"/>
                      <a:pt x="45" y="40"/>
                    </a:cubicBezTo>
                    <a:close/>
                    <a:moveTo>
                      <a:pt x="49" y="47"/>
                    </a:moveTo>
                    <a:cubicBezTo>
                      <a:pt x="52" y="46"/>
                      <a:pt x="55" y="47"/>
                      <a:pt x="57" y="50"/>
                    </a:cubicBezTo>
                    <a:cubicBezTo>
                      <a:pt x="58" y="53"/>
                      <a:pt x="57" y="56"/>
                      <a:pt x="54" y="57"/>
                    </a:cubicBezTo>
                    <a:cubicBezTo>
                      <a:pt x="51" y="59"/>
                      <a:pt x="48" y="58"/>
                      <a:pt x="46" y="55"/>
                    </a:cubicBezTo>
                    <a:cubicBezTo>
                      <a:pt x="45" y="52"/>
                      <a:pt x="46" y="48"/>
                      <a:pt x="49" y="47"/>
                    </a:cubicBezTo>
                    <a:close/>
                    <a:moveTo>
                      <a:pt x="31" y="11"/>
                    </a:moveTo>
                    <a:cubicBezTo>
                      <a:pt x="54" y="0"/>
                      <a:pt x="81" y="10"/>
                      <a:pt x="92" y="32"/>
                    </a:cubicBezTo>
                    <a:cubicBezTo>
                      <a:pt x="103" y="55"/>
                      <a:pt x="94" y="82"/>
                      <a:pt x="71" y="93"/>
                    </a:cubicBezTo>
                    <a:cubicBezTo>
                      <a:pt x="49" y="104"/>
                      <a:pt x="22" y="95"/>
                      <a:pt x="11" y="72"/>
                    </a:cubicBezTo>
                    <a:cubicBezTo>
                      <a:pt x="0" y="50"/>
                      <a:pt x="9" y="23"/>
                      <a:pt x="31" y="11"/>
                    </a:cubicBezTo>
                    <a:close/>
                    <a:moveTo>
                      <a:pt x="36" y="52"/>
                    </a:move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8"/>
                      <a:pt x="14" y="64"/>
                      <a:pt x="17" y="69"/>
                    </a:cubicBezTo>
                    <a:cubicBezTo>
                      <a:pt x="26" y="88"/>
                      <a:pt x="49" y="96"/>
                      <a:pt x="68" y="87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9" y="66"/>
                      <a:pt x="60" y="65"/>
                      <a:pt x="61" y="65"/>
                    </a:cubicBezTo>
                    <a:cubicBezTo>
                      <a:pt x="74" y="83"/>
                      <a:pt x="74" y="83"/>
                      <a:pt x="74" y="83"/>
                    </a:cubicBezTo>
                    <a:cubicBezTo>
                      <a:pt x="76" y="82"/>
                      <a:pt x="78" y="81"/>
                      <a:pt x="79" y="79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5" y="60"/>
                      <a:pt x="67" y="56"/>
                      <a:pt x="67" y="52"/>
                    </a:cubicBezTo>
                    <a:cubicBezTo>
                      <a:pt x="90" y="52"/>
                      <a:pt x="90" y="52"/>
                      <a:pt x="90" y="52"/>
                    </a:cubicBezTo>
                    <a:cubicBezTo>
                      <a:pt x="90" y="47"/>
                      <a:pt x="89" y="41"/>
                      <a:pt x="86" y="35"/>
                    </a:cubicBezTo>
                    <a:cubicBezTo>
                      <a:pt x="77" y="16"/>
                      <a:pt x="53" y="8"/>
                      <a:pt x="34" y="1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4" y="39"/>
                      <a:pt x="43" y="39"/>
                      <a:pt x="42" y="40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7" y="22"/>
                      <a:pt x="25" y="24"/>
                      <a:pt x="23" y="26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7" y="44"/>
                      <a:pt x="36" y="48"/>
                      <a:pt x="36" y="52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5467790" y="6263146"/>
            <a:ext cx="332485" cy="784334"/>
            <a:chOff x="5320436" y="5536842"/>
            <a:chExt cx="332528" cy="784152"/>
          </a:xfrm>
        </p:grpSpPr>
        <p:sp>
          <p:nvSpPr>
            <p:cNvPr id="31" name="Freeform 47"/>
            <p:cNvSpPr>
              <a:spLocks noEditPoints="1"/>
            </p:cNvSpPr>
            <p:nvPr/>
          </p:nvSpPr>
          <p:spPr bwMode="auto">
            <a:xfrm>
              <a:off x="5320437" y="5536842"/>
              <a:ext cx="332525" cy="340002"/>
            </a:xfrm>
            <a:custGeom>
              <a:avLst/>
              <a:gdLst>
                <a:gd name="T0" fmla="*/ 437 w 1342"/>
                <a:gd name="T1" fmla="*/ 572 h 1343"/>
                <a:gd name="T2" fmla="*/ 1108 w 1342"/>
                <a:gd name="T3" fmla="*/ 379 h 1343"/>
                <a:gd name="T4" fmla="*/ 938 w 1342"/>
                <a:gd name="T5" fmla="*/ 393 h 1343"/>
                <a:gd name="T6" fmla="*/ 755 w 1342"/>
                <a:gd name="T7" fmla="*/ 411 h 1343"/>
                <a:gd name="T8" fmla="*/ 829 w 1342"/>
                <a:gd name="T9" fmla="*/ 447 h 1343"/>
                <a:gd name="T10" fmla="*/ 685 w 1342"/>
                <a:gd name="T11" fmla="*/ 553 h 1343"/>
                <a:gd name="T12" fmla="*/ 745 w 1342"/>
                <a:gd name="T13" fmla="*/ 565 h 1343"/>
                <a:gd name="T14" fmla="*/ 790 w 1342"/>
                <a:gd name="T15" fmla="*/ 591 h 1343"/>
                <a:gd name="T16" fmla="*/ 858 w 1342"/>
                <a:gd name="T17" fmla="*/ 589 h 1343"/>
                <a:gd name="T18" fmla="*/ 808 w 1342"/>
                <a:gd name="T19" fmla="*/ 650 h 1343"/>
                <a:gd name="T20" fmla="*/ 718 w 1342"/>
                <a:gd name="T21" fmla="*/ 798 h 1343"/>
                <a:gd name="T22" fmla="*/ 975 w 1342"/>
                <a:gd name="T23" fmla="*/ 769 h 1343"/>
                <a:gd name="T24" fmla="*/ 986 w 1342"/>
                <a:gd name="T25" fmla="*/ 695 h 1343"/>
                <a:gd name="T26" fmla="*/ 671 w 1342"/>
                <a:gd name="T27" fmla="*/ 1245 h 1343"/>
                <a:gd name="T28" fmla="*/ 514 w 1342"/>
                <a:gd name="T29" fmla="*/ 938 h 1343"/>
                <a:gd name="T30" fmla="*/ 321 w 1342"/>
                <a:gd name="T31" fmla="*/ 837 h 1343"/>
                <a:gd name="T32" fmla="*/ 218 w 1342"/>
                <a:gd name="T33" fmla="*/ 772 h 1343"/>
                <a:gd name="T34" fmla="*/ 312 w 1342"/>
                <a:gd name="T35" fmla="*/ 669 h 1343"/>
                <a:gd name="T36" fmla="*/ 340 w 1342"/>
                <a:gd name="T37" fmla="*/ 589 h 1343"/>
                <a:gd name="T38" fmla="*/ 304 w 1342"/>
                <a:gd name="T39" fmla="*/ 493 h 1343"/>
                <a:gd name="T40" fmla="*/ 241 w 1342"/>
                <a:gd name="T41" fmla="*/ 453 h 1343"/>
                <a:gd name="T42" fmla="*/ 232 w 1342"/>
                <a:gd name="T43" fmla="*/ 413 h 1343"/>
                <a:gd name="T44" fmla="*/ 186 w 1342"/>
                <a:gd name="T45" fmla="*/ 365 h 1343"/>
                <a:gd name="T46" fmla="*/ 250 w 1342"/>
                <a:gd name="T47" fmla="*/ 282 h 1343"/>
                <a:gd name="T48" fmla="*/ 300 w 1342"/>
                <a:gd name="T49" fmla="*/ 321 h 1343"/>
                <a:gd name="T50" fmla="*/ 373 w 1342"/>
                <a:gd name="T51" fmla="*/ 245 h 1343"/>
                <a:gd name="T52" fmla="*/ 296 w 1342"/>
                <a:gd name="T53" fmla="*/ 1105 h 1343"/>
                <a:gd name="T54" fmla="*/ 251 w 1342"/>
                <a:gd name="T55" fmla="*/ 814 h 1343"/>
                <a:gd name="T56" fmla="*/ 258 w 1342"/>
                <a:gd name="T57" fmla="*/ 273 h 1343"/>
                <a:gd name="T58" fmla="*/ 404 w 1342"/>
                <a:gd name="T59" fmla="*/ 242 h 1343"/>
                <a:gd name="T60" fmla="*/ 481 w 1342"/>
                <a:gd name="T61" fmla="*/ 228 h 1343"/>
                <a:gd name="T62" fmla="*/ 518 w 1342"/>
                <a:gd name="T63" fmla="*/ 254 h 1343"/>
                <a:gd name="T64" fmla="*/ 585 w 1342"/>
                <a:gd name="T65" fmla="*/ 332 h 1343"/>
                <a:gd name="T66" fmla="*/ 577 w 1342"/>
                <a:gd name="T67" fmla="*/ 353 h 1343"/>
                <a:gd name="T68" fmla="*/ 422 w 1342"/>
                <a:gd name="T69" fmla="*/ 416 h 1343"/>
                <a:gd name="T70" fmla="*/ 366 w 1342"/>
                <a:gd name="T71" fmla="*/ 302 h 1343"/>
                <a:gd name="T72" fmla="*/ 213 w 1342"/>
                <a:gd name="T73" fmla="*/ 374 h 1343"/>
                <a:gd name="T74" fmla="*/ 259 w 1342"/>
                <a:gd name="T75" fmla="*/ 463 h 1343"/>
                <a:gd name="T76" fmla="*/ 312 w 1342"/>
                <a:gd name="T77" fmla="*/ 405 h 1343"/>
                <a:gd name="T78" fmla="*/ 339 w 1342"/>
                <a:gd name="T79" fmla="*/ 462 h 1343"/>
                <a:gd name="T80" fmla="*/ 359 w 1342"/>
                <a:gd name="T81" fmla="*/ 399 h 1343"/>
                <a:gd name="T82" fmla="*/ 256 w 1342"/>
                <a:gd name="T83" fmla="*/ 385 h 1343"/>
                <a:gd name="T84" fmla="*/ 317 w 1342"/>
                <a:gd name="T85" fmla="*/ 771 h 1343"/>
                <a:gd name="T86" fmla="*/ 260 w 1342"/>
                <a:gd name="T87" fmla="*/ 753 h 1343"/>
                <a:gd name="T88" fmla="*/ 879 w 1342"/>
                <a:gd name="T89" fmla="*/ 567 h 1343"/>
                <a:gd name="T90" fmla="*/ 926 w 1342"/>
                <a:gd name="T91" fmla="*/ 577 h 1343"/>
                <a:gd name="T92" fmla="*/ 990 w 1342"/>
                <a:gd name="T93" fmla="*/ 591 h 1343"/>
                <a:gd name="T94" fmla="*/ 562 w 1342"/>
                <a:gd name="T95" fmla="*/ 416 h 1343"/>
                <a:gd name="T96" fmla="*/ 812 w 1342"/>
                <a:gd name="T97" fmla="*/ 250 h 1343"/>
                <a:gd name="T98" fmla="*/ 779 w 1342"/>
                <a:gd name="T99" fmla="*/ 258 h 1343"/>
                <a:gd name="T100" fmla="*/ 1083 w 1342"/>
                <a:gd name="T101" fmla="*/ 285 h 1343"/>
                <a:gd name="T102" fmla="*/ 658 w 1342"/>
                <a:gd name="T103" fmla="*/ 477 h 1343"/>
                <a:gd name="T104" fmla="*/ 701 w 1342"/>
                <a:gd name="T105" fmla="*/ 518 h 1343"/>
                <a:gd name="T106" fmla="*/ 677 w 1342"/>
                <a:gd name="T107" fmla="*/ 463 h 1343"/>
                <a:gd name="T108" fmla="*/ 652 w 1342"/>
                <a:gd name="T109" fmla="*/ 511 h 1343"/>
                <a:gd name="T110" fmla="*/ 744 w 1342"/>
                <a:gd name="T111" fmla="*/ 588 h 1343"/>
                <a:gd name="T112" fmla="*/ 773 w 1342"/>
                <a:gd name="T113" fmla="*/ 610 h 1343"/>
                <a:gd name="T114" fmla="*/ 885 w 1342"/>
                <a:gd name="T115" fmla="*/ 631 h 1343"/>
                <a:gd name="T116" fmla="*/ 946 w 1342"/>
                <a:gd name="T117" fmla="*/ 95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42" h="1343">
                  <a:moveTo>
                    <a:pt x="671" y="0"/>
                  </a:moveTo>
                  <a:cubicBezTo>
                    <a:pt x="1041" y="0"/>
                    <a:pt x="1342" y="301"/>
                    <a:pt x="1342" y="671"/>
                  </a:cubicBezTo>
                  <a:cubicBezTo>
                    <a:pt x="1342" y="1041"/>
                    <a:pt x="1041" y="1343"/>
                    <a:pt x="671" y="1343"/>
                  </a:cubicBezTo>
                  <a:cubicBezTo>
                    <a:pt x="301" y="1343"/>
                    <a:pt x="0" y="1041"/>
                    <a:pt x="0" y="671"/>
                  </a:cubicBezTo>
                  <a:cubicBezTo>
                    <a:pt x="0" y="301"/>
                    <a:pt x="301" y="0"/>
                    <a:pt x="671" y="0"/>
                  </a:cubicBezTo>
                  <a:close/>
                  <a:moveTo>
                    <a:pt x="440" y="593"/>
                  </a:moveTo>
                  <a:cubicBezTo>
                    <a:pt x="403" y="586"/>
                    <a:pt x="403" y="586"/>
                    <a:pt x="403" y="586"/>
                  </a:cubicBezTo>
                  <a:cubicBezTo>
                    <a:pt x="418" y="558"/>
                    <a:pt x="418" y="558"/>
                    <a:pt x="418" y="558"/>
                  </a:cubicBezTo>
                  <a:cubicBezTo>
                    <a:pt x="425" y="558"/>
                    <a:pt x="425" y="558"/>
                    <a:pt x="425" y="558"/>
                  </a:cubicBezTo>
                  <a:cubicBezTo>
                    <a:pt x="424" y="569"/>
                    <a:pt x="424" y="569"/>
                    <a:pt x="424" y="569"/>
                  </a:cubicBezTo>
                  <a:cubicBezTo>
                    <a:pt x="429" y="573"/>
                    <a:pt x="429" y="573"/>
                    <a:pt x="429" y="573"/>
                  </a:cubicBezTo>
                  <a:cubicBezTo>
                    <a:pt x="437" y="572"/>
                    <a:pt x="437" y="572"/>
                    <a:pt x="437" y="572"/>
                  </a:cubicBezTo>
                  <a:cubicBezTo>
                    <a:pt x="440" y="593"/>
                    <a:pt x="440" y="593"/>
                    <a:pt x="440" y="593"/>
                  </a:cubicBezTo>
                  <a:close/>
                  <a:moveTo>
                    <a:pt x="671" y="97"/>
                  </a:moveTo>
                  <a:cubicBezTo>
                    <a:pt x="856" y="97"/>
                    <a:pt x="1021" y="186"/>
                    <a:pt x="1126" y="322"/>
                  </a:cubicBezTo>
                  <a:cubicBezTo>
                    <a:pt x="1108" y="333"/>
                    <a:pt x="1108" y="333"/>
                    <a:pt x="1108" y="333"/>
                  </a:cubicBezTo>
                  <a:cubicBezTo>
                    <a:pt x="1115" y="363"/>
                    <a:pt x="1115" y="363"/>
                    <a:pt x="1115" y="363"/>
                  </a:cubicBezTo>
                  <a:cubicBezTo>
                    <a:pt x="1130" y="365"/>
                    <a:pt x="1130" y="365"/>
                    <a:pt x="1130" y="365"/>
                  </a:cubicBezTo>
                  <a:cubicBezTo>
                    <a:pt x="1136" y="381"/>
                    <a:pt x="1136" y="381"/>
                    <a:pt x="1136" y="381"/>
                  </a:cubicBezTo>
                  <a:cubicBezTo>
                    <a:pt x="1117" y="373"/>
                    <a:pt x="1117" y="373"/>
                    <a:pt x="1117" y="373"/>
                  </a:cubicBezTo>
                  <a:cubicBezTo>
                    <a:pt x="1119" y="378"/>
                    <a:pt x="1119" y="378"/>
                    <a:pt x="1119" y="378"/>
                  </a:cubicBezTo>
                  <a:cubicBezTo>
                    <a:pt x="1108" y="391"/>
                    <a:pt x="1108" y="391"/>
                    <a:pt x="1108" y="391"/>
                  </a:cubicBezTo>
                  <a:cubicBezTo>
                    <a:pt x="1074" y="388"/>
                    <a:pt x="1074" y="388"/>
                    <a:pt x="1074" y="388"/>
                  </a:cubicBezTo>
                  <a:cubicBezTo>
                    <a:pt x="1108" y="379"/>
                    <a:pt x="1108" y="379"/>
                    <a:pt x="1108" y="379"/>
                  </a:cubicBezTo>
                  <a:cubicBezTo>
                    <a:pt x="1098" y="342"/>
                    <a:pt x="1098" y="342"/>
                    <a:pt x="1098" y="342"/>
                  </a:cubicBezTo>
                  <a:cubicBezTo>
                    <a:pt x="1100" y="322"/>
                    <a:pt x="1100" y="322"/>
                    <a:pt x="1100" y="322"/>
                  </a:cubicBezTo>
                  <a:cubicBezTo>
                    <a:pt x="1085" y="322"/>
                    <a:pt x="1085" y="322"/>
                    <a:pt x="1085" y="322"/>
                  </a:cubicBezTo>
                  <a:cubicBezTo>
                    <a:pt x="1069" y="350"/>
                    <a:pt x="1069" y="350"/>
                    <a:pt x="1069" y="350"/>
                  </a:cubicBezTo>
                  <a:cubicBezTo>
                    <a:pt x="1085" y="379"/>
                    <a:pt x="1085" y="379"/>
                    <a:pt x="1085" y="379"/>
                  </a:cubicBezTo>
                  <a:cubicBezTo>
                    <a:pt x="1035" y="356"/>
                    <a:pt x="1035" y="356"/>
                    <a:pt x="1035" y="356"/>
                  </a:cubicBezTo>
                  <a:cubicBezTo>
                    <a:pt x="964" y="376"/>
                    <a:pt x="964" y="376"/>
                    <a:pt x="964" y="376"/>
                  </a:cubicBezTo>
                  <a:cubicBezTo>
                    <a:pt x="954" y="383"/>
                    <a:pt x="954" y="383"/>
                    <a:pt x="954" y="383"/>
                  </a:cubicBezTo>
                  <a:cubicBezTo>
                    <a:pt x="952" y="369"/>
                    <a:pt x="952" y="369"/>
                    <a:pt x="952" y="369"/>
                  </a:cubicBezTo>
                  <a:cubicBezTo>
                    <a:pt x="940" y="371"/>
                    <a:pt x="940" y="371"/>
                    <a:pt x="940" y="371"/>
                  </a:cubicBezTo>
                  <a:cubicBezTo>
                    <a:pt x="944" y="389"/>
                    <a:pt x="944" y="389"/>
                    <a:pt x="944" y="389"/>
                  </a:cubicBezTo>
                  <a:cubicBezTo>
                    <a:pt x="938" y="393"/>
                    <a:pt x="938" y="393"/>
                    <a:pt x="938" y="393"/>
                  </a:cubicBezTo>
                  <a:cubicBezTo>
                    <a:pt x="933" y="388"/>
                    <a:pt x="933" y="388"/>
                    <a:pt x="933" y="388"/>
                  </a:cubicBezTo>
                  <a:cubicBezTo>
                    <a:pt x="918" y="397"/>
                    <a:pt x="918" y="397"/>
                    <a:pt x="918" y="397"/>
                  </a:cubicBezTo>
                  <a:cubicBezTo>
                    <a:pt x="922" y="404"/>
                    <a:pt x="922" y="404"/>
                    <a:pt x="922" y="404"/>
                  </a:cubicBezTo>
                  <a:cubicBezTo>
                    <a:pt x="910" y="411"/>
                    <a:pt x="910" y="411"/>
                    <a:pt x="910" y="411"/>
                  </a:cubicBezTo>
                  <a:cubicBezTo>
                    <a:pt x="890" y="411"/>
                    <a:pt x="890" y="411"/>
                    <a:pt x="890" y="411"/>
                  </a:cubicBezTo>
                  <a:cubicBezTo>
                    <a:pt x="873" y="382"/>
                    <a:pt x="873" y="382"/>
                    <a:pt x="873" y="382"/>
                  </a:cubicBezTo>
                  <a:cubicBezTo>
                    <a:pt x="915" y="391"/>
                    <a:pt x="915" y="391"/>
                    <a:pt x="915" y="391"/>
                  </a:cubicBezTo>
                  <a:cubicBezTo>
                    <a:pt x="923" y="381"/>
                    <a:pt x="923" y="381"/>
                    <a:pt x="923" y="381"/>
                  </a:cubicBezTo>
                  <a:cubicBezTo>
                    <a:pt x="872" y="354"/>
                    <a:pt x="872" y="354"/>
                    <a:pt x="872" y="354"/>
                  </a:cubicBezTo>
                  <a:cubicBezTo>
                    <a:pt x="826" y="353"/>
                    <a:pt x="826" y="353"/>
                    <a:pt x="826" y="353"/>
                  </a:cubicBezTo>
                  <a:cubicBezTo>
                    <a:pt x="776" y="376"/>
                    <a:pt x="776" y="376"/>
                    <a:pt x="776" y="376"/>
                  </a:cubicBezTo>
                  <a:cubicBezTo>
                    <a:pt x="755" y="411"/>
                    <a:pt x="755" y="411"/>
                    <a:pt x="755" y="411"/>
                  </a:cubicBezTo>
                  <a:cubicBezTo>
                    <a:pt x="719" y="430"/>
                    <a:pt x="719" y="430"/>
                    <a:pt x="719" y="430"/>
                  </a:cubicBezTo>
                  <a:cubicBezTo>
                    <a:pt x="724" y="469"/>
                    <a:pt x="724" y="469"/>
                    <a:pt x="724" y="469"/>
                  </a:cubicBezTo>
                  <a:cubicBezTo>
                    <a:pt x="758" y="455"/>
                    <a:pt x="758" y="455"/>
                    <a:pt x="758" y="455"/>
                  </a:cubicBezTo>
                  <a:cubicBezTo>
                    <a:pt x="767" y="484"/>
                    <a:pt x="767" y="484"/>
                    <a:pt x="767" y="484"/>
                  </a:cubicBezTo>
                  <a:cubicBezTo>
                    <a:pt x="789" y="478"/>
                    <a:pt x="789" y="478"/>
                    <a:pt x="789" y="478"/>
                  </a:cubicBezTo>
                  <a:cubicBezTo>
                    <a:pt x="795" y="447"/>
                    <a:pt x="795" y="447"/>
                    <a:pt x="795" y="447"/>
                  </a:cubicBezTo>
                  <a:cubicBezTo>
                    <a:pt x="790" y="422"/>
                    <a:pt x="790" y="422"/>
                    <a:pt x="790" y="422"/>
                  </a:cubicBezTo>
                  <a:cubicBezTo>
                    <a:pt x="823" y="394"/>
                    <a:pt x="823" y="394"/>
                    <a:pt x="823" y="394"/>
                  </a:cubicBezTo>
                  <a:cubicBezTo>
                    <a:pt x="838" y="401"/>
                    <a:pt x="838" y="401"/>
                    <a:pt x="838" y="401"/>
                  </a:cubicBezTo>
                  <a:cubicBezTo>
                    <a:pt x="812" y="422"/>
                    <a:pt x="812" y="422"/>
                    <a:pt x="812" y="422"/>
                  </a:cubicBezTo>
                  <a:cubicBezTo>
                    <a:pt x="813" y="439"/>
                    <a:pt x="813" y="439"/>
                    <a:pt x="813" y="439"/>
                  </a:cubicBezTo>
                  <a:cubicBezTo>
                    <a:pt x="829" y="447"/>
                    <a:pt x="829" y="447"/>
                    <a:pt x="829" y="447"/>
                  </a:cubicBezTo>
                  <a:cubicBezTo>
                    <a:pt x="858" y="444"/>
                    <a:pt x="858" y="444"/>
                    <a:pt x="858" y="444"/>
                  </a:cubicBezTo>
                  <a:cubicBezTo>
                    <a:pt x="827" y="455"/>
                    <a:pt x="827" y="455"/>
                    <a:pt x="827" y="455"/>
                  </a:cubicBezTo>
                  <a:cubicBezTo>
                    <a:pt x="809" y="481"/>
                    <a:pt x="809" y="481"/>
                    <a:pt x="809" y="481"/>
                  </a:cubicBezTo>
                  <a:cubicBezTo>
                    <a:pt x="789" y="496"/>
                    <a:pt x="789" y="496"/>
                    <a:pt x="789" y="496"/>
                  </a:cubicBezTo>
                  <a:cubicBezTo>
                    <a:pt x="755" y="496"/>
                    <a:pt x="755" y="496"/>
                    <a:pt x="755" y="496"/>
                  </a:cubicBezTo>
                  <a:cubicBezTo>
                    <a:pt x="747" y="473"/>
                    <a:pt x="747" y="473"/>
                    <a:pt x="747" y="473"/>
                  </a:cubicBezTo>
                  <a:cubicBezTo>
                    <a:pt x="733" y="475"/>
                    <a:pt x="733" y="475"/>
                    <a:pt x="733" y="475"/>
                  </a:cubicBezTo>
                  <a:cubicBezTo>
                    <a:pt x="744" y="499"/>
                    <a:pt x="744" y="499"/>
                    <a:pt x="744" y="499"/>
                  </a:cubicBezTo>
                  <a:cubicBezTo>
                    <a:pt x="719" y="507"/>
                    <a:pt x="719" y="507"/>
                    <a:pt x="719" y="507"/>
                  </a:cubicBezTo>
                  <a:cubicBezTo>
                    <a:pt x="693" y="533"/>
                    <a:pt x="693" y="533"/>
                    <a:pt x="693" y="533"/>
                  </a:cubicBezTo>
                  <a:cubicBezTo>
                    <a:pt x="668" y="538"/>
                    <a:pt x="668" y="538"/>
                    <a:pt x="668" y="538"/>
                  </a:cubicBezTo>
                  <a:cubicBezTo>
                    <a:pt x="685" y="553"/>
                    <a:pt x="685" y="553"/>
                    <a:pt x="685" y="553"/>
                  </a:cubicBezTo>
                  <a:cubicBezTo>
                    <a:pt x="683" y="573"/>
                    <a:pt x="683" y="573"/>
                    <a:pt x="683" y="573"/>
                  </a:cubicBezTo>
                  <a:cubicBezTo>
                    <a:pt x="642" y="572"/>
                    <a:pt x="642" y="572"/>
                    <a:pt x="642" y="572"/>
                  </a:cubicBezTo>
                  <a:cubicBezTo>
                    <a:pt x="638" y="611"/>
                    <a:pt x="638" y="611"/>
                    <a:pt x="638" y="611"/>
                  </a:cubicBezTo>
                  <a:cubicBezTo>
                    <a:pt x="667" y="621"/>
                    <a:pt x="667" y="621"/>
                    <a:pt x="667" y="621"/>
                  </a:cubicBezTo>
                  <a:cubicBezTo>
                    <a:pt x="688" y="616"/>
                    <a:pt x="688" y="616"/>
                    <a:pt x="688" y="616"/>
                  </a:cubicBezTo>
                  <a:cubicBezTo>
                    <a:pt x="694" y="608"/>
                    <a:pt x="694" y="608"/>
                    <a:pt x="694" y="608"/>
                  </a:cubicBezTo>
                  <a:cubicBezTo>
                    <a:pt x="691" y="598"/>
                    <a:pt x="691" y="598"/>
                    <a:pt x="691" y="598"/>
                  </a:cubicBezTo>
                  <a:cubicBezTo>
                    <a:pt x="699" y="587"/>
                    <a:pt x="699" y="587"/>
                    <a:pt x="699" y="587"/>
                  </a:cubicBezTo>
                  <a:cubicBezTo>
                    <a:pt x="711" y="583"/>
                    <a:pt x="711" y="583"/>
                    <a:pt x="711" y="583"/>
                  </a:cubicBezTo>
                  <a:cubicBezTo>
                    <a:pt x="716" y="571"/>
                    <a:pt x="716" y="571"/>
                    <a:pt x="716" y="571"/>
                  </a:cubicBezTo>
                  <a:cubicBezTo>
                    <a:pt x="726" y="578"/>
                    <a:pt x="726" y="578"/>
                    <a:pt x="726" y="578"/>
                  </a:cubicBezTo>
                  <a:cubicBezTo>
                    <a:pt x="745" y="565"/>
                    <a:pt x="745" y="565"/>
                    <a:pt x="745" y="565"/>
                  </a:cubicBezTo>
                  <a:cubicBezTo>
                    <a:pt x="757" y="580"/>
                    <a:pt x="757" y="580"/>
                    <a:pt x="757" y="580"/>
                  </a:cubicBezTo>
                  <a:cubicBezTo>
                    <a:pt x="784" y="599"/>
                    <a:pt x="784" y="599"/>
                    <a:pt x="784" y="599"/>
                  </a:cubicBezTo>
                  <a:cubicBezTo>
                    <a:pt x="781" y="610"/>
                    <a:pt x="781" y="610"/>
                    <a:pt x="781" y="610"/>
                  </a:cubicBezTo>
                  <a:cubicBezTo>
                    <a:pt x="790" y="602"/>
                    <a:pt x="790" y="602"/>
                    <a:pt x="790" y="602"/>
                  </a:cubicBezTo>
                  <a:cubicBezTo>
                    <a:pt x="791" y="595"/>
                    <a:pt x="791" y="595"/>
                    <a:pt x="791" y="595"/>
                  </a:cubicBezTo>
                  <a:cubicBezTo>
                    <a:pt x="796" y="598"/>
                    <a:pt x="796" y="598"/>
                    <a:pt x="796" y="598"/>
                  </a:cubicBezTo>
                  <a:cubicBezTo>
                    <a:pt x="797" y="597"/>
                    <a:pt x="797" y="597"/>
                    <a:pt x="797" y="597"/>
                  </a:cubicBezTo>
                  <a:cubicBezTo>
                    <a:pt x="797" y="598"/>
                    <a:pt x="797" y="598"/>
                    <a:pt x="797" y="598"/>
                  </a:cubicBezTo>
                  <a:cubicBezTo>
                    <a:pt x="797" y="597"/>
                    <a:pt x="797" y="597"/>
                    <a:pt x="797" y="597"/>
                  </a:cubicBezTo>
                  <a:cubicBezTo>
                    <a:pt x="797" y="596"/>
                    <a:pt x="797" y="596"/>
                    <a:pt x="797" y="596"/>
                  </a:cubicBezTo>
                  <a:cubicBezTo>
                    <a:pt x="791" y="591"/>
                    <a:pt x="791" y="591"/>
                    <a:pt x="791" y="591"/>
                  </a:cubicBezTo>
                  <a:cubicBezTo>
                    <a:pt x="790" y="591"/>
                    <a:pt x="790" y="591"/>
                    <a:pt x="790" y="591"/>
                  </a:cubicBezTo>
                  <a:cubicBezTo>
                    <a:pt x="780" y="583"/>
                    <a:pt x="780" y="583"/>
                    <a:pt x="780" y="583"/>
                  </a:cubicBezTo>
                  <a:cubicBezTo>
                    <a:pt x="762" y="569"/>
                    <a:pt x="762" y="569"/>
                    <a:pt x="762" y="569"/>
                  </a:cubicBezTo>
                  <a:cubicBezTo>
                    <a:pt x="761" y="561"/>
                    <a:pt x="761" y="561"/>
                    <a:pt x="761" y="561"/>
                  </a:cubicBezTo>
                  <a:cubicBezTo>
                    <a:pt x="771" y="557"/>
                    <a:pt x="771" y="557"/>
                    <a:pt x="771" y="557"/>
                  </a:cubicBezTo>
                  <a:cubicBezTo>
                    <a:pt x="785" y="574"/>
                    <a:pt x="785" y="574"/>
                    <a:pt x="785" y="574"/>
                  </a:cubicBezTo>
                  <a:cubicBezTo>
                    <a:pt x="806" y="586"/>
                    <a:pt x="806" y="586"/>
                    <a:pt x="806" y="586"/>
                  </a:cubicBezTo>
                  <a:cubicBezTo>
                    <a:pt x="805" y="599"/>
                    <a:pt x="805" y="599"/>
                    <a:pt x="805" y="599"/>
                  </a:cubicBezTo>
                  <a:cubicBezTo>
                    <a:pt x="820" y="622"/>
                    <a:pt x="820" y="622"/>
                    <a:pt x="820" y="622"/>
                  </a:cubicBezTo>
                  <a:cubicBezTo>
                    <a:pt x="826" y="610"/>
                    <a:pt x="826" y="610"/>
                    <a:pt x="826" y="610"/>
                  </a:cubicBezTo>
                  <a:cubicBezTo>
                    <a:pt x="822" y="593"/>
                    <a:pt x="822" y="593"/>
                    <a:pt x="822" y="593"/>
                  </a:cubicBezTo>
                  <a:cubicBezTo>
                    <a:pt x="840" y="591"/>
                    <a:pt x="840" y="591"/>
                    <a:pt x="840" y="591"/>
                  </a:cubicBezTo>
                  <a:cubicBezTo>
                    <a:pt x="858" y="589"/>
                    <a:pt x="858" y="589"/>
                    <a:pt x="858" y="589"/>
                  </a:cubicBezTo>
                  <a:cubicBezTo>
                    <a:pt x="840" y="596"/>
                    <a:pt x="840" y="596"/>
                    <a:pt x="840" y="596"/>
                  </a:cubicBezTo>
                  <a:cubicBezTo>
                    <a:pt x="851" y="617"/>
                    <a:pt x="851" y="617"/>
                    <a:pt x="851" y="617"/>
                  </a:cubicBezTo>
                  <a:cubicBezTo>
                    <a:pt x="871" y="618"/>
                    <a:pt x="871" y="618"/>
                    <a:pt x="871" y="618"/>
                  </a:cubicBezTo>
                  <a:cubicBezTo>
                    <a:pt x="877" y="623"/>
                    <a:pt x="877" y="623"/>
                    <a:pt x="877" y="623"/>
                  </a:cubicBezTo>
                  <a:cubicBezTo>
                    <a:pt x="886" y="623"/>
                    <a:pt x="886" y="623"/>
                    <a:pt x="886" y="623"/>
                  </a:cubicBezTo>
                  <a:cubicBezTo>
                    <a:pt x="888" y="618"/>
                    <a:pt x="888" y="618"/>
                    <a:pt x="888" y="618"/>
                  </a:cubicBezTo>
                  <a:cubicBezTo>
                    <a:pt x="894" y="618"/>
                    <a:pt x="894" y="618"/>
                    <a:pt x="894" y="618"/>
                  </a:cubicBezTo>
                  <a:cubicBezTo>
                    <a:pt x="892" y="633"/>
                    <a:pt x="892" y="633"/>
                    <a:pt x="892" y="633"/>
                  </a:cubicBezTo>
                  <a:cubicBezTo>
                    <a:pt x="886" y="651"/>
                    <a:pt x="886" y="651"/>
                    <a:pt x="886" y="651"/>
                  </a:cubicBezTo>
                  <a:cubicBezTo>
                    <a:pt x="849" y="655"/>
                    <a:pt x="849" y="655"/>
                    <a:pt x="849" y="655"/>
                  </a:cubicBezTo>
                  <a:cubicBezTo>
                    <a:pt x="815" y="644"/>
                    <a:pt x="815" y="644"/>
                    <a:pt x="815" y="644"/>
                  </a:cubicBezTo>
                  <a:cubicBezTo>
                    <a:pt x="808" y="650"/>
                    <a:pt x="808" y="650"/>
                    <a:pt x="808" y="650"/>
                  </a:cubicBezTo>
                  <a:cubicBezTo>
                    <a:pt x="802" y="659"/>
                    <a:pt x="802" y="659"/>
                    <a:pt x="802" y="659"/>
                  </a:cubicBezTo>
                  <a:cubicBezTo>
                    <a:pt x="747" y="634"/>
                    <a:pt x="747" y="634"/>
                    <a:pt x="747" y="634"/>
                  </a:cubicBezTo>
                  <a:cubicBezTo>
                    <a:pt x="761" y="628"/>
                    <a:pt x="761" y="628"/>
                    <a:pt x="761" y="628"/>
                  </a:cubicBezTo>
                  <a:cubicBezTo>
                    <a:pt x="745" y="617"/>
                    <a:pt x="745" y="617"/>
                    <a:pt x="745" y="617"/>
                  </a:cubicBezTo>
                  <a:cubicBezTo>
                    <a:pt x="689" y="625"/>
                    <a:pt x="689" y="625"/>
                    <a:pt x="689" y="625"/>
                  </a:cubicBezTo>
                  <a:cubicBezTo>
                    <a:pt x="679" y="628"/>
                    <a:pt x="679" y="628"/>
                    <a:pt x="679" y="628"/>
                  </a:cubicBezTo>
                  <a:cubicBezTo>
                    <a:pt x="660" y="623"/>
                    <a:pt x="660" y="623"/>
                    <a:pt x="660" y="623"/>
                  </a:cubicBezTo>
                  <a:cubicBezTo>
                    <a:pt x="658" y="630"/>
                    <a:pt x="658" y="630"/>
                    <a:pt x="658" y="630"/>
                  </a:cubicBezTo>
                  <a:cubicBezTo>
                    <a:pt x="598" y="703"/>
                    <a:pt x="598" y="703"/>
                    <a:pt x="598" y="703"/>
                  </a:cubicBezTo>
                  <a:cubicBezTo>
                    <a:pt x="596" y="760"/>
                    <a:pt x="596" y="760"/>
                    <a:pt x="596" y="760"/>
                  </a:cubicBezTo>
                  <a:cubicBezTo>
                    <a:pt x="653" y="812"/>
                    <a:pt x="653" y="812"/>
                    <a:pt x="653" y="812"/>
                  </a:cubicBezTo>
                  <a:cubicBezTo>
                    <a:pt x="718" y="798"/>
                    <a:pt x="718" y="798"/>
                    <a:pt x="718" y="798"/>
                  </a:cubicBezTo>
                  <a:cubicBezTo>
                    <a:pt x="744" y="812"/>
                    <a:pt x="744" y="812"/>
                    <a:pt x="744" y="812"/>
                  </a:cubicBezTo>
                  <a:cubicBezTo>
                    <a:pt x="738" y="840"/>
                    <a:pt x="738" y="840"/>
                    <a:pt x="738" y="840"/>
                  </a:cubicBezTo>
                  <a:cubicBezTo>
                    <a:pt x="769" y="899"/>
                    <a:pt x="769" y="899"/>
                    <a:pt x="769" y="899"/>
                  </a:cubicBezTo>
                  <a:cubicBezTo>
                    <a:pt x="750" y="926"/>
                    <a:pt x="750" y="926"/>
                    <a:pt x="750" y="926"/>
                  </a:cubicBezTo>
                  <a:cubicBezTo>
                    <a:pt x="803" y="1033"/>
                    <a:pt x="803" y="1033"/>
                    <a:pt x="803" y="1033"/>
                  </a:cubicBezTo>
                  <a:cubicBezTo>
                    <a:pt x="849" y="1034"/>
                    <a:pt x="849" y="1034"/>
                    <a:pt x="849" y="1034"/>
                  </a:cubicBezTo>
                  <a:cubicBezTo>
                    <a:pt x="887" y="974"/>
                    <a:pt x="887" y="974"/>
                    <a:pt x="887" y="974"/>
                  </a:cubicBezTo>
                  <a:cubicBezTo>
                    <a:pt x="887" y="942"/>
                    <a:pt x="887" y="942"/>
                    <a:pt x="887" y="942"/>
                  </a:cubicBezTo>
                  <a:cubicBezTo>
                    <a:pt x="923" y="920"/>
                    <a:pt x="923" y="920"/>
                    <a:pt x="923" y="920"/>
                  </a:cubicBezTo>
                  <a:cubicBezTo>
                    <a:pt x="910" y="854"/>
                    <a:pt x="910" y="854"/>
                    <a:pt x="910" y="854"/>
                  </a:cubicBezTo>
                  <a:cubicBezTo>
                    <a:pt x="958" y="817"/>
                    <a:pt x="958" y="817"/>
                    <a:pt x="958" y="817"/>
                  </a:cubicBezTo>
                  <a:cubicBezTo>
                    <a:pt x="975" y="769"/>
                    <a:pt x="975" y="769"/>
                    <a:pt x="975" y="769"/>
                  </a:cubicBezTo>
                  <a:cubicBezTo>
                    <a:pt x="937" y="778"/>
                    <a:pt x="937" y="778"/>
                    <a:pt x="937" y="778"/>
                  </a:cubicBezTo>
                  <a:cubicBezTo>
                    <a:pt x="907" y="741"/>
                    <a:pt x="907" y="741"/>
                    <a:pt x="907" y="741"/>
                  </a:cubicBezTo>
                  <a:cubicBezTo>
                    <a:pt x="880" y="670"/>
                    <a:pt x="880" y="670"/>
                    <a:pt x="880" y="670"/>
                  </a:cubicBezTo>
                  <a:cubicBezTo>
                    <a:pt x="880" y="670"/>
                    <a:pt x="880" y="670"/>
                    <a:pt x="880" y="670"/>
                  </a:cubicBezTo>
                  <a:cubicBezTo>
                    <a:pt x="886" y="675"/>
                    <a:pt x="886" y="675"/>
                    <a:pt x="886" y="675"/>
                  </a:cubicBezTo>
                  <a:cubicBezTo>
                    <a:pt x="888" y="669"/>
                    <a:pt x="888" y="669"/>
                    <a:pt x="888" y="669"/>
                  </a:cubicBezTo>
                  <a:cubicBezTo>
                    <a:pt x="932" y="734"/>
                    <a:pt x="932" y="734"/>
                    <a:pt x="932" y="734"/>
                  </a:cubicBezTo>
                  <a:cubicBezTo>
                    <a:pt x="938" y="765"/>
                    <a:pt x="938" y="765"/>
                    <a:pt x="938" y="765"/>
                  </a:cubicBezTo>
                  <a:cubicBezTo>
                    <a:pt x="995" y="740"/>
                    <a:pt x="995" y="740"/>
                    <a:pt x="995" y="740"/>
                  </a:cubicBezTo>
                  <a:cubicBezTo>
                    <a:pt x="1034" y="706"/>
                    <a:pt x="1034" y="706"/>
                    <a:pt x="1034" y="706"/>
                  </a:cubicBezTo>
                  <a:cubicBezTo>
                    <a:pt x="1006" y="692"/>
                    <a:pt x="1006" y="692"/>
                    <a:pt x="1006" y="692"/>
                  </a:cubicBezTo>
                  <a:cubicBezTo>
                    <a:pt x="986" y="695"/>
                    <a:pt x="986" y="695"/>
                    <a:pt x="986" y="695"/>
                  </a:cubicBezTo>
                  <a:cubicBezTo>
                    <a:pt x="960" y="658"/>
                    <a:pt x="960" y="658"/>
                    <a:pt x="960" y="658"/>
                  </a:cubicBezTo>
                  <a:cubicBezTo>
                    <a:pt x="974" y="657"/>
                    <a:pt x="974" y="657"/>
                    <a:pt x="974" y="657"/>
                  </a:cubicBezTo>
                  <a:cubicBezTo>
                    <a:pt x="1008" y="680"/>
                    <a:pt x="1008" y="680"/>
                    <a:pt x="1008" y="680"/>
                  </a:cubicBezTo>
                  <a:cubicBezTo>
                    <a:pt x="1071" y="683"/>
                    <a:pt x="1071" y="683"/>
                    <a:pt x="1071" y="683"/>
                  </a:cubicBezTo>
                  <a:cubicBezTo>
                    <a:pt x="1098" y="718"/>
                    <a:pt x="1098" y="718"/>
                    <a:pt x="1098" y="718"/>
                  </a:cubicBezTo>
                  <a:cubicBezTo>
                    <a:pt x="1128" y="792"/>
                    <a:pt x="1128" y="792"/>
                    <a:pt x="1128" y="792"/>
                  </a:cubicBezTo>
                  <a:cubicBezTo>
                    <a:pt x="1140" y="771"/>
                    <a:pt x="1140" y="771"/>
                    <a:pt x="1140" y="771"/>
                  </a:cubicBezTo>
                  <a:cubicBezTo>
                    <a:pt x="1143" y="738"/>
                    <a:pt x="1143" y="738"/>
                    <a:pt x="1143" y="738"/>
                  </a:cubicBezTo>
                  <a:cubicBezTo>
                    <a:pt x="1211" y="700"/>
                    <a:pt x="1211" y="700"/>
                    <a:pt x="1211" y="700"/>
                  </a:cubicBezTo>
                  <a:cubicBezTo>
                    <a:pt x="1231" y="745"/>
                    <a:pt x="1231" y="745"/>
                    <a:pt x="1231" y="745"/>
                  </a:cubicBezTo>
                  <a:cubicBezTo>
                    <a:pt x="1240" y="746"/>
                    <a:pt x="1240" y="746"/>
                    <a:pt x="1240" y="746"/>
                  </a:cubicBezTo>
                  <a:cubicBezTo>
                    <a:pt x="1203" y="1027"/>
                    <a:pt x="962" y="1245"/>
                    <a:pt x="671" y="1245"/>
                  </a:cubicBezTo>
                  <a:cubicBezTo>
                    <a:pt x="555" y="1245"/>
                    <a:pt x="447" y="1210"/>
                    <a:pt x="357" y="1151"/>
                  </a:cubicBezTo>
                  <a:cubicBezTo>
                    <a:pt x="390" y="1115"/>
                    <a:pt x="390" y="1115"/>
                    <a:pt x="390" y="1115"/>
                  </a:cubicBezTo>
                  <a:cubicBezTo>
                    <a:pt x="381" y="1106"/>
                    <a:pt x="381" y="1106"/>
                    <a:pt x="381" y="1106"/>
                  </a:cubicBezTo>
                  <a:cubicBezTo>
                    <a:pt x="397" y="1106"/>
                    <a:pt x="397" y="1106"/>
                    <a:pt x="397" y="1106"/>
                  </a:cubicBezTo>
                  <a:cubicBezTo>
                    <a:pt x="431" y="1068"/>
                    <a:pt x="431" y="1068"/>
                    <a:pt x="431" y="1068"/>
                  </a:cubicBezTo>
                  <a:cubicBezTo>
                    <a:pt x="439" y="1042"/>
                    <a:pt x="439" y="1042"/>
                    <a:pt x="439" y="1042"/>
                  </a:cubicBezTo>
                  <a:cubicBezTo>
                    <a:pt x="474" y="1028"/>
                    <a:pt x="474" y="1028"/>
                    <a:pt x="474" y="1028"/>
                  </a:cubicBezTo>
                  <a:cubicBezTo>
                    <a:pt x="493" y="987"/>
                    <a:pt x="493" y="987"/>
                    <a:pt x="493" y="987"/>
                  </a:cubicBezTo>
                  <a:cubicBezTo>
                    <a:pt x="488" y="978"/>
                    <a:pt x="488" y="978"/>
                    <a:pt x="488" y="978"/>
                  </a:cubicBezTo>
                  <a:cubicBezTo>
                    <a:pt x="499" y="963"/>
                    <a:pt x="499" y="963"/>
                    <a:pt x="499" y="963"/>
                  </a:cubicBezTo>
                  <a:cubicBezTo>
                    <a:pt x="504" y="960"/>
                    <a:pt x="504" y="960"/>
                    <a:pt x="504" y="960"/>
                  </a:cubicBezTo>
                  <a:cubicBezTo>
                    <a:pt x="514" y="938"/>
                    <a:pt x="514" y="938"/>
                    <a:pt x="514" y="938"/>
                  </a:cubicBezTo>
                  <a:cubicBezTo>
                    <a:pt x="510" y="928"/>
                    <a:pt x="510" y="928"/>
                    <a:pt x="510" y="928"/>
                  </a:cubicBezTo>
                  <a:cubicBezTo>
                    <a:pt x="432" y="900"/>
                    <a:pt x="432" y="900"/>
                    <a:pt x="432" y="900"/>
                  </a:cubicBezTo>
                  <a:cubicBezTo>
                    <a:pt x="427" y="903"/>
                    <a:pt x="427" y="903"/>
                    <a:pt x="427" y="903"/>
                  </a:cubicBezTo>
                  <a:cubicBezTo>
                    <a:pt x="425" y="910"/>
                    <a:pt x="425" y="910"/>
                    <a:pt x="425" y="910"/>
                  </a:cubicBezTo>
                  <a:cubicBezTo>
                    <a:pt x="416" y="908"/>
                    <a:pt x="416" y="908"/>
                    <a:pt x="416" y="908"/>
                  </a:cubicBezTo>
                  <a:cubicBezTo>
                    <a:pt x="424" y="898"/>
                    <a:pt x="424" y="898"/>
                    <a:pt x="424" y="898"/>
                  </a:cubicBezTo>
                  <a:cubicBezTo>
                    <a:pt x="419" y="896"/>
                    <a:pt x="419" y="896"/>
                    <a:pt x="419" y="896"/>
                  </a:cubicBezTo>
                  <a:cubicBezTo>
                    <a:pt x="411" y="869"/>
                    <a:pt x="411" y="869"/>
                    <a:pt x="411" y="869"/>
                  </a:cubicBezTo>
                  <a:cubicBezTo>
                    <a:pt x="350" y="837"/>
                    <a:pt x="350" y="837"/>
                    <a:pt x="350" y="837"/>
                  </a:cubicBezTo>
                  <a:cubicBezTo>
                    <a:pt x="342" y="844"/>
                    <a:pt x="342" y="844"/>
                    <a:pt x="342" y="844"/>
                  </a:cubicBezTo>
                  <a:cubicBezTo>
                    <a:pt x="324" y="843"/>
                    <a:pt x="324" y="843"/>
                    <a:pt x="324" y="843"/>
                  </a:cubicBezTo>
                  <a:cubicBezTo>
                    <a:pt x="321" y="837"/>
                    <a:pt x="321" y="837"/>
                    <a:pt x="321" y="837"/>
                  </a:cubicBezTo>
                  <a:cubicBezTo>
                    <a:pt x="311" y="839"/>
                    <a:pt x="311" y="839"/>
                    <a:pt x="311" y="839"/>
                  </a:cubicBezTo>
                  <a:cubicBezTo>
                    <a:pt x="304" y="828"/>
                    <a:pt x="304" y="828"/>
                    <a:pt x="304" y="828"/>
                  </a:cubicBezTo>
                  <a:cubicBezTo>
                    <a:pt x="291" y="822"/>
                    <a:pt x="291" y="822"/>
                    <a:pt x="291" y="822"/>
                  </a:cubicBezTo>
                  <a:cubicBezTo>
                    <a:pt x="279" y="824"/>
                    <a:pt x="279" y="824"/>
                    <a:pt x="279" y="824"/>
                  </a:cubicBezTo>
                  <a:cubicBezTo>
                    <a:pt x="268" y="816"/>
                    <a:pt x="268" y="816"/>
                    <a:pt x="268" y="816"/>
                  </a:cubicBezTo>
                  <a:cubicBezTo>
                    <a:pt x="270" y="791"/>
                    <a:pt x="270" y="791"/>
                    <a:pt x="270" y="791"/>
                  </a:cubicBezTo>
                  <a:cubicBezTo>
                    <a:pt x="265" y="786"/>
                    <a:pt x="265" y="786"/>
                    <a:pt x="265" y="786"/>
                  </a:cubicBezTo>
                  <a:cubicBezTo>
                    <a:pt x="237" y="787"/>
                    <a:pt x="237" y="787"/>
                    <a:pt x="237" y="787"/>
                  </a:cubicBezTo>
                  <a:cubicBezTo>
                    <a:pt x="246" y="754"/>
                    <a:pt x="246" y="754"/>
                    <a:pt x="246" y="754"/>
                  </a:cubicBezTo>
                  <a:cubicBezTo>
                    <a:pt x="228" y="755"/>
                    <a:pt x="228" y="755"/>
                    <a:pt x="228" y="755"/>
                  </a:cubicBezTo>
                  <a:cubicBezTo>
                    <a:pt x="226" y="764"/>
                    <a:pt x="226" y="764"/>
                    <a:pt x="226" y="764"/>
                  </a:cubicBezTo>
                  <a:cubicBezTo>
                    <a:pt x="218" y="772"/>
                    <a:pt x="218" y="772"/>
                    <a:pt x="218" y="772"/>
                  </a:cubicBezTo>
                  <a:cubicBezTo>
                    <a:pt x="202" y="768"/>
                    <a:pt x="202" y="768"/>
                    <a:pt x="202" y="768"/>
                  </a:cubicBezTo>
                  <a:cubicBezTo>
                    <a:pt x="190" y="753"/>
                    <a:pt x="190" y="753"/>
                    <a:pt x="190" y="753"/>
                  </a:cubicBezTo>
                  <a:cubicBezTo>
                    <a:pt x="191" y="714"/>
                    <a:pt x="191" y="714"/>
                    <a:pt x="191" y="714"/>
                  </a:cubicBezTo>
                  <a:cubicBezTo>
                    <a:pt x="232" y="700"/>
                    <a:pt x="232" y="700"/>
                    <a:pt x="232" y="700"/>
                  </a:cubicBezTo>
                  <a:cubicBezTo>
                    <a:pt x="264" y="701"/>
                    <a:pt x="264" y="701"/>
                    <a:pt x="264" y="701"/>
                  </a:cubicBezTo>
                  <a:cubicBezTo>
                    <a:pt x="266" y="718"/>
                    <a:pt x="266" y="718"/>
                    <a:pt x="266" y="718"/>
                  </a:cubicBezTo>
                  <a:cubicBezTo>
                    <a:pt x="279" y="732"/>
                    <a:pt x="279" y="732"/>
                    <a:pt x="279" y="732"/>
                  </a:cubicBezTo>
                  <a:cubicBezTo>
                    <a:pt x="287" y="732"/>
                    <a:pt x="287" y="732"/>
                    <a:pt x="287" y="732"/>
                  </a:cubicBezTo>
                  <a:cubicBezTo>
                    <a:pt x="289" y="722"/>
                    <a:pt x="289" y="722"/>
                    <a:pt x="289" y="722"/>
                  </a:cubicBezTo>
                  <a:cubicBezTo>
                    <a:pt x="279" y="701"/>
                    <a:pt x="279" y="701"/>
                    <a:pt x="279" y="701"/>
                  </a:cubicBezTo>
                  <a:cubicBezTo>
                    <a:pt x="282" y="689"/>
                    <a:pt x="282" y="689"/>
                    <a:pt x="282" y="689"/>
                  </a:cubicBezTo>
                  <a:cubicBezTo>
                    <a:pt x="312" y="669"/>
                    <a:pt x="312" y="669"/>
                    <a:pt x="312" y="669"/>
                  </a:cubicBezTo>
                  <a:cubicBezTo>
                    <a:pt x="320" y="632"/>
                    <a:pt x="320" y="632"/>
                    <a:pt x="320" y="632"/>
                  </a:cubicBezTo>
                  <a:cubicBezTo>
                    <a:pt x="346" y="627"/>
                    <a:pt x="346" y="627"/>
                    <a:pt x="346" y="627"/>
                  </a:cubicBezTo>
                  <a:cubicBezTo>
                    <a:pt x="339" y="618"/>
                    <a:pt x="339" y="618"/>
                    <a:pt x="339" y="618"/>
                  </a:cubicBezTo>
                  <a:cubicBezTo>
                    <a:pt x="360" y="607"/>
                    <a:pt x="360" y="607"/>
                    <a:pt x="360" y="607"/>
                  </a:cubicBezTo>
                  <a:cubicBezTo>
                    <a:pt x="371" y="615"/>
                    <a:pt x="371" y="615"/>
                    <a:pt x="371" y="615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0" y="594"/>
                    <a:pt x="400" y="594"/>
                    <a:pt x="400" y="594"/>
                  </a:cubicBezTo>
                  <a:cubicBezTo>
                    <a:pt x="380" y="595"/>
                    <a:pt x="380" y="595"/>
                    <a:pt x="380" y="595"/>
                  </a:cubicBezTo>
                  <a:cubicBezTo>
                    <a:pt x="372" y="588"/>
                    <a:pt x="372" y="588"/>
                    <a:pt x="372" y="588"/>
                  </a:cubicBezTo>
                  <a:cubicBezTo>
                    <a:pt x="380" y="580"/>
                    <a:pt x="380" y="580"/>
                    <a:pt x="380" y="580"/>
                  </a:cubicBezTo>
                  <a:cubicBezTo>
                    <a:pt x="374" y="573"/>
                    <a:pt x="374" y="573"/>
                    <a:pt x="374" y="573"/>
                  </a:cubicBezTo>
                  <a:cubicBezTo>
                    <a:pt x="340" y="589"/>
                    <a:pt x="340" y="589"/>
                    <a:pt x="340" y="589"/>
                  </a:cubicBezTo>
                  <a:cubicBezTo>
                    <a:pt x="362" y="567"/>
                    <a:pt x="362" y="567"/>
                    <a:pt x="362" y="567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24" y="554"/>
                    <a:pt x="424" y="554"/>
                    <a:pt x="424" y="554"/>
                  </a:cubicBezTo>
                  <a:cubicBezTo>
                    <a:pt x="422" y="543"/>
                    <a:pt x="422" y="543"/>
                    <a:pt x="422" y="543"/>
                  </a:cubicBezTo>
                  <a:cubicBezTo>
                    <a:pt x="401" y="530"/>
                    <a:pt x="401" y="530"/>
                    <a:pt x="401" y="530"/>
                  </a:cubicBezTo>
                  <a:cubicBezTo>
                    <a:pt x="375" y="488"/>
                    <a:pt x="375" y="488"/>
                    <a:pt x="375" y="488"/>
                  </a:cubicBezTo>
                  <a:cubicBezTo>
                    <a:pt x="357" y="504"/>
                    <a:pt x="357" y="504"/>
                    <a:pt x="357" y="504"/>
                  </a:cubicBezTo>
                  <a:cubicBezTo>
                    <a:pt x="347" y="500"/>
                    <a:pt x="347" y="500"/>
                    <a:pt x="347" y="500"/>
                  </a:cubicBezTo>
                  <a:cubicBezTo>
                    <a:pt x="345" y="484"/>
                    <a:pt x="345" y="484"/>
                    <a:pt x="345" y="484"/>
                  </a:cubicBezTo>
                  <a:cubicBezTo>
                    <a:pt x="324" y="470"/>
                    <a:pt x="324" y="470"/>
                    <a:pt x="324" y="470"/>
                  </a:cubicBezTo>
                  <a:cubicBezTo>
                    <a:pt x="304" y="466"/>
                    <a:pt x="304" y="466"/>
                    <a:pt x="304" y="466"/>
                  </a:cubicBezTo>
                  <a:cubicBezTo>
                    <a:pt x="304" y="493"/>
                    <a:pt x="304" y="493"/>
                    <a:pt x="304" y="493"/>
                  </a:cubicBezTo>
                  <a:cubicBezTo>
                    <a:pt x="294" y="501"/>
                    <a:pt x="294" y="501"/>
                    <a:pt x="294" y="501"/>
                  </a:cubicBezTo>
                  <a:cubicBezTo>
                    <a:pt x="307" y="509"/>
                    <a:pt x="307" y="509"/>
                    <a:pt x="307" y="509"/>
                  </a:cubicBezTo>
                  <a:cubicBezTo>
                    <a:pt x="306" y="522"/>
                    <a:pt x="306" y="522"/>
                    <a:pt x="306" y="522"/>
                  </a:cubicBezTo>
                  <a:cubicBezTo>
                    <a:pt x="294" y="534"/>
                    <a:pt x="294" y="534"/>
                    <a:pt x="294" y="534"/>
                  </a:cubicBezTo>
                  <a:cubicBezTo>
                    <a:pt x="299" y="554"/>
                    <a:pt x="299" y="554"/>
                    <a:pt x="299" y="554"/>
                  </a:cubicBezTo>
                  <a:cubicBezTo>
                    <a:pt x="291" y="562"/>
                    <a:pt x="291" y="562"/>
                    <a:pt x="291" y="562"/>
                  </a:cubicBezTo>
                  <a:cubicBezTo>
                    <a:pt x="276" y="550"/>
                    <a:pt x="276" y="550"/>
                    <a:pt x="276" y="550"/>
                  </a:cubicBezTo>
                  <a:cubicBezTo>
                    <a:pt x="275" y="532"/>
                    <a:pt x="275" y="532"/>
                    <a:pt x="275" y="532"/>
                  </a:cubicBezTo>
                  <a:cubicBezTo>
                    <a:pt x="241" y="521"/>
                    <a:pt x="241" y="521"/>
                    <a:pt x="241" y="521"/>
                  </a:cubicBezTo>
                  <a:cubicBezTo>
                    <a:pt x="207" y="501"/>
                    <a:pt x="207" y="501"/>
                    <a:pt x="207" y="501"/>
                  </a:cubicBezTo>
                  <a:cubicBezTo>
                    <a:pt x="210" y="472"/>
                    <a:pt x="210" y="472"/>
                    <a:pt x="210" y="472"/>
                  </a:cubicBezTo>
                  <a:cubicBezTo>
                    <a:pt x="241" y="453"/>
                    <a:pt x="241" y="453"/>
                    <a:pt x="241" y="453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80" y="422"/>
                    <a:pt x="280" y="422"/>
                    <a:pt x="280" y="422"/>
                  </a:cubicBezTo>
                  <a:cubicBezTo>
                    <a:pt x="278" y="406"/>
                    <a:pt x="278" y="406"/>
                    <a:pt x="278" y="406"/>
                  </a:cubicBezTo>
                  <a:cubicBezTo>
                    <a:pt x="260" y="399"/>
                    <a:pt x="260" y="399"/>
                    <a:pt x="260" y="399"/>
                  </a:cubicBezTo>
                  <a:cubicBezTo>
                    <a:pt x="256" y="403"/>
                    <a:pt x="256" y="403"/>
                    <a:pt x="256" y="403"/>
                  </a:cubicBezTo>
                  <a:cubicBezTo>
                    <a:pt x="260" y="412"/>
                    <a:pt x="260" y="412"/>
                    <a:pt x="260" y="412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1" y="419"/>
                    <a:pt x="241" y="419"/>
                    <a:pt x="241" y="419"/>
                  </a:cubicBezTo>
                  <a:cubicBezTo>
                    <a:pt x="244" y="410"/>
                    <a:pt x="244" y="410"/>
                    <a:pt x="244" y="410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32" y="413"/>
                    <a:pt x="232" y="413"/>
                    <a:pt x="232" y="413"/>
                  </a:cubicBezTo>
                  <a:cubicBezTo>
                    <a:pt x="228" y="410"/>
                    <a:pt x="228" y="410"/>
                    <a:pt x="228" y="410"/>
                  </a:cubicBezTo>
                  <a:cubicBezTo>
                    <a:pt x="221" y="391"/>
                    <a:pt x="221" y="391"/>
                    <a:pt x="221" y="391"/>
                  </a:cubicBezTo>
                  <a:cubicBezTo>
                    <a:pt x="202" y="378"/>
                    <a:pt x="202" y="378"/>
                    <a:pt x="202" y="378"/>
                  </a:cubicBezTo>
                  <a:cubicBezTo>
                    <a:pt x="193" y="394"/>
                    <a:pt x="193" y="394"/>
                    <a:pt x="193" y="394"/>
                  </a:cubicBezTo>
                  <a:cubicBezTo>
                    <a:pt x="212" y="404"/>
                    <a:pt x="212" y="404"/>
                    <a:pt x="212" y="404"/>
                  </a:cubicBezTo>
                  <a:cubicBezTo>
                    <a:pt x="200" y="422"/>
                    <a:pt x="200" y="422"/>
                    <a:pt x="200" y="422"/>
                  </a:cubicBezTo>
                  <a:cubicBezTo>
                    <a:pt x="156" y="418"/>
                    <a:pt x="156" y="418"/>
                    <a:pt x="156" y="418"/>
                  </a:cubicBezTo>
                  <a:cubicBezTo>
                    <a:pt x="162" y="407"/>
                    <a:pt x="168" y="395"/>
                    <a:pt x="175" y="383"/>
                  </a:cubicBezTo>
                  <a:cubicBezTo>
                    <a:pt x="181" y="386"/>
                    <a:pt x="181" y="386"/>
                    <a:pt x="181" y="386"/>
                  </a:cubicBezTo>
                  <a:cubicBezTo>
                    <a:pt x="190" y="382"/>
                    <a:pt x="190" y="382"/>
                    <a:pt x="190" y="382"/>
                  </a:cubicBezTo>
                  <a:cubicBezTo>
                    <a:pt x="196" y="371"/>
                    <a:pt x="196" y="371"/>
                    <a:pt x="196" y="371"/>
                  </a:cubicBezTo>
                  <a:cubicBezTo>
                    <a:pt x="186" y="365"/>
                    <a:pt x="186" y="365"/>
                    <a:pt x="186" y="365"/>
                  </a:cubicBezTo>
                  <a:cubicBezTo>
                    <a:pt x="194" y="353"/>
                    <a:pt x="202" y="341"/>
                    <a:pt x="210" y="330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86" y="348"/>
                    <a:pt x="286" y="348"/>
                    <a:pt x="286" y="348"/>
                  </a:cubicBezTo>
                  <a:cubicBezTo>
                    <a:pt x="289" y="339"/>
                    <a:pt x="289" y="339"/>
                    <a:pt x="289" y="339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40" y="338"/>
                    <a:pt x="240" y="338"/>
                    <a:pt x="240" y="338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20" y="317"/>
                    <a:pt x="225" y="311"/>
                    <a:pt x="230" y="305"/>
                  </a:cubicBezTo>
                  <a:cubicBezTo>
                    <a:pt x="235" y="306"/>
                    <a:pt x="235" y="306"/>
                    <a:pt x="235" y="306"/>
                  </a:cubicBezTo>
                  <a:cubicBezTo>
                    <a:pt x="254" y="292"/>
                    <a:pt x="254" y="292"/>
                    <a:pt x="254" y="292"/>
                  </a:cubicBezTo>
                  <a:cubicBezTo>
                    <a:pt x="246" y="287"/>
                    <a:pt x="246" y="287"/>
                    <a:pt x="246" y="287"/>
                  </a:cubicBezTo>
                  <a:cubicBezTo>
                    <a:pt x="247" y="285"/>
                    <a:pt x="248" y="284"/>
                    <a:pt x="250" y="282"/>
                  </a:cubicBezTo>
                  <a:cubicBezTo>
                    <a:pt x="250" y="285"/>
                    <a:pt x="250" y="285"/>
                    <a:pt x="250" y="285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55" y="299"/>
                    <a:pt x="255" y="299"/>
                    <a:pt x="255" y="299"/>
                  </a:cubicBezTo>
                  <a:cubicBezTo>
                    <a:pt x="248" y="304"/>
                    <a:pt x="248" y="304"/>
                    <a:pt x="248" y="304"/>
                  </a:cubicBezTo>
                  <a:cubicBezTo>
                    <a:pt x="268" y="314"/>
                    <a:pt x="268" y="314"/>
                    <a:pt x="268" y="314"/>
                  </a:cubicBezTo>
                  <a:cubicBezTo>
                    <a:pt x="267" y="318"/>
                    <a:pt x="267" y="318"/>
                    <a:pt x="267" y="318"/>
                  </a:cubicBezTo>
                  <a:cubicBezTo>
                    <a:pt x="245" y="312"/>
                    <a:pt x="245" y="312"/>
                    <a:pt x="245" y="312"/>
                  </a:cubicBezTo>
                  <a:cubicBezTo>
                    <a:pt x="244" y="309"/>
                    <a:pt x="244" y="309"/>
                    <a:pt x="244" y="309"/>
                  </a:cubicBezTo>
                  <a:cubicBezTo>
                    <a:pt x="236" y="327"/>
                    <a:pt x="236" y="327"/>
                    <a:pt x="236" y="327"/>
                  </a:cubicBezTo>
                  <a:cubicBezTo>
                    <a:pt x="284" y="328"/>
                    <a:pt x="284" y="328"/>
                    <a:pt x="284" y="328"/>
                  </a:cubicBezTo>
                  <a:cubicBezTo>
                    <a:pt x="300" y="326"/>
                    <a:pt x="300" y="326"/>
                    <a:pt x="300" y="326"/>
                  </a:cubicBezTo>
                  <a:cubicBezTo>
                    <a:pt x="300" y="321"/>
                    <a:pt x="300" y="321"/>
                    <a:pt x="300" y="321"/>
                  </a:cubicBezTo>
                  <a:cubicBezTo>
                    <a:pt x="280" y="315"/>
                    <a:pt x="280" y="315"/>
                    <a:pt x="280" y="315"/>
                  </a:cubicBezTo>
                  <a:cubicBezTo>
                    <a:pt x="309" y="309"/>
                    <a:pt x="309" y="309"/>
                    <a:pt x="309" y="309"/>
                  </a:cubicBezTo>
                  <a:cubicBezTo>
                    <a:pt x="316" y="295"/>
                    <a:pt x="316" y="295"/>
                    <a:pt x="316" y="295"/>
                  </a:cubicBezTo>
                  <a:cubicBezTo>
                    <a:pt x="306" y="291"/>
                    <a:pt x="306" y="291"/>
                    <a:pt x="306" y="291"/>
                  </a:cubicBezTo>
                  <a:cubicBezTo>
                    <a:pt x="339" y="280"/>
                    <a:pt x="339" y="280"/>
                    <a:pt x="339" y="280"/>
                  </a:cubicBezTo>
                  <a:cubicBezTo>
                    <a:pt x="368" y="268"/>
                    <a:pt x="368" y="268"/>
                    <a:pt x="368" y="268"/>
                  </a:cubicBezTo>
                  <a:cubicBezTo>
                    <a:pt x="370" y="264"/>
                    <a:pt x="370" y="264"/>
                    <a:pt x="370" y="264"/>
                  </a:cubicBezTo>
                  <a:cubicBezTo>
                    <a:pt x="356" y="262"/>
                    <a:pt x="356" y="262"/>
                    <a:pt x="356" y="262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80" y="257"/>
                    <a:pt x="380" y="257"/>
                    <a:pt x="380" y="257"/>
                  </a:cubicBezTo>
                  <a:cubicBezTo>
                    <a:pt x="391" y="249"/>
                    <a:pt x="391" y="249"/>
                    <a:pt x="391" y="249"/>
                  </a:cubicBezTo>
                  <a:cubicBezTo>
                    <a:pt x="373" y="245"/>
                    <a:pt x="373" y="245"/>
                    <a:pt x="373" y="245"/>
                  </a:cubicBezTo>
                  <a:cubicBezTo>
                    <a:pt x="350" y="243"/>
                    <a:pt x="350" y="243"/>
                    <a:pt x="350" y="243"/>
                  </a:cubicBezTo>
                  <a:cubicBezTo>
                    <a:pt x="315" y="243"/>
                    <a:pt x="315" y="243"/>
                    <a:pt x="315" y="243"/>
                  </a:cubicBezTo>
                  <a:cubicBezTo>
                    <a:pt x="308" y="248"/>
                    <a:pt x="308" y="248"/>
                    <a:pt x="308" y="248"/>
                  </a:cubicBezTo>
                  <a:cubicBezTo>
                    <a:pt x="295" y="240"/>
                    <a:pt x="295" y="240"/>
                    <a:pt x="295" y="240"/>
                  </a:cubicBezTo>
                  <a:cubicBezTo>
                    <a:pt x="284" y="248"/>
                    <a:pt x="284" y="248"/>
                    <a:pt x="284" y="248"/>
                  </a:cubicBezTo>
                  <a:cubicBezTo>
                    <a:pt x="386" y="155"/>
                    <a:pt x="522" y="97"/>
                    <a:pt x="671" y="97"/>
                  </a:cubicBezTo>
                  <a:close/>
                  <a:moveTo>
                    <a:pt x="241" y="419"/>
                  </a:moveTo>
                  <a:cubicBezTo>
                    <a:pt x="232" y="413"/>
                    <a:pt x="232" y="413"/>
                    <a:pt x="232" y="413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44" y="410"/>
                    <a:pt x="244" y="410"/>
                    <a:pt x="244" y="410"/>
                  </a:cubicBezTo>
                  <a:cubicBezTo>
                    <a:pt x="241" y="419"/>
                    <a:pt x="241" y="419"/>
                    <a:pt x="241" y="419"/>
                  </a:cubicBezTo>
                  <a:close/>
                  <a:moveTo>
                    <a:pt x="296" y="1105"/>
                  </a:moveTo>
                  <a:cubicBezTo>
                    <a:pt x="189" y="1012"/>
                    <a:pt x="116" y="881"/>
                    <a:pt x="100" y="733"/>
                  </a:cubicBezTo>
                  <a:cubicBezTo>
                    <a:pt x="116" y="746"/>
                    <a:pt x="116" y="746"/>
                    <a:pt x="116" y="746"/>
                  </a:cubicBezTo>
                  <a:cubicBezTo>
                    <a:pt x="123" y="744"/>
                    <a:pt x="123" y="744"/>
                    <a:pt x="123" y="744"/>
                  </a:cubicBezTo>
                  <a:cubicBezTo>
                    <a:pt x="99" y="719"/>
                    <a:pt x="99" y="719"/>
                    <a:pt x="99" y="719"/>
                  </a:cubicBezTo>
                  <a:cubicBezTo>
                    <a:pt x="99" y="714"/>
                    <a:pt x="98" y="709"/>
                    <a:pt x="98" y="704"/>
                  </a:cubicBezTo>
                  <a:cubicBezTo>
                    <a:pt x="111" y="714"/>
                    <a:pt x="111" y="714"/>
                    <a:pt x="111" y="714"/>
                  </a:cubicBezTo>
                  <a:cubicBezTo>
                    <a:pt x="140" y="746"/>
                    <a:pt x="140" y="746"/>
                    <a:pt x="140" y="746"/>
                  </a:cubicBezTo>
                  <a:cubicBezTo>
                    <a:pt x="139" y="761"/>
                    <a:pt x="139" y="761"/>
                    <a:pt x="139" y="761"/>
                  </a:cubicBezTo>
                  <a:cubicBezTo>
                    <a:pt x="192" y="788"/>
                    <a:pt x="192" y="788"/>
                    <a:pt x="192" y="788"/>
                  </a:cubicBezTo>
                  <a:cubicBezTo>
                    <a:pt x="201" y="783"/>
                    <a:pt x="201" y="783"/>
                    <a:pt x="201" y="783"/>
                  </a:cubicBezTo>
                  <a:cubicBezTo>
                    <a:pt x="241" y="804"/>
                    <a:pt x="241" y="804"/>
                    <a:pt x="241" y="804"/>
                  </a:cubicBezTo>
                  <a:cubicBezTo>
                    <a:pt x="251" y="814"/>
                    <a:pt x="251" y="814"/>
                    <a:pt x="251" y="814"/>
                  </a:cubicBezTo>
                  <a:cubicBezTo>
                    <a:pt x="276" y="831"/>
                    <a:pt x="276" y="831"/>
                    <a:pt x="276" y="831"/>
                  </a:cubicBezTo>
                  <a:cubicBezTo>
                    <a:pt x="284" y="845"/>
                    <a:pt x="284" y="845"/>
                    <a:pt x="284" y="845"/>
                  </a:cubicBezTo>
                  <a:cubicBezTo>
                    <a:pt x="277" y="846"/>
                    <a:pt x="277" y="846"/>
                    <a:pt x="277" y="846"/>
                  </a:cubicBezTo>
                  <a:cubicBezTo>
                    <a:pt x="270" y="863"/>
                    <a:pt x="270" y="863"/>
                    <a:pt x="270" y="863"/>
                  </a:cubicBezTo>
                  <a:cubicBezTo>
                    <a:pt x="275" y="880"/>
                    <a:pt x="275" y="880"/>
                    <a:pt x="275" y="880"/>
                  </a:cubicBezTo>
                  <a:cubicBezTo>
                    <a:pt x="261" y="889"/>
                    <a:pt x="261" y="889"/>
                    <a:pt x="261" y="889"/>
                  </a:cubicBezTo>
                  <a:cubicBezTo>
                    <a:pt x="244" y="933"/>
                    <a:pt x="244" y="933"/>
                    <a:pt x="244" y="933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315" y="1004"/>
                    <a:pt x="315" y="1004"/>
                    <a:pt x="315" y="1004"/>
                  </a:cubicBezTo>
                  <a:cubicBezTo>
                    <a:pt x="296" y="1105"/>
                    <a:pt x="296" y="1105"/>
                    <a:pt x="296" y="1105"/>
                  </a:cubicBezTo>
                  <a:close/>
                  <a:moveTo>
                    <a:pt x="253" y="279"/>
                  </a:moveTo>
                  <a:cubicBezTo>
                    <a:pt x="254" y="277"/>
                    <a:pt x="256" y="275"/>
                    <a:pt x="258" y="273"/>
                  </a:cubicBezTo>
                  <a:cubicBezTo>
                    <a:pt x="286" y="270"/>
                    <a:pt x="286" y="270"/>
                    <a:pt x="286" y="270"/>
                  </a:cubicBezTo>
                  <a:cubicBezTo>
                    <a:pt x="298" y="271"/>
                    <a:pt x="298" y="271"/>
                    <a:pt x="298" y="271"/>
                  </a:cubicBezTo>
                  <a:cubicBezTo>
                    <a:pt x="281" y="277"/>
                    <a:pt x="281" y="277"/>
                    <a:pt x="281" y="277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82" y="289"/>
                    <a:pt x="282" y="289"/>
                    <a:pt x="282" y="289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53" y="279"/>
                    <a:pt x="253" y="279"/>
                    <a:pt x="253" y="279"/>
                  </a:cubicBezTo>
                  <a:close/>
                  <a:moveTo>
                    <a:pt x="385" y="263"/>
                  </a:moveTo>
                  <a:cubicBezTo>
                    <a:pt x="380" y="261"/>
                    <a:pt x="380" y="261"/>
                    <a:pt x="380" y="261"/>
                  </a:cubicBezTo>
                  <a:cubicBezTo>
                    <a:pt x="394" y="251"/>
                    <a:pt x="394" y="251"/>
                    <a:pt x="394" y="251"/>
                  </a:cubicBezTo>
                  <a:cubicBezTo>
                    <a:pt x="401" y="251"/>
                    <a:pt x="401" y="251"/>
                    <a:pt x="401" y="251"/>
                  </a:cubicBezTo>
                  <a:cubicBezTo>
                    <a:pt x="404" y="242"/>
                    <a:pt x="404" y="242"/>
                    <a:pt x="404" y="242"/>
                  </a:cubicBezTo>
                  <a:cubicBezTo>
                    <a:pt x="413" y="239"/>
                    <a:pt x="413" y="239"/>
                    <a:pt x="413" y="239"/>
                  </a:cubicBezTo>
                  <a:cubicBezTo>
                    <a:pt x="431" y="237"/>
                    <a:pt x="431" y="237"/>
                    <a:pt x="431" y="237"/>
                  </a:cubicBezTo>
                  <a:cubicBezTo>
                    <a:pt x="437" y="227"/>
                    <a:pt x="437" y="227"/>
                    <a:pt x="437" y="227"/>
                  </a:cubicBezTo>
                  <a:cubicBezTo>
                    <a:pt x="450" y="226"/>
                    <a:pt x="450" y="226"/>
                    <a:pt x="450" y="226"/>
                  </a:cubicBezTo>
                  <a:cubicBezTo>
                    <a:pt x="460" y="217"/>
                    <a:pt x="460" y="217"/>
                    <a:pt x="460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1" y="223"/>
                    <a:pt x="481" y="223"/>
                    <a:pt x="481" y="223"/>
                  </a:cubicBezTo>
                  <a:cubicBezTo>
                    <a:pt x="483" y="223"/>
                    <a:pt x="483" y="223"/>
                    <a:pt x="483" y="223"/>
                  </a:cubicBezTo>
                  <a:cubicBezTo>
                    <a:pt x="481" y="227"/>
                    <a:pt x="481" y="227"/>
                    <a:pt x="481" y="227"/>
                  </a:cubicBezTo>
                  <a:cubicBezTo>
                    <a:pt x="474" y="230"/>
                    <a:pt x="474" y="230"/>
                    <a:pt x="474" y="230"/>
                  </a:cubicBezTo>
                  <a:cubicBezTo>
                    <a:pt x="474" y="231"/>
                    <a:pt x="474" y="231"/>
                    <a:pt x="474" y="231"/>
                  </a:cubicBezTo>
                  <a:cubicBezTo>
                    <a:pt x="481" y="228"/>
                    <a:pt x="481" y="228"/>
                    <a:pt x="481" y="228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7"/>
                    <a:pt x="485" y="227"/>
                    <a:pt x="485" y="227"/>
                  </a:cubicBezTo>
                  <a:cubicBezTo>
                    <a:pt x="491" y="229"/>
                    <a:pt x="491" y="229"/>
                    <a:pt x="491" y="229"/>
                  </a:cubicBezTo>
                  <a:cubicBezTo>
                    <a:pt x="494" y="238"/>
                    <a:pt x="494" y="238"/>
                    <a:pt x="494" y="238"/>
                  </a:cubicBezTo>
                  <a:cubicBezTo>
                    <a:pt x="496" y="227"/>
                    <a:pt x="496" y="227"/>
                    <a:pt x="496" y="227"/>
                  </a:cubicBezTo>
                  <a:cubicBezTo>
                    <a:pt x="502" y="227"/>
                    <a:pt x="502" y="227"/>
                    <a:pt x="502" y="227"/>
                  </a:cubicBezTo>
                  <a:cubicBezTo>
                    <a:pt x="501" y="225"/>
                    <a:pt x="501" y="225"/>
                    <a:pt x="501" y="225"/>
                  </a:cubicBezTo>
                  <a:cubicBezTo>
                    <a:pt x="511" y="226"/>
                    <a:pt x="511" y="226"/>
                    <a:pt x="511" y="226"/>
                  </a:cubicBezTo>
                  <a:cubicBezTo>
                    <a:pt x="513" y="239"/>
                    <a:pt x="513" y="239"/>
                    <a:pt x="513" y="239"/>
                  </a:cubicBezTo>
                  <a:cubicBezTo>
                    <a:pt x="521" y="249"/>
                    <a:pt x="521" y="249"/>
                    <a:pt x="521" y="249"/>
                  </a:cubicBezTo>
                  <a:cubicBezTo>
                    <a:pt x="518" y="254"/>
                    <a:pt x="518" y="254"/>
                    <a:pt x="518" y="254"/>
                  </a:cubicBezTo>
                  <a:cubicBezTo>
                    <a:pt x="526" y="261"/>
                    <a:pt x="526" y="261"/>
                    <a:pt x="526" y="261"/>
                  </a:cubicBezTo>
                  <a:cubicBezTo>
                    <a:pt x="529" y="259"/>
                    <a:pt x="529" y="259"/>
                    <a:pt x="529" y="259"/>
                  </a:cubicBezTo>
                  <a:cubicBezTo>
                    <a:pt x="539" y="262"/>
                    <a:pt x="539" y="262"/>
                    <a:pt x="539" y="262"/>
                  </a:cubicBezTo>
                  <a:cubicBezTo>
                    <a:pt x="543" y="268"/>
                    <a:pt x="543" y="268"/>
                    <a:pt x="543" y="268"/>
                  </a:cubicBezTo>
                  <a:cubicBezTo>
                    <a:pt x="560" y="297"/>
                    <a:pt x="560" y="297"/>
                    <a:pt x="560" y="297"/>
                  </a:cubicBezTo>
                  <a:cubicBezTo>
                    <a:pt x="563" y="301"/>
                    <a:pt x="563" y="301"/>
                    <a:pt x="563" y="301"/>
                  </a:cubicBezTo>
                  <a:cubicBezTo>
                    <a:pt x="555" y="304"/>
                    <a:pt x="555" y="304"/>
                    <a:pt x="555" y="304"/>
                  </a:cubicBezTo>
                  <a:cubicBezTo>
                    <a:pt x="569" y="311"/>
                    <a:pt x="569" y="311"/>
                    <a:pt x="569" y="311"/>
                  </a:cubicBezTo>
                  <a:cubicBezTo>
                    <a:pt x="573" y="319"/>
                    <a:pt x="573" y="319"/>
                    <a:pt x="573" y="319"/>
                  </a:cubicBezTo>
                  <a:cubicBezTo>
                    <a:pt x="581" y="320"/>
                    <a:pt x="581" y="320"/>
                    <a:pt x="581" y="320"/>
                  </a:cubicBezTo>
                  <a:cubicBezTo>
                    <a:pt x="589" y="329"/>
                    <a:pt x="589" y="329"/>
                    <a:pt x="589" y="329"/>
                  </a:cubicBezTo>
                  <a:cubicBezTo>
                    <a:pt x="588" y="330"/>
                    <a:pt x="587" y="331"/>
                    <a:pt x="585" y="332"/>
                  </a:cubicBezTo>
                  <a:cubicBezTo>
                    <a:pt x="571" y="332"/>
                    <a:pt x="571" y="332"/>
                    <a:pt x="571" y="332"/>
                  </a:cubicBezTo>
                  <a:cubicBezTo>
                    <a:pt x="571" y="332"/>
                    <a:pt x="571" y="332"/>
                    <a:pt x="571" y="332"/>
                  </a:cubicBezTo>
                  <a:cubicBezTo>
                    <a:pt x="562" y="325"/>
                    <a:pt x="562" y="325"/>
                    <a:pt x="562" y="325"/>
                  </a:cubicBezTo>
                  <a:cubicBezTo>
                    <a:pt x="559" y="327"/>
                    <a:pt x="559" y="327"/>
                    <a:pt x="559" y="327"/>
                  </a:cubicBezTo>
                  <a:cubicBezTo>
                    <a:pt x="564" y="332"/>
                    <a:pt x="564" y="332"/>
                    <a:pt x="564" y="332"/>
                  </a:cubicBezTo>
                  <a:cubicBezTo>
                    <a:pt x="555" y="343"/>
                    <a:pt x="555" y="343"/>
                    <a:pt x="555" y="343"/>
                  </a:cubicBezTo>
                  <a:cubicBezTo>
                    <a:pt x="560" y="343"/>
                    <a:pt x="560" y="343"/>
                    <a:pt x="560" y="343"/>
                  </a:cubicBezTo>
                  <a:cubicBezTo>
                    <a:pt x="566" y="336"/>
                    <a:pt x="566" y="336"/>
                    <a:pt x="566" y="336"/>
                  </a:cubicBezTo>
                  <a:cubicBezTo>
                    <a:pt x="570" y="335"/>
                    <a:pt x="570" y="335"/>
                    <a:pt x="570" y="335"/>
                  </a:cubicBezTo>
                  <a:cubicBezTo>
                    <a:pt x="570" y="338"/>
                    <a:pt x="570" y="338"/>
                    <a:pt x="570" y="338"/>
                  </a:cubicBezTo>
                  <a:cubicBezTo>
                    <a:pt x="585" y="334"/>
                    <a:pt x="585" y="334"/>
                    <a:pt x="585" y="334"/>
                  </a:cubicBezTo>
                  <a:cubicBezTo>
                    <a:pt x="577" y="353"/>
                    <a:pt x="577" y="353"/>
                    <a:pt x="577" y="353"/>
                  </a:cubicBezTo>
                  <a:cubicBezTo>
                    <a:pt x="555" y="369"/>
                    <a:pt x="555" y="369"/>
                    <a:pt x="555" y="369"/>
                  </a:cubicBezTo>
                  <a:cubicBezTo>
                    <a:pt x="546" y="365"/>
                    <a:pt x="546" y="365"/>
                    <a:pt x="546" y="365"/>
                  </a:cubicBezTo>
                  <a:cubicBezTo>
                    <a:pt x="540" y="388"/>
                    <a:pt x="540" y="388"/>
                    <a:pt x="540" y="388"/>
                  </a:cubicBezTo>
                  <a:cubicBezTo>
                    <a:pt x="505" y="405"/>
                    <a:pt x="505" y="405"/>
                    <a:pt x="505" y="405"/>
                  </a:cubicBezTo>
                  <a:cubicBezTo>
                    <a:pt x="508" y="427"/>
                    <a:pt x="508" y="427"/>
                    <a:pt x="508" y="427"/>
                  </a:cubicBezTo>
                  <a:cubicBezTo>
                    <a:pt x="499" y="439"/>
                    <a:pt x="499" y="439"/>
                    <a:pt x="499" y="439"/>
                  </a:cubicBezTo>
                  <a:cubicBezTo>
                    <a:pt x="494" y="467"/>
                    <a:pt x="494" y="467"/>
                    <a:pt x="494" y="467"/>
                  </a:cubicBezTo>
                  <a:cubicBezTo>
                    <a:pt x="481" y="468"/>
                    <a:pt x="481" y="468"/>
                    <a:pt x="481" y="468"/>
                  </a:cubicBezTo>
                  <a:cubicBezTo>
                    <a:pt x="474" y="458"/>
                    <a:pt x="474" y="458"/>
                    <a:pt x="474" y="458"/>
                  </a:cubicBezTo>
                  <a:cubicBezTo>
                    <a:pt x="460" y="464"/>
                    <a:pt x="460" y="464"/>
                    <a:pt x="460" y="464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22" y="416"/>
                    <a:pt x="422" y="416"/>
                    <a:pt x="422" y="416"/>
                  </a:cubicBezTo>
                  <a:cubicBezTo>
                    <a:pt x="413" y="414"/>
                    <a:pt x="413" y="414"/>
                    <a:pt x="413" y="414"/>
                  </a:cubicBezTo>
                  <a:cubicBezTo>
                    <a:pt x="412" y="387"/>
                    <a:pt x="412" y="387"/>
                    <a:pt x="412" y="387"/>
                  </a:cubicBezTo>
                  <a:cubicBezTo>
                    <a:pt x="425" y="382"/>
                    <a:pt x="425" y="382"/>
                    <a:pt x="425" y="382"/>
                  </a:cubicBezTo>
                  <a:cubicBezTo>
                    <a:pt x="426" y="376"/>
                    <a:pt x="426" y="376"/>
                    <a:pt x="426" y="376"/>
                  </a:cubicBezTo>
                  <a:cubicBezTo>
                    <a:pt x="408" y="374"/>
                    <a:pt x="408" y="374"/>
                    <a:pt x="408" y="374"/>
                  </a:cubicBezTo>
                  <a:cubicBezTo>
                    <a:pt x="410" y="364"/>
                    <a:pt x="410" y="364"/>
                    <a:pt x="410" y="364"/>
                  </a:cubicBezTo>
                  <a:cubicBezTo>
                    <a:pt x="415" y="363"/>
                    <a:pt x="415" y="363"/>
                    <a:pt x="415" y="363"/>
                  </a:cubicBezTo>
                  <a:cubicBezTo>
                    <a:pt x="430" y="363"/>
                    <a:pt x="430" y="363"/>
                    <a:pt x="430" y="363"/>
                  </a:cubicBezTo>
                  <a:cubicBezTo>
                    <a:pt x="418" y="348"/>
                    <a:pt x="418" y="348"/>
                    <a:pt x="418" y="348"/>
                  </a:cubicBezTo>
                  <a:cubicBezTo>
                    <a:pt x="416" y="351"/>
                    <a:pt x="416" y="351"/>
                    <a:pt x="416" y="351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66" y="302"/>
                    <a:pt x="366" y="302"/>
                    <a:pt x="366" y="302"/>
                  </a:cubicBezTo>
                  <a:cubicBezTo>
                    <a:pt x="362" y="290"/>
                    <a:pt x="362" y="290"/>
                    <a:pt x="362" y="290"/>
                  </a:cubicBezTo>
                  <a:cubicBezTo>
                    <a:pt x="371" y="290"/>
                    <a:pt x="371" y="290"/>
                    <a:pt x="371" y="290"/>
                  </a:cubicBezTo>
                  <a:cubicBezTo>
                    <a:pt x="371" y="287"/>
                    <a:pt x="371" y="287"/>
                    <a:pt x="371" y="287"/>
                  </a:cubicBezTo>
                  <a:cubicBezTo>
                    <a:pt x="360" y="286"/>
                    <a:pt x="360" y="286"/>
                    <a:pt x="360" y="286"/>
                  </a:cubicBezTo>
                  <a:cubicBezTo>
                    <a:pt x="357" y="277"/>
                    <a:pt x="357" y="277"/>
                    <a:pt x="357" y="277"/>
                  </a:cubicBezTo>
                  <a:cubicBezTo>
                    <a:pt x="367" y="271"/>
                    <a:pt x="367" y="271"/>
                    <a:pt x="367" y="271"/>
                  </a:cubicBezTo>
                  <a:cubicBezTo>
                    <a:pt x="383" y="271"/>
                    <a:pt x="383" y="271"/>
                    <a:pt x="383" y="271"/>
                  </a:cubicBezTo>
                  <a:cubicBezTo>
                    <a:pt x="385" y="263"/>
                    <a:pt x="385" y="263"/>
                    <a:pt x="385" y="263"/>
                  </a:cubicBezTo>
                  <a:close/>
                  <a:moveTo>
                    <a:pt x="204" y="353"/>
                  </a:moveTo>
                  <a:cubicBezTo>
                    <a:pt x="198" y="363"/>
                    <a:pt x="198" y="363"/>
                    <a:pt x="198" y="363"/>
                  </a:cubicBezTo>
                  <a:cubicBezTo>
                    <a:pt x="203" y="375"/>
                    <a:pt x="203" y="375"/>
                    <a:pt x="203" y="375"/>
                  </a:cubicBezTo>
                  <a:cubicBezTo>
                    <a:pt x="213" y="374"/>
                    <a:pt x="213" y="374"/>
                    <a:pt x="213" y="374"/>
                  </a:cubicBezTo>
                  <a:cubicBezTo>
                    <a:pt x="208" y="367"/>
                    <a:pt x="208" y="367"/>
                    <a:pt x="208" y="367"/>
                  </a:cubicBezTo>
                  <a:cubicBezTo>
                    <a:pt x="220" y="368"/>
                    <a:pt x="220" y="368"/>
                    <a:pt x="220" y="368"/>
                  </a:cubicBezTo>
                  <a:cubicBezTo>
                    <a:pt x="229" y="355"/>
                    <a:pt x="229" y="355"/>
                    <a:pt x="229" y="355"/>
                  </a:cubicBezTo>
                  <a:cubicBezTo>
                    <a:pt x="204" y="353"/>
                    <a:pt x="204" y="353"/>
                    <a:pt x="204" y="353"/>
                  </a:cubicBezTo>
                  <a:close/>
                  <a:moveTo>
                    <a:pt x="198" y="413"/>
                  </a:moveTo>
                  <a:cubicBezTo>
                    <a:pt x="175" y="406"/>
                    <a:pt x="175" y="406"/>
                    <a:pt x="175" y="406"/>
                  </a:cubicBezTo>
                  <a:cubicBezTo>
                    <a:pt x="187" y="397"/>
                    <a:pt x="187" y="397"/>
                    <a:pt x="187" y="397"/>
                  </a:cubicBezTo>
                  <a:cubicBezTo>
                    <a:pt x="203" y="406"/>
                    <a:pt x="203" y="406"/>
                    <a:pt x="203" y="406"/>
                  </a:cubicBezTo>
                  <a:cubicBezTo>
                    <a:pt x="198" y="413"/>
                    <a:pt x="198" y="413"/>
                    <a:pt x="198" y="413"/>
                  </a:cubicBezTo>
                  <a:close/>
                  <a:moveTo>
                    <a:pt x="256" y="438"/>
                  </a:moveTo>
                  <a:cubicBezTo>
                    <a:pt x="248" y="457"/>
                    <a:pt x="248" y="457"/>
                    <a:pt x="248" y="457"/>
                  </a:cubicBezTo>
                  <a:cubicBezTo>
                    <a:pt x="259" y="463"/>
                    <a:pt x="259" y="463"/>
                    <a:pt x="259" y="463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81" y="459"/>
                    <a:pt x="281" y="459"/>
                    <a:pt x="281" y="459"/>
                  </a:cubicBezTo>
                  <a:cubicBezTo>
                    <a:pt x="288" y="458"/>
                    <a:pt x="288" y="458"/>
                    <a:pt x="288" y="458"/>
                  </a:cubicBezTo>
                  <a:cubicBezTo>
                    <a:pt x="273" y="448"/>
                    <a:pt x="273" y="448"/>
                    <a:pt x="273" y="448"/>
                  </a:cubicBezTo>
                  <a:cubicBezTo>
                    <a:pt x="256" y="438"/>
                    <a:pt x="256" y="438"/>
                    <a:pt x="256" y="438"/>
                  </a:cubicBezTo>
                  <a:close/>
                  <a:moveTo>
                    <a:pt x="249" y="356"/>
                  </a:moveTo>
                  <a:cubicBezTo>
                    <a:pt x="231" y="369"/>
                    <a:pt x="231" y="369"/>
                    <a:pt x="231" y="369"/>
                  </a:cubicBezTo>
                  <a:cubicBezTo>
                    <a:pt x="239" y="392"/>
                    <a:pt x="239" y="392"/>
                    <a:pt x="239" y="392"/>
                  </a:cubicBezTo>
                  <a:cubicBezTo>
                    <a:pt x="258" y="397"/>
                    <a:pt x="258" y="397"/>
                    <a:pt x="258" y="397"/>
                  </a:cubicBezTo>
                  <a:cubicBezTo>
                    <a:pt x="291" y="400"/>
                    <a:pt x="291" y="400"/>
                    <a:pt x="291" y="400"/>
                  </a:cubicBezTo>
                  <a:cubicBezTo>
                    <a:pt x="300" y="398"/>
                    <a:pt x="300" y="398"/>
                    <a:pt x="300" y="398"/>
                  </a:cubicBezTo>
                  <a:cubicBezTo>
                    <a:pt x="312" y="405"/>
                    <a:pt x="312" y="405"/>
                    <a:pt x="312" y="405"/>
                  </a:cubicBezTo>
                  <a:cubicBezTo>
                    <a:pt x="301" y="422"/>
                    <a:pt x="301" y="422"/>
                    <a:pt x="301" y="422"/>
                  </a:cubicBezTo>
                  <a:cubicBezTo>
                    <a:pt x="305" y="426"/>
                    <a:pt x="305" y="426"/>
                    <a:pt x="305" y="426"/>
                  </a:cubicBezTo>
                  <a:cubicBezTo>
                    <a:pt x="314" y="422"/>
                    <a:pt x="314" y="422"/>
                    <a:pt x="314" y="422"/>
                  </a:cubicBezTo>
                  <a:cubicBezTo>
                    <a:pt x="315" y="409"/>
                    <a:pt x="315" y="409"/>
                    <a:pt x="315" y="409"/>
                  </a:cubicBezTo>
                  <a:cubicBezTo>
                    <a:pt x="333" y="421"/>
                    <a:pt x="333" y="421"/>
                    <a:pt x="333" y="421"/>
                  </a:cubicBezTo>
                  <a:cubicBezTo>
                    <a:pt x="328" y="428"/>
                    <a:pt x="328" y="428"/>
                    <a:pt x="328" y="428"/>
                  </a:cubicBezTo>
                  <a:cubicBezTo>
                    <a:pt x="321" y="434"/>
                    <a:pt x="321" y="434"/>
                    <a:pt x="321" y="434"/>
                  </a:cubicBezTo>
                  <a:cubicBezTo>
                    <a:pt x="321" y="439"/>
                    <a:pt x="321" y="439"/>
                    <a:pt x="321" y="439"/>
                  </a:cubicBezTo>
                  <a:cubicBezTo>
                    <a:pt x="302" y="442"/>
                    <a:pt x="302" y="442"/>
                    <a:pt x="302" y="442"/>
                  </a:cubicBezTo>
                  <a:cubicBezTo>
                    <a:pt x="299" y="450"/>
                    <a:pt x="299" y="450"/>
                    <a:pt x="299" y="450"/>
                  </a:cubicBezTo>
                  <a:cubicBezTo>
                    <a:pt x="324" y="449"/>
                    <a:pt x="324" y="449"/>
                    <a:pt x="324" y="449"/>
                  </a:cubicBezTo>
                  <a:cubicBezTo>
                    <a:pt x="339" y="462"/>
                    <a:pt x="339" y="462"/>
                    <a:pt x="339" y="462"/>
                  </a:cubicBezTo>
                  <a:cubicBezTo>
                    <a:pt x="368" y="477"/>
                    <a:pt x="368" y="477"/>
                    <a:pt x="368" y="477"/>
                  </a:cubicBezTo>
                  <a:cubicBezTo>
                    <a:pt x="369" y="471"/>
                    <a:pt x="369" y="471"/>
                    <a:pt x="369" y="471"/>
                  </a:cubicBezTo>
                  <a:cubicBezTo>
                    <a:pt x="351" y="458"/>
                    <a:pt x="351" y="458"/>
                    <a:pt x="351" y="458"/>
                  </a:cubicBezTo>
                  <a:cubicBezTo>
                    <a:pt x="376" y="467"/>
                    <a:pt x="376" y="467"/>
                    <a:pt x="376" y="467"/>
                  </a:cubicBezTo>
                  <a:cubicBezTo>
                    <a:pt x="374" y="458"/>
                    <a:pt x="374" y="458"/>
                    <a:pt x="374" y="458"/>
                  </a:cubicBezTo>
                  <a:cubicBezTo>
                    <a:pt x="353" y="436"/>
                    <a:pt x="353" y="436"/>
                    <a:pt x="353" y="436"/>
                  </a:cubicBezTo>
                  <a:cubicBezTo>
                    <a:pt x="362" y="431"/>
                    <a:pt x="362" y="431"/>
                    <a:pt x="362" y="431"/>
                  </a:cubicBezTo>
                  <a:cubicBezTo>
                    <a:pt x="382" y="446"/>
                    <a:pt x="382" y="446"/>
                    <a:pt x="382" y="446"/>
                  </a:cubicBezTo>
                  <a:cubicBezTo>
                    <a:pt x="393" y="430"/>
                    <a:pt x="393" y="430"/>
                    <a:pt x="393" y="430"/>
                  </a:cubicBezTo>
                  <a:cubicBezTo>
                    <a:pt x="374" y="419"/>
                    <a:pt x="374" y="419"/>
                    <a:pt x="374" y="419"/>
                  </a:cubicBezTo>
                  <a:cubicBezTo>
                    <a:pt x="349" y="410"/>
                    <a:pt x="349" y="410"/>
                    <a:pt x="349" y="410"/>
                  </a:cubicBezTo>
                  <a:cubicBezTo>
                    <a:pt x="359" y="399"/>
                    <a:pt x="359" y="399"/>
                    <a:pt x="359" y="399"/>
                  </a:cubicBezTo>
                  <a:cubicBezTo>
                    <a:pt x="330" y="379"/>
                    <a:pt x="330" y="379"/>
                    <a:pt x="330" y="379"/>
                  </a:cubicBezTo>
                  <a:cubicBezTo>
                    <a:pt x="322" y="383"/>
                    <a:pt x="322" y="383"/>
                    <a:pt x="322" y="383"/>
                  </a:cubicBezTo>
                  <a:cubicBezTo>
                    <a:pt x="316" y="381"/>
                    <a:pt x="316" y="381"/>
                    <a:pt x="316" y="381"/>
                  </a:cubicBezTo>
                  <a:cubicBezTo>
                    <a:pt x="314" y="371"/>
                    <a:pt x="314" y="371"/>
                    <a:pt x="314" y="371"/>
                  </a:cubicBezTo>
                  <a:cubicBezTo>
                    <a:pt x="296" y="370"/>
                    <a:pt x="296" y="370"/>
                    <a:pt x="296" y="370"/>
                  </a:cubicBezTo>
                  <a:cubicBezTo>
                    <a:pt x="294" y="378"/>
                    <a:pt x="294" y="378"/>
                    <a:pt x="294" y="378"/>
                  </a:cubicBezTo>
                  <a:cubicBezTo>
                    <a:pt x="283" y="376"/>
                    <a:pt x="283" y="376"/>
                    <a:pt x="283" y="376"/>
                  </a:cubicBezTo>
                  <a:cubicBezTo>
                    <a:pt x="286" y="367"/>
                    <a:pt x="286" y="367"/>
                    <a:pt x="286" y="367"/>
                  </a:cubicBezTo>
                  <a:cubicBezTo>
                    <a:pt x="276" y="357"/>
                    <a:pt x="276" y="357"/>
                    <a:pt x="276" y="357"/>
                  </a:cubicBezTo>
                  <a:cubicBezTo>
                    <a:pt x="262" y="363"/>
                    <a:pt x="262" y="363"/>
                    <a:pt x="262" y="363"/>
                  </a:cubicBezTo>
                  <a:cubicBezTo>
                    <a:pt x="260" y="385"/>
                    <a:pt x="260" y="385"/>
                    <a:pt x="260" y="385"/>
                  </a:cubicBezTo>
                  <a:cubicBezTo>
                    <a:pt x="256" y="385"/>
                    <a:pt x="256" y="385"/>
                    <a:pt x="256" y="385"/>
                  </a:cubicBezTo>
                  <a:cubicBezTo>
                    <a:pt x="250" y="368"/>
                    <a:pt x="250" y="368"/>
                    <a:pt x="250" y="368"/>
                  </a:cubicBezTo>
                  <a:cubicBezTo>
                    <a:pt x="257" y="355"/>
                    <a:pt x="257" y="355"/>
                    <a:pt x="257" y="355"/>
                  </a:cubicBezTo>
                  <a:cubicBezTo>
                    <a:pt x="249" y="356"/>
                    <a:pt x="249" y="356"/>
                    <a:pt x="249" y="356"/>
                  </a:cubicBezTo>
                  <a:close/>
                  <a:moveTo>
                    <a:pt x="317" y="771"/>
                  </a:moveTo>
                  <a:cubicBezTo>
                    <a:pt x="326" y="770"/>
                    <a:pt x="326" y="770"/>
                    <a:pt x="326" y="770"/>
                  </a:cubicBezTo>
                  <a:cubicBezTo>
                    <a:pt x="327" y="764"/>
                    <a:pt x="327" y="764"/>
                    <a:pt x="327" y="764"/>
                  </a:cubicBezTo>
                  <a:cubicBezTo>
                    <a:pt x="340" y="765"/>
                    <a:pt x="340" y="765"/>
                    <a:pt x="340" y="765"/>
                  </a:cubicBezTo>
                  <a:cubicBezTo>
                    <a:pt x="352" y="769"/>
                    <a:pt x="352" y="769"/>
                    <a:pt x="352" y="769"/>
                  </a:cubicBezTo>
                  <a:cubicBezTo>
                    <a:pt x="338" y="778"/>
                    <a:pt x="338" y="778"/>
                    <a:pt x="338" y="778"/>
                  </a:cubicBezTo>
                  <a:cubicBezTo>
                    <a:pt x="331" y="774"/>
                    <a:pt x="331" y="774"/>
                    <a:pt x="331" y="774"/>
                  </a:cubicBezTo>
                  <a:cubicBezTo>
                    <a:pt x="319" y="774"/>
                    <a:pt x="319" y="774"/>
                    <a:pt x="319" y="774"/>
                  </a:cubicBezTo>
                  <a:cubicBezTo>
                    <a:pt x="317" y="771"/>
                    <a:pt x="317" y="771"/>
                    <a:pt x="317" y="771"/>
                  </a:cubicBezTo>
                  <a:close/>
                  <a:moveTo>
                    <a:pt x="358" y="771"/>
                  </a:moveTo>
                  <a:cubicBezTo>
                    <a:pt x="359" y="775"/>
                    <a:pt x="359" y="775"/>
                    <a:pt x="359" y="775"/>
                  </a:cubicBezTo>
                  <a:cubicBezTo>
                    <a:pt x="367" y="775"/>
                    <a:pt x="367" y="775"/>
                    <a:pt x="367" y="775"/>
                  </a:cubicBezTo>
                  <a:cubicBezTo>
                    <a:pt x="367" y="771"/>
                    <a:pt x="367" y="771"/>
                    <a:pt x="367" y="771"/>
                  </a:cubicBezTo>
                  <a:cubicBezTo>
                    <a:pt x="358" y="771"/>
                    <a:pt x="358" y="771"/>
                    <a:pt x="358" y="771"/>
                  </a:cubicBezTo>
                  <a:close/>
                  <a:moveTo>
                    <a:pt x="297" y="771"/>
                  </a:moveTo>
                  <a:cubicBezTo>
                    <a:pt x="296" y="774"/>
                    <a:pt x="296" y="774"/>
                    <a:pt x="296" y="774"/>
                  </a:cubicBezTo>
                  <a:cubicBezTo>
                    <a:pt x="304" y="777"/>
                    <a:pt x="304" y="777"/>
                    <a:pt x="304" y="777"/>
                  </a:cubicBezTo>
                  <a:cubicBezTo>
                    <a:pt x="308" y="776"/>
                    <a:pt x="308" y="776"/>
                    <a:pt x="308" y="776"/>
                  </a:cubicBezTo>
                  <a:cubicBezTo>
                    <a:pt x="307" y="773"/>
                    <a:pt x="307" y="773"/>
                    <a:pt x="307" y="773"/>
                  </a:cubicBezTo>
                  <a:cubicBezTo>
                    <a:pt x="297" y="771"/>
                    <a:pt x="297" y="771"/>
                    <a:pt x="297" y="771"/>
                  </a:cubicBezTo>
                  <a:close/>
                  <a:moveTo>
                    <a:pt x="260" y="753"/>
                  </a:moveTo>
                  <a:cubicBezTo>
                    <a:pt x="258" y="747"/>
                    <a:pt x="258" y="747"/>
                    <a:pt x="258" y="747"/>
                  </a:cubicBezTo>
                  <a:cubicBezTo>
                    <a:pt x="282" y="745"/>
                    <a:pt x="282" y="745"/>
                    <a:pt x="282" y="745"/>
                  </a:cubicBezTo>
                  <a:cubicBezTo>
                    <a:pt x="324" y="763"/>
                    <a:pt x="324" y="763"/>
                    <a:pt x="324" y="763"/>
                  </a:cubicBezTo>
                  <a:cubicBezTo>
                    <a:pt x="317" y="766"/>
                    <a:pt x="317" y="766"/>
                    <a:pt x="317" y="766"/>
                  </a:cubicBezTo>
                  <a:cubicBezTo>
                    <a:pt x="298" y="761"/>
                    <a:pt x="298" y="761"/>
                    <a:pt x="298" y="761"/>
                  </a:cubicBezTo>
                  <a:cubicBezTo>
                    <a:pt x="277" y="749"/>
                    <a:pt x="277" y="749"/>
                    <a:pt x="277" y="749"/>
                  </a:cubicBezTo>
                  <a:cubicBezTo>
                    <a:pt x="260" y="753"/>
                    <a:pt x="260" y="753"/>
                    <a:pt x="260" y="753"/>
                  </a:cubicBezTo>
                  <a:close/>
                  <a:moveTo>
                    <a:pt x="915" y="544"/>
                  </a:moveTo>
                  <a:cubicBezTo>
                    <a:pt x="888" y="554"/>
                    <a:pt x="888" y="554"/>
                    <a:pt x="888" y="554"/>
                  </a:cubicBezTo>
                  <a:cubicBezTo>
                    <a:pt x="895" y="561"/>
                    <a:pt x="895" y="561"/>
                    <a:pt x="895" y="561"/>
                  </a:cubicBezTo>
                  <a:cubicBezTo>
                    <a:pt x="891" y="566"/>
                    <a:pt x="891" y="566"/>
                    <a:pt x="891" y="566"/>
                  </a:cubicBezTo>
                  <a:cubicBezTo>
                    <a:pt x="879" y="567"/>
                    <a:pt x="879" y="567"/>
                    <a:pt x="879" y="567"/>
                  </a:cubicBezTo>
                  <a:cubicBezTo>
                    <a:pt x="877" y="561"/>
                    <a:pt x="877" y="561"/>
                    <a:pt x="877" y="561"/>
                  </a:cubicBezTo>
                  <a:cubicBezTo>
                    <a:pt x="882" y="554"/>
                    <a:pt x="882" y="554"/>
                    <a:pt x="882" y="554"/>
                  </a:cubicBezTo>
                  <a:cubicBezTo>
                    <a:pt x="869" y="552"/>
                    <a:pt x="869" y="552"/>
                    <a:pt x="869" y="552"/>
                  </a:cubicBezTo>
                  <a:cubicBezTo>
                    <a:pt x="860" y="562"/>
                    <a:pt x="860" y="562"/>
                    <a:pt x="860" y="562"/>
                  </a:cubicBezTo>
                  <a:cubicBezTo>
                    <a:pt x="849" y="580"/>
                    <a:pt x="849" y="580"/>
                    <a:pt x="849" y="580"/>
                  </a:cubicBezTo>
                  <a:cubicBezTo>
                    <a:pt x="863" y="588"/>
                    <a:pt x="863" y="588"/>
                    <a:pt x="863" y="588"/>
                  </a:cubicBezTo>
                  <a:cubicBezTo>
                    <a:pt x="877" y="588"/>
                    <a:pt x="877" y="588"/>
                    <a:pt x="877" y="588"/>
                  </a:cubicBezTo>
                  <a:cubicBezTo>
                    <a:pt x="881" y="583"/>
                    <a:pt x="881" y="583"/>
                    <a:pt x="881" y="583"/>
                  </a:cubicBezTo>
                  <a:cubicBezTo>
                    <a:pt x="893" y="583"/>
                    <a:pt x="893" y="583"/>
                    <a:pt x="893" y="583"/>
                  </a:cubicBezTo>
                  <a:cubicBezTo>
                    <a:pt x="911" y="591"/>
                    <a:pt x="911" y="591"/>
                    <a:pt x="911" y="591"/>
                  </a:cubicBezTo>
                  <a:cubicBezTo>
                    <a:pt x="928" y="588"/>
                    <a:pt x="928" y="588"/>
                    <a:pt x="928" y="588"/>
                  </a:cubicBezTo>
                  <a:cubicBezTo>
                    <a:pt x="926" y="577"/>
                    <a:pt x="926" y="577"/>
                    <a:pt x="926" y="577"/>
                  </a:cubicBezTo>
                  <a:cubicBezTo>
                    <a:pt x="904" y="563"/>
                    <a:pt x="904" y="563"/>
                    <a:pt x="904" y="563"/>
                  </a:cubicBezTo>
                  <a:cubicBezTo>
                    <a:pt x="915" y="544"/>
                    <a:pt x="915" y="544"/>
                    <a:pt x="915" y="544"/>
                  </a:cubicBezTo>
                  <a:close/>
                  <a:moveTo>
                    <a:pt x="983" y="546"/>
                  </a:moveTo>
                  <a:cubicBezTo>
                    <a:pt x="957" y="561"/>
                    <a:pt x="957" y="561"/>
                    <a:pt x="957" y="561"/>
                  </a:cubicBezTo>
                  <a:cubicBezTo>
                    <a:pt x="960" y="578"/>
                    <a:pt x="960" y="578"/>
                    <a:pt x="960" y="578"/>
                  </a:cubicBezTo>
                  <a:cubicBezTo>
                    <a:pt x="975" y="591"/>
                    <a:pt x="975" y="591"/>
                    <a:pt x="975" y="591"/>
                  </a:cubicBezTo>
                  <a:cubicBezTo>
                    <a:pt x="969" y="613"/>
                    <a:pt x="969" y="613"/>
                    <a:pt x="969" y="613"/>
                  </a:cubicBezTo>
                  <a:cubicBezTo>
                    <a:pt x="985" y="621"/>
                    <a:pt x="985" y="621"/>
                    <a:pt x="985" y="621"/>
                  </a:cubicBezTo>
                  <a:cubicBezTo>
                    <a:pt x="1000" y="617"/>
                    <a:pt x="1000" y="617"/>
                    <a:pt x="1000" y="617"/>
                  </a:cubicBezTo>
                  <a:cubicBezTo>
                    <a:pt x="997" y="601"/>
                    <a:pt x="997" y="601"/>
                    <a:pt x="997" y="601"/>
                  </a:cubicBezTo>
                  <a:cubicBezTo>
                    <a:pt x="990" y="596"/>
                    <a:pt x="990" y="596"/>
                    <a:pt x="990" y="596"/>
                  </a:cubicBezTo>
                  <a:cubicBezTo>
                    <a:pt x="990" y="591"/>
                    <a:pt x="990" y="591"/>
                    <a:pt x="990" y="591"/>
                  </a:cubicBezTo>
                  <a:cubicBezTo>
                    <a:pt x="1003" y="592"/>
                    <a:pt x="1003" y="592"/>
                    <a:pt x="1003" y="592"/>
                  </a:cubicBezTo>
                  <a:cubicBezTo>
                    <a:pt x="994" y="582"/>
                    <a:pt x="994" y="582"/>
                    <a:pt x="994" y="582"/>
                  </a:cubicBezTo>
                  <a:cubicBezTo>
                    <a:pt x="980" y="568"/>
                    <a:pt x="980" y="568"/>
                    <a:pt x="980" y="568"/>
                  </a:cubicBezTo>
                  <a:cubicBezTo>
                    <a:pt x="982" y="559"/>
                    <a:pt x="982" y="559"/>
                    <a:pt x="982" y="559"/>
                  </a:cubicBezTo>
                  <a:cubicBezTo>
                    <a:pt x="992" y="559"/>
                    <a:pt x="992" y="559"/>
                    <a:pt x="992" y="559"/>
                  </a:cubicBezTo>
                  <a:cubicBezTo>
                    <a:pt x="994" y="547"/>
                    <a:pt x="994" y="547"/>
                    <a:pt x="994" y="547"/>
                  </a:cubicBezTo>
                  <a:cubicBezTo>
                    <a:pt x="983" y="546"/>
                    <a:pt x="983" y="546"/>
                    <a:pt x="983" y="546"/>
                  </a:cubicBezTo>
                  <a:close/>
                  <a:moveTo>
                    <a:pt x="562" y="391"/>
                  </a:moveTo>
                  <a:cubicBezTo>
                    <a:pt x="553" y="400"/>
                    <a:pt x="553" y="400"/>
                    <a:pt x="553" y="400"/>
                  </a:cubicBezTo>
                  <a:cubicBezTo>
                    <a:pt x="570" y="404"/>
                    <a:pt x="570" y="404"/>
                    <a:pt x="570" y="404"/>
                  </a:cubicBezTo>
                  <a:cubicBezTo>
                    <a:pt x="565" y="410"/>
                    <a:pt x="565" y="410"/>
                    <a:pt x="565" y="410"/>
                  </a:cubicBezTo>
                  <a:cubicBezTo>
                    <a:pt x="562" y="416"/>
                    <a:pt x="562" y="416"/>
                    <a:pt x="562" y="416"/>
                  </a:cubicBezTo>
                  <a:cubicBezTo>
                    <a:pt x="589" y="420"/>
                    <a:pt x="589" y="420"/>
                    <a:pt x="589" y="420"/>
                  </a:cubicBezTo>
                  <a:cubicBezTo>
                    <a:pt x="613" y="408"/>
                    <a:pt x="613" y="408"/>
                    <a:pt x="613" y="408"/>
                  </a:cubicBezTo>
                  <a:cubicBezTo>
                    <a:pt x="614" y="399"/>
                    <a:pt x="614" y="399"/>
                    <a:pt x="614" y="399"/>
                  </a:cubicBezTo>
                  <a:cubicBezTo>
                    <a:pt x="599" y="392"/>
                    <a:pt x="599" y="392"/>
                    <a:pt x="599" y="392"/>
                  </a:cubicBezTo>
                  <a:cubicBezTo>
                    <a:pt x="581" y="397"/>
                    <a:pt x="581" y="397"/>
                    <a:pt x="581" y="397"/>
                  </a:cubicBezTo>
                  <a:cubicBezTo>
                    <a:pt x="571" y="400"/>
                    <a:pt x="571" y="400"/>
                    <a:pt x="571" y="400"/>
                  </a:cubicBezTo>
                  <a:cubicBezTo>
                    <a:pt x="571" y="395"/>
                    <a:pt x="571" y="395"/>
                    <a:pt x="571" y="395"/>
                  </a:cubicBezTo>
                  <a:cubicBezTo>
                    <a:pt x="562" y="391"/>
                    <a:pt x="562" y="391"/>
                    <a:pt x="562" y="391"/>
                  </a:cubicBezTo>
                  <a:close/>
                  <a:moveTo>
                    <a:pt x="803" y="232"/>
                  </a:moveTo>
                  <a:cubicBezTo>
                    <a:pt x="796" y="245"/>
                    <a:pt x="796" y="245"/>
                    <a:pt x="796" y="245"/>
                  </a:cubicBezTo>
                  <a:cubicBezTo>
                    <a:pt x="816" y="245"/>
                    <a:pt x="816" y="245"/>
                    <a:pt x="816" y="245"/>
                  </a:cubicBezTo>
                  <a:cubicBezTo>
                    <a:pt x="812" y="250"/>
                    <a:pt x="812" y="250"/>
                    <a:pt x="812" y="250"/>
                  </a:cubicBezTo>
                  <a:cubicBezTo>
                    <a:pt x="830" y="252"/>
                    <a:pt x="830" y="252"/>
                    <a:pt x="830" y="252"/>
                  </a:cubicBezTo>
                  <a:cubicBezTo>
                    <a:pt x="844" y="243"/>
                    <a:pt x="844" y="243"/>
                    <a:pt x="844" y="243"/>
                  </a:cubicBezTo>
                  <a:cubicBezTo>
                    <a:pt x="822" y="237"/>
                    <a:pt x="822" y="237"/>
                    <a:pt x="822" y="237"/>
                  </a:cubicBezTo>
                  <a:cubicBezTo>
                    <a:pt x="814" y="238"/>
                    <a:pt x="814" y="238"/>
                    <a:pt x="814" y="238"/>
                  </a:cubicBezTo>
                  <a:cubicBezTo>
                    <a:pt x="803" y="232"/>
                    <a:pt x="803" y="232"/>
                    <a:pt x="803" y="232"/>
                  </a:cubicBezTo>
                  <a:close/>
                  <a:moveTo>
                    <a:pt x="785" y="243"/>
                  </a:moveTo>
                  <a:cubicBezTo>
                    <a:pt x="809" y="258"/>
                    <a:pt x="809" y="258"/>
                    <a:pt x="809" y="258"/>
                  </a:cubicBezTo>
                  <a:cubicBezTo>
                    <a:pt x="798" y="266"/>
                    <a:pt x="798" y="266"/>
                    <a:pt x="798" y="266"/>
                  </a:cubicBezTo>
                  <a:cubicBezTo>
                    <a:pt x="789" y="284"/>
                    <a:pt x="789" y="284"/>
                    <a:pt x="789" y="284"/>
                  </a:cubicBezTo>
                  <a:cubicBezTo>
                    <a:pt x="773" y="269"/>
                    <a:pt x="773" y="269"/>
                    <a:pt x="773" y="269"/>
                  </a:cubicBezTo>
                  <a:cubicBezTo>
                    <a:pt x="786" y="263"/>
                    <a:pt x="786" y="263"/>
                    <a:pt x="786" y="263"/>
                  </a:cubicBezTo>
                  <a:cubicBezTo>
                    <a:pt x="779" y="258"/>
                    <a:pt x="779" y="258"/>
                    <a:pt x="779" y="258"/>
                  </a:cubicBezTo>
                  <a:cubicBezTo>
                    <a:pt x="766" y="264"/>
                    <a:pt x="766" y="264"/>
                    <a:pt x="766" y="264"/>
                  </a:cubicBezTo>
                  <a:cubicBezTo>
                    <a:pt x="752" y="247"/>
                    <a:pt x="752" y="247"/>
                    <a:pt x="752" y="247"/>
                  </a:cubicBezTo>
                  <a:cubicBezTo>
                    <a:pt x="768" y="246"/>
                    <a:pt x="768" y="246"/>
                    <a:pt x="768" y="246"/>
                  </a:cubicBezTo>
                  <a:cubicBezTo>
                    <a:pt x="775" y="253"/>
                    <a:pt x="775" y="253"/>
                    <a:pt x="775" y="253"/>
                  </a:cubicBezTo>
                  <a:cubicBezTo>
                    <a:pt x="783" y="252"/>
                    <a:pt x="783" y="252"/>
                    <a:pt x="783" y="252"/>
                  </a:cubicBezTo>
                  <a:cubicBezTo>
                    <a:pt x="785" y="243"/>
                    <a:pt x="785" y="243"/>
                    <a:pt x="785" y="243"/>
                  </a:cubicBezTo>
                  <a:close/>
                  <a:moveTo>
                    <a:pt x="1014" y="318"/>
                  </a:moveTo>
                  <a:cubicBezTo>
                    <a:pt x="1000" y="315"/>
                    <a:pt x="1000" y="315"/>
                    <a:pt x="1000" y="315"/>
                  </a:cubicBezTo>
                  <a:cubicBezTo>
                    <a:pt x="1018" y="297"/>
                    <a:pt x="1018" y="297"/>
                    <a:pt x="1018" y="297"/>
                  </a:cubicBezTo>
                  <a:cubicBezTo>
                    <a:pt x="1043" y="287"/>
                    <a:pt x="1043" y="287"/>
                    <a:pt x="1043" y="287"/>
                  </a:cubicBezTo>
                  <a:cubicBezTo>
                    <a:pt x="1080" y="280"/>
                    <a:pt x="1080" y="280"/>
                    <a:pt x="1080" y="280"/>
                  </a:cubicBezTo>
                  <a:cubicBezTo>
                    <a:pt x="1083" y="285"/>
                    <a:pt x="1083" y="285"/>
                    <a:pt x="1083" y="285"/>
                  </a:cubicBezTo>
                  <a:cubicBezTo>
                    <a:pt x="1072" y="291"/>
                    <a:pt x="1072" y="291"/>
                    <a:pt x="1072" y="291"/>
                  </a:cubicBezTo>
                  <a:cubicBezTo>
                    <a:pt x="1031" y="301"/>
                    <a:pt x="1031" y="301"/>
                    <a:pt x="1031" y="301"/>
                  </a:cubicBezTo>
                  <a:cubicBezTo>
                    <a:pt x="1014" y="318"/>
                    <a:pt x="1014" y="318"/>
                    <a:pt x="1014" y="318"/>
                  </a:cubicBezTo>
                  <a:close/>
                  <a:moveTo>
                    <a:pt x="1016" y="350"/>
                  </a:moveTo>
                  <a:cubicBezTo>
                    <a:pt x="1000" y="349"/>
                    <a:pt x="1000" y="349"/>
                    <a:pt x="1000" y="349"/>
                  </a:cubicBezTo>
                  <a:cubicBezTo>
                    <a:pt x="983" y="336"/>
                    <a:pt x="983" y="336"/>
                    <a:pt x="983" y="336"/>
                  </a:cubicBezTo>
                  <a:cubicBezTo>
                    <a:pt x="995" y="323"/>
                    <a:pt x="995" y="323"/>
                    <a:pt x="995" y="323"/>
                  </a:cubicBezTo>
                  <a:cubicBezTo>
                    <a:pt x="1012" y="324"/>
                    <a:pt x="1012" y="324"/>
                    <a:pt x="1012" y="324"/>
                  </a:cubicBezTo>
                  <a:cubicBezTo>
                    <a:pt x="1007" y="332"/>
                    <a:pt x="1007" y="332"/>
                    <a:pt x="1007" y="332"/>
                  </a:cubicBezTo>
                  <a:cubicBezTo>
                    <a:pt x="1016" y="350"/>
                    <a:pt x="1016" y="350"/>
                    <a:pt x="1016" y="350"/>
                  </a:cubicBezTo>
                  <a:close/>
                  <a:moveTo>
                    <a:pt x="663" y="458"/>
                  </a:moveTo>
                  <a:cubicBezTo>
                    <a:pt x="658" y="477"/>
                    <a:pt x="658" y="477"/>
                    <a:pt x="658" y="477"/>
                  </a:cubicBezTo>
                  <a:cubicBezTo>
                    <a:pt x="666" y="483"/>
                    <a:pt x="666" y="483"/>
                    <a:pt x="666" y="483"/>
                  </a:cubicBezTo>
                  <a:cubicBezTo>
                    <a:pt x="666" y="491"/>
                    <a:pt x="666" y="491"/>
                    <a:pt x="666" y="491"/>
                  </a:cubicBezTo>
                  <a:cubicBezTo>
                    <a:pt x="672" y="492"/>
                    <a:pt x="672" y="492"/>
                    <a:pt x="672" y="492"/>
                  </a:cubicBezTo>
                  <a:cubicBezTo>
                    <a:pt x="677" y="501"/>
                    <a:pt x="677" y="501"/>
                    <a:pt x="677" y="501"/>
                  </a:cubicBezTo>
                  <a:cubicBezTo>
                    <a:pt x="668" y="505"/>
                    <a:pt x="668" y="505"/>
                    <a:pt x="668" y="505"/>
                  </a:cubicBezTo>
                  <a:cubicBezTo>
                    <a:pt x="663" y="513"/>
                    <a:pt x="663" y="513"/>
                    <a:pt x="663" y="513"/>
                  </a:cubicBezTo>
                  <a:cubicBezTo>
                    <a:pt x="676" y="517"/>
                    <a:pt x="676" y="517"/>
                    <a:pt x="676" y="517"/>
                  </a:cubicBezTo>
                  <a:cubicBezTo>
                    <a:pt x="660" y="527"/>
                    <a:pt x="660" y="527"/>
                    <a:pt x="660" y="527"/>
                  </a:cubicBezTo>
                  <a:cubicBezTo>
                    <a:pt x="665" y="528"/>
                    <a:pt x="665" y="528"/>
                    <a:pt x="665" y="528"/>
                  </a:cubicBezTo>
                  <a:cubicBezTo>
                    <a:pt x="679" y="522"/>
                    <a:pt x="679" y="522"/>
                    <a:pt x="679" y="522"/>
                  </a:cubicBezTo>
                  <a:cubicBezTo>
                    <a:pt x="694" y="523"/>
                    <a:pt x="694" y="523"/>
                    <a:pt x="694" y="523"/>
                  </a:cubicBezTo>
                  <a:cubicBezTo>
                    <a:pt x="701" y="518"/>
                    <a:pt x="701" y="518"/>
                    <a:pt x="701" y="518"/>
                  </a:cubicBezTo>
                  <a:cubicBezTo>
                    <a:pt x="696" y="516"/>
                    <a:pt x="696" y="516"/>
                    <a:pt x="696" y="516"/>
                  </a:cubicBezTo>
                  <a:cubicBezTo>
                    <a:pt x="702" y="510"/>
                    <a:pt x="702" y="510"/>
                    <a:pt x="702" y="510"/>
                  </a:cubicBezTo>
                  <a:cubicBezTo>
                    <a:pt x="700" y="505"/>
                    <a:pt x="700" y="505"/>
                    <a:pt x="700" y="505"/>
                  </a:cubicBezTo>
                  <a:cubicBezTo>
                    <a:pt x="692" y="505"/>
                    <a:pt x="692" y="505"/>
                    <a:pt x="692" y="505"/>
                  </a:cubicBezTo>
                  <a:cubicBezTo>
                    <a:pt x="687" y="492"/>
                    <a:pt x="687" y="492"/>
                    <a:pt x="687" y="492"/>
                  </a:cubicBezTo>
                  <a:cubicBezTo>
                    <a:pt x="684" y="491"/>
                    <a:pt x="684" y="491"/>
                    <a:pt x="684" y="491"/>
                  </a:cubicBezTo>
                  <a:cubicBezTo>
                    <a:pt x="684" y="485"/>
                    <a:pt x="684" y="485"/>
                    <a:pt x="684" y="485"/>
                  </a:cubicBezTo>
                  <a:cubicBezTo>
                    <a:pt x="677" y="479"/>
                    <a:pt x="677" y="479"/>
                    <a:pt x="677" y="479"/>
                  </a:cubicBezTo>
                  <a:cubicBezTo>
                    <a:pt x="682" y="472"/>
                    <a:pt x="682" y="472"/>
                    <a:pt x="682" y="472"/>
                  </a:cubicBezTo>
                  <a:cubicBezTo>
                    <a:pt x="681" y="468"/>
                    <a:pt x="681" y="468"/>
                    <a:pt x="681" y="468"/>
                  </a:cubicBezTo>
                  <a:cubicBezTo>
                    <a:pt x="670" y="468"/>
                    <a:pt x="670" y="468"/>
                    <a:pt x="670" y="468"/>
                  </a:cubicBezTo>
                  <a:cubicBezTo>
                    <a:pt x="677" y="463"/>
                    <a:pt x="677" y="463"/>
                    <a:pt x="677" y="463"/>
                  </a:cubicBezTo>
                  <a:cubicBezTo>
                    <a:pt x="676" y="460"/>
                    <a:pt x="676" y="460"/>
                    <a:pt x="676" y="460"/>
                  </a:cubicBezTo>
                  <a:cubicBezTo>
                    <a:pt x="663" y="458"/>
                    <a:pt x="663" y="458"/>
                    <a:pt x="663" y="458"/>
                  </a:cubicBezTo>
                  <a:close/>
                  <a:moveTo>
                    <a:pt x="656" y="489"/>
                  </a:moveTo>
                  <a:cubicBezTo>
                    <a:pt x="647" y="487"/>
                    <a:pt x="647" y="487"/>
                    <a:pt x="647" y="487"/>
                  </a:cubicBezTo>
                  <a:cubicBezTo>
                    <a:pt x="643" y="494"/>
                    <a:pt x="643" y="494"/>
                    <a:pt x="643" y="494"/>
                  </a:cubicBezTo>
                  <a:cubicBezTo>
                    <a:pt x="635" y="495"/>
                    <a:pt x="635" y="495"/>
                    <a:pt x="635" y="495"/>
                  </a:cubicBezTo>
                  <a:cubicBezTo>
                    <a:pt x="636" y="502"/>
                    <a:pt x="636" y="502"/>
                    <a:pt x="636" y="502"/>
                  </a:cubicBezTo>
                  <a:cubicBezTo>
                    <a:pt x="641" y="504"/>
                    <a:pt x="641" y="504"/>
                    <a:pt x="641" y="504"/>
                  </a:cubicBezTo>
                  <a:cubicBezTo>
                    <a:pt x="638" y="509"/>
                    <a:pt x="638" y="509"/>
                    <a:pt x="638" y="509"/>
                  </a:cubicBezTo>
                  <a:cubicBezTo>
                    <a:pt x="634" y="513"/>
                    <a:pt x="634" y="513"/>
                    <a:pt x="634" y="513"/>
                  </a:cubicBezTo>
                  <a:cubicBezTo>
                    <a:pt x="643" y="517"/>
                    <a:pt x="643" y="517"/>
                    <a:pt x="643" y="517"/>
                  </a:cubicBezTo>
                  <a:cubicBezTo>
                    <a:pt x="652" y="511"/>
                    <a:pt x="652" y="511"/>
                    <a:pt x="652" y="511"/>
                  </a:cubicBezTo>
                  <a:cubicBezTo>
                    <a:pt x="658" y="512"/>
                    <a:pt x="658" y="512"/>
                    <a:pt x="658" y="512"/>
                  </a:cubicBezTo>
                  <a:cubicBezTo>
                    <a:pt x="658" y="497"/>
                    <a:pt x="658" y="497"/>
                    <a:pt x="658" y="497"/>
                  </a:cubicBezTo>
                  <a:cubicBezTo>
                    <a:pt x="660" y="494"/>
                    <a:pt x="660" y="494"/>
                    <a:pt x="660" y="494"/>
                  </a:cubicBezTo>
                  <a:cubicBezTo>
                    <a:pt x="656" y="489"/>
                    <a:pt x="656" y="489"/>
                    <a:pt x="656" y="489"/>
                  </a:cubicBezTo>
                  <a:close/>
                  <a:moveTo>
                    <a:pt x="739" y="591"/>
                  </a:moveTo>
                  <a:cubicBezTo>
                    <a:pt x="740" y="596"/>
                    <a:pt x="740" y="596"/>
                    <a:pt x="740" y="596"/>
                  </a:cubicBezTo>
                  <a:cubicBezTo>
                    <a:pt x="741" y="605"/>
                    <a:pt x="741" y="605"/>
                    <a:pt x="741" y="605"/>
                  </a:cubicBezTo>
                  <a:cubicBezTo>
                    <a:pt x="747" y="602"/>
                    <a:pt x="747" y="602"/>
                    <a:pt x="747" y="602"/>
                  </a:cubicBezTo>
                  <a:cubicBezTo>
                    <a:pt x="749" y="592"/>
                    <a:pt x="749" y="592"/>
                    <a:pt x="749" y="592"/>
                  </a:cubicBezTo>
                  <a:cubicBezTo>
                    <a:pt x="745" y="589"/>
                    <a:pt x="745" y="589"/>
                    <a:pt x="745" y="589"/>
                  </a:cubicBezTo>
                  <a:cubicBezTo>
                    <a:pt x="739" y="591"/>
                    <a:pt x="739" y="591"/>
                    <a:pt x="739" y="591"/>
                  </a:cubicBezTo>
                  <a:close/>
                  <a:moveTo>
                    <a:pt x="744" y="588"/>
                  </a:moveTo>
                  <a:cubicBezTo>
                    <a:pt x="740" y="583"/>
                    <a:pt x="740" y="583"/>
                    <a:pt x="740" y="583"/>
                  </a:cubicBezTo>
                  <a:cubicBezTo>
                    <a:pt x="746" y="577"/>
                    <a:pt x="746" y="577"/>
                    <a:pt x="746" y="577"/>
                  </a:cubicBezTo>
                  <a:cubicBezTo>
                    <a:pt x="748" y="580"/>
                    <a:pt x="748" y="580"/>
                    <a:pt x="748" y="580"/>
                  </a:cubicBezTo>
                  <a:cubicBezTo>
                    <a:pt x="747" y="586"/>
                    <a:pt x="747" y="586"/>
                    <a:pt x="747" y="586"/>
                  </a:cubicBezTo>
                  <a:cubicBezTo>
                    <a:pt x="744" y="588"/>
                    <a:pt x="744" y="588"/>
                    <a:pt x="744" y="588"/>
                  </a:cubicBezTo>
                  <a:close/>
                  <a:moveTo>
                    <a:pt x="779" y="610"/>
                  </a:moveTo>
                  <a:cubicBezTo>
                    <a:pt x="779" y="617"/>
                    <a:pt x="779" y="617"/>
                    <a:pt x="779" y="617"/>
                  </a:cubicBezTo>
                  <a:cubicBezTo>
                    <a:pt x="776" y="619"/>
                    <a:pt x="776" y="619"/>
                    <a:pt x="776" y="619"/>
                  </a:cubicBezTo>
                  <a:cubicBezTo>
                    <a:pt x="763" y="614"/>
                    <a:pt x="763" y="614"/>
                    <a:pt x="763" y="614"/>
                  </a:cubicBezTo>
                  <a:cubicBezTo>
                    <a:pt x="763" y="611"/>
                    <a:pt x="763" y="611"/>
                    <a:pt x="763" y="611"/>
                  </a:cubicBezTo>
                  <a:cubicBezTo>
                    <a:pt x="768" y="608"/>
                    <a:pt x="768" y="608"/>
                    <a:pt x="768" y="608"/>
                  </a:cubicBezTo>
                  <a:cubicBezTo>
                    <a:pt x="773" y="610"/>
                    <a:pt x="773" y="610"/>
                    <a:pt x="773" y="610"/>
                  </a:cubicBezTo>
                  <a:cubicBezTo>
                    <a:pt x="779" y="610"/>
                    <a:pt x="779" y="610"/>
                    <a:pt x="779" y="610"/>
                  </a:cubicBezTo>
                  <a:close/>
                  <a:moveTo>
                    <a:pt x="825" y="625"/>
                  </a:moveTo>
                  <a:cubicBezTo>
                    <a:pt x="826" y="629"/>
                    <a:pt x="826" y="629"/>
                    <a:pt x="826" y="629"/>
                  </a:cubicBezTo>
                  <a:cubicBezTo>
                    <a:pt x="833" y="632"/>
                    <a:pt x="833" y="632"/>
                    <a:pt x="833" y="632"/>
                  </a:cubicBezTo>
                  <a:cubicBezTo>
                    <a:pt x="842" y="630"/>
                    <a:pt x="842" y="630"/>
                    <a:pt x="842" y="630"/>
                  </a:cubicBezTo>
                  <a:cubicBezTo>
                    <a:pt x="842" y="627"/>
                    <a:pt x="842" y="627"/>
                    <a:pt x="842" y="627"/>
                  </a:cubicBezTo>
                  <a:cubicBezTo>
                    <a:pt x="825" y="625"/>
                    <a:pt x="825" y="625"/>
                    <a:pt x="825" y="625"/>
                  </a:cubicBezTo>
                  <a:close/>
                  <a:moveTo>
                    <a:pt x="885" y="627"/>
                  </a:moveTo>
                  <a:cubicBezTo>
                    <a:pt x="877" y="627"/>
                    <a:pt x="877" y="627"/>
                    <a:pt x="877" y="627"/>
                  </a:cubicBezTo>
                  <a:cubicBezTo>
                    <a:pt x="874" y="631"/>
                    <a:pt x="874" y="631"/>
                    <a:pt x="874" y="631"/>
                  </a:cubicBezTo>
                  <a:cubicBezTo>
                    <a:pt x="880" y="634"/>
                    <a:pt x="880" y="634"/>
                    <a:pt x="880" y="634"/>
                  </a:cubicBezTo>
                  <a:cubicBezTo>
                    <a:pt x="885" y="631"/>
                    <a:pt x="885" y="631"/>
                    <a:pt x="885" y="631"/>
                  </a:cubicBezTo>
                  <a:cubicBezTo>
                    <a:pt x="885" y="627"/>
                    <a:pt x="885" y="627"/>
                    <a:pt x="885" y="627"/>
                  </a:cubicBezTo>
                  <a:close/>
                  <a:moveTo>
                    <a:pt x="1147" y="782"/>
                  </a:moveTo>
                  <a:cubicBezTo>
                    <a:pt x="1144" y="786"/>
                    <a:pt x="1144" y="786"/>
                    <a:pt x="1144" y="786"/>
                  </a:cubicBezTo>
                  <a:cubicBezTo>
                    <a:pt x="1145" y="798"/>
                    <a:pt x="1145" y="798"/>
                    <a:pt x="1145" y="798"/>
                  </a:cubicBezTo>
                  <a:cubicBezTo>
                    <a:pt x="1149" y="803"/>
                    <a:pt x="1149" y="803"/>
                    <a:pt x="1149" y="803"/>
                  </a:cubicBezTo>
                  <a:cubicBezTo>
                    <a:pt x="1155" y="800"/>
                    <a:pt x="1155" y="800"/>
                    <a:pt x="1155" y="800"/>
                  </a:cubicBezTo>
                  <a:cubicBezTo>
                    <a:pt x="1155" y="794"/>
                    <a:pt x="1155" y="794"/>
                    <a:pt x="1155" y="794"/>
                  </a:cubicBezTo>
                  <a:cubicBezTo>
                    <a:pt x="1147" y="782"/>
                    <a:pt x="1147" y="782"/>
                    <a:pt x="1147" y="782"/>
                  </a:cubicBezTo>
                  <a:close/>
                  <a:moveTo>
                    <a:pt x="973" y="905"/>
                  </a:moveTo>
                  <a:cubicBezTo>
                    <a:pt x="945" y="927"/>
                    <a:pt x="945" y="927"/>
                    <a:pt x="945" y="927"/>
                  </a:cubicBezTo>
                  <a:cubicBezTo>
                    <a:pt x="940" y="938"/>
                    <a:pt x="940" y="938"/>
                    <a:pt x="940" y="938"/>
                  </a:cubicBezTo>
                  <a:cubicBezTo>
                    <a:pt x="946" y="951"/>
                    <a:pt x="946" y="951"/>
                    <a:pt x="946" y="951"/>
                  </a:cubicBezTo>
                  <a:cubicBezTo>
                    <a:pt x="938" y="963"/>
                    <a:pt x="938" y="963"/>
                    <a:pt x="938" y="963"/>
                  </a:cubicBezTo>
                  <a:cubicBezTo>
                    <a:pt x="948" y="987"/>
                    <a:pt x="948" y="987"/>
                    <a:pt x="948" y="987"/>
                  </a:cubicBezTo>
                  <a:cubicBezTo>
                    <a:pt x="960" y="980"/>
                    <a:pt x="960" y="980"/>
                    <a:pt x="960" y="980"/>
                  </a:cubicBezTo>
                  <a:cubicBezTo>
                    <a:pt x="978" y="924"/>
                    <a:pt x="978" y="924"/>
                    <a:pt x="978" y="924"/>
                  </a:cubicBezTo>
                  <a:cubicBezTo>
                    <a:pt x="973" y="905"/>
                    <a:pt x="973" y="905"/>
                    <a:pt x="973" y="905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5322027" y="5537776"/>
              <a:ext cx="330937" cy="435853"/>
              <a:chOff x="9805187" y="5154871"/>
              <a:chExt cx="677932" cy="892853"/>
            </a:xfrm>
          </p:grpSpPr>
          <p:sp>
            <p:nvSpPr>
              <p:cNvPr id="65" name="Freeform 8"/>
              <p:cNvSpPr/>
              <p:nvPr/>
            </p:nvSpPr>
            <p:spPr bwMode="auto">
              <a:xfrm>
                <a:off x="10058241" y="5910494"/>
                <a:ext cx="172979" cy="137230"/>
              </a:xfrm>
              <a:custGeom>
                <a:avLst/>
                <a:gdLst>
                  <a:gd name="T0" fmla="*/ 19 w 19"/>
                  <a:gd name="T1" fmla="*/ 0 h 15"/>
                  <a:gd name="T2" fmla="*/ 9 w 19"/>
                  <a:gd name="T3" fmla="*/ 15 h 15"/>
                  <a:gd name="T4" fmla="*/ 0 w 19"/>
                  <a:gd name="T5" fmla="*/ 0 h 15"/>
                  <a:gd name="T6" fmla="*/ 9 w 19"/>
                  <a:gd name="T7" fmla="*/ 1 h 15"/>
                  <a:gd name="T8" fmla="*/ 19 w 1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5">
                    <a:moveTo>
                      <a:pt x="19" y="0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6" y="1"/>
                      <a:pt x="9" y="1"/>
                    </a:cubicBezTo>
                    <a:cubicBezTo>
                      <a:pt x="13" y="1"/>
                      <a:pt x="16" y="1"/>
                      <a:pt x="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9805187" y="5154871"/>
                <a:ext cx="677932" cy="699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0" name="Freeform 47"/>
            <p:cNvSpPr>
              <a:spLocks noEditPoints="1"/>
            </p:cNvSpPr>
            <p:nvPr/>
          </p:nvSpPr>
          <p:spPr bwMode="auto">
            <a:xfrm>
              <a:off x="5320436" y="5980992"/>
              <a:ext cx="332525" cy="340002"/>
            </a:xfrm>
            <a:custGeom>
              <a:avLst/>
              <a:gdLst>
                <a:gd name="T0" fmla="*/ 437 w 1342"/>
                <a:gd name="T1" fmla="*/ 572 h 1343"/>
                <a:gd name="T2" fmla="*/ 1108 w 1342"/>
                <a:gd name="T3" fmla="*/ 379 h 1343"/>
                <a:gd name="T4" fmla="*/ 938 w 1342"/>
                <a:gd name="T5" fmla="*/ 393 h 1343"/>
                <a:gd name="T6" fmla="*/ 755 w 1342"/>
                <a:gd name="T7" fmla="*/ 411 h 1343"/>
                <a:gd name="T8" fmla="*/ 829 w 1342"/>
                <a:gd name="T9" fmla="*/ 447 h 1343"/>
                <a:gd name="T10" fmla="*/ 685 w 1342"/>
                <a:gd name="T11" fmla="*/ 553 h 1343"/>
                <a:gd name="T12" fmla="*/ 745 w 1342"/>
                <a:gd name="T13" fmla="*/ 565 h 1343"/>
                <a:gd name="T14" fmla="*/ 790 w 1342"/>
                <a:gd name="T15" fmla="*/ 591 h 1343"/>
                <a:gd name="T16" fmla="*/ 858 w 1342"/>
                <a:gd name="T17" fmla="*/ 589 h 1343"/>
                <a:gd name="T18" fmla="*/ 808 w 1342"/>
                <a:gd name="T19" fmla="*/ 650 h 1343"/>
                <a:gd name="T20" fmla="*/ 718 w 1342"/>
                <a:gd name="T21" fmla="*/ 798 h 1343"/>
                <a:gd name="T22" fmla="*/ 975 w 1342"/>
                <a:gd name="T23" fmla="*/ 769 h 1343"/>
                <a:gd name="T24" fmla="*/ 986 w 1342"/>
                <a:gd name="T25" fmla="*/ 695 h 1343"/>
                <a:gd name="T26" fmla="*/ 671 w 1342"/>
                <a:gd name="T27" fmla="*/ 1245 h 1343"/>
                <a:gd name="T28" fmla="*/ 514 w 1342"/>
                <a:gd name="T29" fmla="*/ 938 h 1343"/>
                <a:gd name="T30" fmla="*/ 321 w 1342"/>
                <a:gd name="T31" fmla="*/ 837 h 1343"/>
                <a:gd name="T32" fmla="*/ 218 w 1342"/>
                <a:gd name="T33" fmla="*/ 772 h 1343"/>
                <a:gd name="T34" fmla="*/ 312 w 1342"/>
                <a:gd name="T35" fmla="*/ 669 h 1343"/>
                <a:gd name="T36" fmla="*/ 340 w 1342"/>
                <a:gd name="T37" fmla="*/ 589 h 1343"/>
                <a:gd name="T38" fmla="*/ 304 w 1342"/>
                <a:gd name="T39" fmla="*/ 493 h 1343"/>
                <a:gd name="T40" fmla="*/ 241 w 1342"/>
                <a:gd name="T41" fmla="*/ 453 h 1343"/>
                <a:gd name="T42" fmla="*/ 232 w 1342"/>
                <a:gd name="T43" fmla="*/ 413 h 1343"/>
                <a:gd name="T44" fmla="*/ 186 w 1342"/>
                <a:gd name="T45" fmla="*/ 365 h 1343"/>
                <a:gd name="T46" fmla="*/ 250 w 1342"/>
                <a:gd name="T47" fmla="*/ 282 h 1343"/>
                <a:gd name="T48" fmla="*/ 300 w 1342"/>
                <a:gd name="T49" fmla="*/ 321 h 1343"/>
                <a:gd name="T50" fmla="*/ 373 w 1342"/>
                <a:gd name="T51" fmla="*/ 245 h 1343"/>
                <a:gd name="T52" fmla="*/ 296 w 1342"/>
                <a:gd name="T53" fmla="*/ 1105 h 1343"/>
                <a:gd name="T54" fmla="*/ 251 w 1342"/>
                <a:gd name="T55" fmla="*/ 814 h 1343"/>
                <a:gd name="T56" fmla="*/ 258 w 1342"/>
                <a:gd name="T57" fmla="*/ 273 h 1343"/>
                <a:gd name="T58" fmla="*/ 404 w 1342"/>
                <a:gd name="T59" fmla="*/ 242 h 1343"/>
                <a:gd name="T60" fmla="*/ 481 w 1342"/>
                <a:gd name="T61" fmla="*/ 228 h 1343"/>
                <a:gd name="T62" fmla="*/ 518 w 1342"/>
                <a:gd name="T63" fmla="*/ 254 h 1343"/>
                <a:gd name="T64" fmla="*/ 585 w 1342"/>
                <a:gd name="T65" fmla="*/ 332 h 1343"/>
                <a:gd name="T66" fmla="*/ 577 w 1342"/>
                <a:gd name="T67" fmla="*/ 353 h 1343"/>
                <a:gd name="T68" fmla="*/ 422 w 1342"/>
                <a:gd name="T69" fmla="*/ 416 h 1343"/>
                <a:gd name="T70" fmla="*/ 366 w 1342"/>
                <a:gd name="T71" fmla="*/ 302 h 1343"/>
                <a:gd name="T72" fmla="*/ 213 w 1342"/>
                <a:gd name="T73" fmla="*/ 374 h 1343"/>
                <a:gd name="T74" fmla="*/ 259 w 1342"/>
                <a:gd name="T75" fmla="*/ 463 h 1343"/>
                <a:gd name="T76" fmla="*/ 312 w 1342"/>
                <a:gd name="T77" fmla="*/ 405 h 1343"/>
                <a:gd name="T78" fmla="*/ 339 w 1342"/>
                <a:gd name="T79" fmla="*/ 462 h 1343"/>
                <a:gd name="T80" fmla="*/ 359 w 1342"/>
                <a:gd name="T81" fmla="*/ 399 h 1343"/>
                <a:gd name="T82" fmla="*/ 256 w 1342"/>
                <a:gd name="T83" fmla="*/ 385 h 1343"/>
                <a:gd name="T84" fmla="*/ 317 w 1342"/>
                <a:gd name="T85" fmla="*/ 771 h 1343"/>
                <a:gd name="T86" fmla="*/ 260 w 1342"/>
                <a:gd name="T87" fmla="*/ 753 h 1343"/>
                <a:gd name="T88" fmla="*/ 879 w 1342"/>
                <a:gd name="T89" fmla="*/ 567 h 1343"/>
                <a:gd name="T90" fmla="*/ 926 w 1342"/>
                <a:gd name="T91" fmla="*/ 577 h 1343"/>
                <a:gd name="T92" fmla="*/ 990 w 1342"/>
                <a:gd name="T93" fmla="*/ 591 h 1343"/>
                <a:gd name="T94" fmla="*/ 562 w 1342"/>
                <a:gd name="T95" fmla="*/ 416 h 1343"/>
                <a:gd name="T96" fmla="*/ 812 w 1342"/>
                <a:gd name="T97" fmla="*/ 250 h 1343"/>
                <a:gd name="T98" fmla="*/ 779 w 1342"/>
                <a:gd name="T99" fmla="*/ 258 h 1343"/>
                <a:gd name="T100" fmla="*/ 1083 w 1342"/>
                <a:gd name="T101" fmla="*/ 285 h 1343"/>
                <a:gd name="T102" fmla="*/ 658 w 1342"/>
                <a:gd name="T103" fmla="*/ 477 h 1343"/>
                <a:gd name="T104" fmla="*/ 701 w 1342"/>
                <a:gd name="T105" fmla="*/ 518 h 1343"/>
                <a:gd name="T106" fmla="*/ 677 w 1342"/>
                <a:gd name="T107" fmla="*/ 463 h 1343"/>
                <a:gd name="T108" fmla="*/ 652 w 1342"/>
                <a:gd name="T109" fmla="*/ 511 h 1343"/>
                <a:gd name="T110" fmla="*/ 744 w 1342"/>
                <a:gd name="T111" fmla="*/ 588 h 1343"/>
                <a:gd name="T112" fmla="*/ 773 w 1342"/>
                <a:gd name="T113" fmla="*/ 610 h 1343"/>
                <a:gd name="T114" fmla="*/ 885 w 1342"/>
                <a:gd name="T115" fmla="*/ 631 h 1343"/>
                <a:gd name="T116" fmla="*/ 946 w 1342"/>
                <a:gd name="T117" fmla="*/ 95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42" h="1343">
                  <a:moveTo>
                    <a:pt x="671" y="0"/>
                  </a:moveTo>
                  <a:cubicBezTo>
                    <a:pt x="1041" y="0"/>
                    <a:pt x="1342" y="301"/>
                    <a:pt x="1342" y="671"/>
                  </a:cubicBezTo>
                  <a:cubicBezTo>
                    <a:pt x="1342" y="1041"/>
                    <a:pt x="1041" y="1343"/>
                    <a:pt x="671" y="1343"/>
                  </a:cubicBezTo>
                  <a:cubicBezTo>
                    <a:pt x="301" y="1343"/>
                    <a:pt x="0" y="1041"/>
                    <a:pt x="0" y="671"/>
                  </a:cubicBezTo>
                  <a:cubicBezTo>
                    <a:pt x="0" y="301"/>
                    <a:pt x="301" y="0"/>
                    <a:pt x="671" y="0"/>
                  </a:cubicBezTo>
                  <a:close/>
                  <a:moveTo>
                    <a:pt x="440" y="593"/>
                  </a:moveTo>
                  <a:cubicBezTo>
                    <a:pt x="403" y="586"/>
                    <a:pt x="403" y="586"/>
                    <a:pt x="403" y="586"/>
                  </a:cubicBezTo>
                  <a:cubicBezTo>
                    <a:pt x="418" y="558"/>
                    <a:pt x="418" y="558"/>
                    <a:pt x="418" y="558"/>
                  </a:cubicBezTo>
                  <a:cubicBezTo>
                    <a:pt x="425" y="558"/>
                    <a:pt x="425" y="558"/>
                    <a:pt x="425" y="558"/>
                  </a:cubicBezTo>
                  <a:cubicBezTo>
                    <a:pt x="424" y="569"/>
                    <a:pt x="424" y="569"/>
                    <a:pt x="424" y="569"/>
                  </a:cubicBezTo>
                  <a:cubicBezTo>
                    <a:pt x="429" y="573"/>
                    <a:pt x="429" y="573"/>
                    <a:pt x="429" y="573"/>
                  </a:cubicBezTo>
                  <a:cubicBezTo>
                    <a:pt x="437" y="572"/>
                    <a:pt x="437" y="572"/>
                    <a:pt x="437" y="572"/>
                  </a:cubicBezTo>
                  <a:cubicBezTo>
                    <a:pt x="440" y="593"/>
                    <a:pt x="440" y="593"/>
                    <a:pt x="440" y="593"/>
                  </a:cubicBezTo>
                  <a:close/>
                  <a:moveTo>
                    <a:pt x="671" y="97"/>
                  </a:moveTo>
                  <a:cubicBezTo>
                    <a:pt x="856" y="97"/>
                    <a:pt x="1021" y="186"/>
                    <a:pt x="1126" y="322"/>
                  </a:cubicBezTo>
                  <a:cubicBezTo>
                    <a:pt x="1108" y="333"/>
                    <a:pt x="1108" y="333"/>
                    <a:pt x="1108" y="333"/>
                  </a:cubicBezTo>
                  <a:cubicBezTo>
                    <a:pt x="1115" y="363"/>
                    <a:pt x="1115" y="363"/>
                    <a:pt x="1115" y="363"/>
                  </a:cubicBezTo>
                  <a:cubicBezTo>
                    <a:pt x="1130" y="365"/>
                    <a:pt x="1130" y="365"/>
                    <a:pt x="1130" y="365"/>
                  </a:cubicBezTo>
                  <a:cubicBezTo>
                    <a:pt x="1136" y="381"/>
                    <a:pt x="1136" y="381"/>
                    <a:pt x="1136" y="381"/>
                  </a:cubicBezTo>
                  <a:cubicBezTo>
                    <a:pt x="1117" y="373"/>
                    <a:pt x="1117" y="373"/>
                    <a:pt x="1117" y="373"/>
                  </a:cubicBezTo>
                  <a:cubicBezTo>
                    <a:pt x="1119" y="378"/>
                    <a:pt x="1119" y="378"/>
                    <a:pt x="1119" y="378"/>
                  </a:cubicBezTo>
                  <a:cubicBezTo>
                    <a:pt x="1108" y="391"/>
                    <a:pt x="1108" y="391"/>
                    <a:pt x="1108" y="391"/>
                  </a:cubicBezTo>
                  <a:cubicBezTo>
                    <a:pt x="1074" y="388"/>
                    <a:pt x="1074" y="388"/>
                    <a:pt x="1074" y="388"/>
                  </a:cubicBezTo>
                  <a:cubicBezTo>
                    <a:pt x="1108" y="379"/>
                    <a:pt x="1108" y="379"/>
                    <a:pt x="1108" y="379"/>
                  </a:cubicBezTo>
                  <a:cubicBezTo>
                    <a:pt x="1098" y="342"/>
                    <a:pt x="1098" y="342"/>
                    <a:pt x="1098" y="342"/>
                  </a:cubicBezTo>
                  <a:cubicBezTo>
                    <a:pt x="1100" y="322"/>
                    <a:pt x="1100" y="322"/>
                    <a:pt x="1100" y="322"/>
                  </a:cubicBezTo>
                  <a:cubicBezTo>
                    <a:pt x="1085" y="322"/>
                    <a:pt x="1085" y="322"/>
                    <a:pt x="1085" y="322"/>
                  </a:cubicBezTo>
                  <a:cubicBezTo>
                    <a:pt x="1069" y="350"/>
                    <a:pt x="1069" y="350"/>
                    <a:pt x="1069" y="350"/>
                  </a:cubicBezTo>
                  <a:cubicBezTo>
                    <a:pt x="1085" y="379"/>
                    <a:pt x="1085" y="379"/>
                    <a:pt x="1085" y="379"/>
                  </a:cubicBezTo>
                  <a:cubicBezTo>
                    <a:pt x="1035" y="356"/>
                    <a:pt x="1035" y="356"/>
                    <a:pt x="1035" y="356"/>
                  </a:cubicBezTo>
                  <a:cubicBezTo>
                    <a:pt x="964" y="376"/>
                    <a:pt x="964" y="376"/>
                    <a:pt x="964" y="376"/>
                  </a:cubicBezTo>
                  <a:cubicBezTo>
                    <a:pt x="954" y="383"/>
                    <a:pt x="954" y="383"/>
                    <a:pt x="954" y="383"/>
                  </a:cubicBezTo>
                  <a:cubicBezTo>
                    <a:pt x="952" y="369"/>
                    <a:pt x="952" y="369"/>
                    <a:pt x="952" y="369"/>
                  </a:cubicBezTo>
                  <a:cubicBezTo>
                    <a:pt x="940" y="371"/>
                    <a:pt x="940" y="371"/>
                    <a:pt x="940" y="371"/>
                  </a:cubicBezTo>
                  <a:cubicBezTo>
                    <a:pt x="944" y="389"/>
                    <a:pt x="944" y="389"/>
                    <a:pt x="944" y="389"/>
                  </a:cubicBezTo>
                  <a:cubicBezTo>
                    <a:pt x="938" y="393"/>
                    <a:pt x="938" y="393"/>
                    <a:pt x="938" y="393"/>
                  </a:cubicBezTo>
                  <a:cubicBezTo>
                    <a:pt x="933" y="388"/>
                    <a:pt x="933" y="388"/>
                    <a:pt x="933" y="388"/>
                  </a:cubicBezTo>
                  <a:cubicBezTo>
                    <a:pt x="918" y="397"/>
                    <a:pt x="918" y="397"/>
                    <a:pt x="918" y="397"/>
                  </a:cubicBezTo>
                  <a:cubicBezTo>
                    <a:pt x="922" y="404"/>
                    <a:pt x="922" y="404"/>
                    <a:pt x="922" y="404"/>
                  </a:cubicBezTo>
                  <a:cubicBezTo>
                    <a:pt x="910" y="411"/>
                    <a:pt x="910" y="411"/>
                    <a:pt x="910" y="411"/>
                  </a:cubicBezTo>
                  <a:cubicBezTo>
                    <a:pt x="890" y="411"/>
                    <a:pt x="890" y="411"/>
                    <a:pt x="890" y="411"/>
                  </a:cubicBezTo>
                  <a:cubicBezTo>
                    <a:pt x="873" y="382"/>
                    <a:pt x="873" y="382"/>
                    <a:pt x="873" y="382"/>
                  </a:cubicBezTo>
                  <a:cubicBezTo>
                    <a:pt x="915" y="391"/>
                    <a:pt x="915" y="391"/>
                    <a:pt x="915" y="391"/>
                  </a:cubicBezTo>
                  <a:cubicBezTo>
                    <a:pt x="923" y="381"/>
                    <a:pt x="923" y="381"/>
                    <a:pt x="923" y="381"/>
                  </a:cubicBezTo>
                  <a:cubicBezTo>
                    <a:pt x="872" y="354"/>
                    <a:pt x="872" y="354"/>
                    <a:pt x="872" y="354"/>
                  </a:cubicBezTo>
                  <a:cubicBezTo>
                    <a:pt x="826" y="353"/>
                    <a:pt x="826" y="353"/>
                    <a:pt x="826" y="353"/>
                  </a:cubicBezTo>
                  <a:cubicBezTo>
                    <a:pt x="776" y="376"/>
                    <a:pt x="776" y="376"/>
                    <a:pt x="776" y="376"/>
                  </a:cubicBezTo>
                  <a:cubicBezTo>
                    <a:pt x="755" y="411"/>
                    <a:pt x="755" y="411"/>
                    <a:pt x="755" y="411"/>
                  </a:cubicBezTo>
                  <a:cubicBezTo>
                    <a:pt x="719" y="430"/>
                    <a:pt x="719" y="430"/>
                    <a:pt x="719" y="430"/>
                  </a:cubicBezTo>
                  <a:cubicBezTo>
                    <a:pt x="724" y="469"/>
                    <a:pt x="724" y="469"/>
                    <a:pt x="724" y="469"/>
                  </a:cubicBezTo>
                  <a:cubicBezTo>
                    <a:pt x="758" y="455"/>
                    <a:pt x="758" y="455"/>
                    <a:pt x="758" y="455"/>
                  </a:cubicBezTo>
                  <a:cubicBezTo>
                    <a:pt x="767" y="484"/>
                    <a:pt x="767" y="484"/>
                    <a:pt x="767" y="484"/>
                  </a:cubicBezTo>
                  <a:cubicBezTo>
                    <a:pt x="789" y="478"/>
                    <a:pt x="789" y="478"/>
                    <a:pt x="789" y="478"/>
                  </a:cubicBezTo>
                  <a:cubicBezTo>
                    <a:pt x="795" y="447"/>
                    <a:pt x="795" y="447"/>
                    <a:pt x="795" y="447"/>
                  </a:cubicBezTo>
                  <a:cubicBezTo>
                    <a:pt x="790" y="422"/>
                    <a:pt x="790" y="422"/>
                    <a:pt x="790" y="422"/>
                  </a:cubicBezTo>
                  <a:cubicBezTo>
                    <a:pt x="823" y="394"/>
                    <a:pt x="823" y="394"/>
                    <a:pt x="823" y="394"/>
                  </a:cubicBezTo>
                  <a:cubicBezTo>
                    <a:pt x="838" y="401"/>
                    <a:pt x="838" y="401"/>
                    <a:pt x="838" y="401"/>
                  </a:cubicBezTo>
                  <a:cubicBezTo>
                    <a:pt x="812" y="422"/>
                    <a:pt x="812" y="422"/>
                    <a:pt x="812" y="422"/>
                  </a:cubicBezTo>
                  <a:cubicBezTo>
                    <a:pt x="813" y="439"/>
                    <a:pt x="813" y="439"/>
                    <a:pt x="813" y="439"/>
                  </a:cubicBezTo>
                  <a:cubicBezTo>
                    <a:pt x="829" y="447"/>
                    <a:pt x="829" y="447"/>
                    <a:pt x="829" y="447"/>
                  </a:cubicBezTo>
                  <a:cubicBezTo>
                    <a:pt x="858" y="444"/>
                    <a:pt x="858" y="444"/>
                    <a:pt x="858" y="444"/>
                  </a:cubicBezTo>
                  <a:cubicBezTo>
                    <a:pt x="827" y="455"/>
                    <a:pt x="827" y="455"/>
                    <a:pt x="827" y="455"/>
                  </a:cubicBezTo>
                  <a:cubicBezTo>
                    <a:pt x="809" y="481"/>
                    <a:pt x="809" y="481"/>
                    <a:pt x="809" y="481"/>
                  </a:cubicBezTo>
                  <a:cubicBezTo>
                    <a:pt x="789" y="496"/>
                    <a:pt x="789" y="496"/>
                    <a:pt x="789" y="496"/>
                  </a:cubicBezTo>
                  <a:cubicBezTo>
                    <a:pt x="755" y="496"/>
                    <a:pt x="755" y="496"/>
                    <a:pt x="755" y="496"/>
                  </a:cubicBezTo>
                  <a:cubicBezTo>
                    <a:pt x="747" y="473"/>
                    <a:pt x="747" y="473"/>
                    <a:pt x="747" y="473"/>
                  </a:cubicBezTo>
                  <a:cubicBezTo>
                    <a:pt x="733" y="475"/>
                    <a:pt x="733" y="475"/>
                    <a:pt x="733" y="475"/>
                  </a:cubicBezTo>
                  <a:cubicBezTo>
                    <a:pt x="744" y="499"/>
                    <a:pt x="744" y="499"/>
                    <a:pt x="744" y="499"/>
                  </a:cubicBezTo>
                  <a:cubicBezTo>
                    <a:pt x="719" y="507"/>
                    <a:pt x="719" y="507"/>
                    <a:pt x="719" y="507"/>
                  </a:cubicBezTo>
                  <a:cubicBezTo>
                    <a:pt x="693" y="533"/>
                    <a:pt x="693" y="533"/>
                    <a:pt x="693" y="533"/>
                  </a:cubicBezTo>
                  <a:cubicBezTo>
                    <a:pt x="668" y="538"/>
                    <a:pt x="668" y="538"/>
                    <a:pt x="668" y="538"/>
                  </a:cubicBezTo>
                  <a:cubicBezTo>
                    <a:pt x="685" y="553"/>
                    <a:pt x="685" y="553"/>
                    <a:pt x="685" y="553"/>
                  </a:cubicBezTo>
                  <a:cubicBezTo>
                    <a:pt x="683" y="573"/>
                    <a:pt x="683" y="573"/>
                    <a:pt x="683" y="573"/>
                  </a:cubicBezTo>
                  <a:cubicBezTo>
                    <a:pt x="642" y="572"/>
                    <a:pt x="642" y="572"/>
                    <a:pt x="642" y="572"/>
                  </a:cubicBezTo>
                  <a:cubicBezTo>
                    <a:pt x="638" y="611"/>
                    <a:pt x="638" y="611"/>
                    <a:pt x="638" y="611"/>
                  </a:cubicBezTo>
                  <a:cubicBezTo>
                    <a:pt x="667" y="621"/>
                    <a:pt x="667" y="621"/>
                    <a:pt x="667" y="621"/>
                  </a:cubicBezTo>
                  <a:cubicBezTo>
                    <a:pt x="688" y="616"/>
                    <a:pt x="688" y="616"/>
                    <a:pt x="688" y="616"/>
                  </a:cubicBezTo>
                  <a:cubicBezTo>
                    <a:pt x="694" y="608"/>
                    <a:pt x="694" y="608"/>
                    <a:pt x="694" y="608"/>
                  </a:cubicBezTo>
                  <a:cubicBezTo>
                    <a:pt x="691" y="598"/>
                    <a:pt x="691" y="598"/>
                    <a:pt x="691" y="598"/>
                  </a:cubicBezTo>
                  <a:cubicBezTo>
                    <a:pt x="699" y="587"/>
                    <a:pt x="699" y="587"/>
                    <a:pt x="699" y="587"/>
                  </a:cubicBezTo>
                  <a:cubicBezTo>
                    <a:pt x="711" y="583"/>
                    <a:pt x="711" y="583"/>
                    <a:pt x="711" y="583"/>
                  </a:cubicBezTo>
                  <a:cubicBezTo>
                    <a:pt x="716" y="571"/>
                    <a:pt x="716" y="571"/>
                    <a:pt x="716" y="571"/>
                  </a:cubicBezTo>
                  <a:cubicBezTo>
                    <a:pt x="726" y="578"/>
                    <a:pt x="726" y="578"/>
                    <a:pt x="726" y="578"/>
                  </a:cubicBezTo>
                  <a:cubicBezTo>
                    <a:pt x="745" y="565"/>
                    <a:pt x="745" y="565"/>
                    <a:pt x="745" y="565"/>
                  </a:cubicBezTo>
                  <a:cubicBezTo>
                    <a:pt x="757" y="580"/>
                    <a:pt x="757" y="580"/>
                    <a:pt x="757" y="580"/>
                  </a:cubicBezTo>
                  <a:cubicBezTo>
                    <a:pt x="784" y="599"/>
                    <a:pt x="784" y="599"/>
                    <a:pt x="784" y="599"/>
                  </a:cubicBezTo>
                  <a:cubicBezTo>
                    <a:pt x="781" y="610"/>
                    <a:pt x="781" y="610"/>
                    <a:pt x="781" y="610"/>
                  </a:cubicBezTo>
                  <a:cubicBezTo>
                    <a:pt x="790" y="602"/>
                    <a:pt x="790" y="602"/>
                    <a:pt x="790" y="602"/>
                  </a:cubicBezTo>
                  <a:cubicBezTo>
                    <a:pt x="791" y="595"/>
                    <a:pt x="791" y="595"/>
                    <a:pt x="791" y="595"/>
                  </a:cubicBezTo>
                  <a:cubicBezTo>
                    <a:pt x="796" y="598"/>
                    <a:pt x="796" y="598"/>
                    <a:pt x="796" y="598"/>
                  </a:cubicBezTo>
                  <a:cubicBezTo>
                    <a:pt x="797" y="597"/>
                    <a:pt x="797" y="597"/>
                    <a:pt x="797" y="597"/>
                  </a:cubicBezTo>
                  <a:cubicBezTo>
                    <a:pt x="797" y="598"/>
                    <a:pt x="797" y="598"/>
                    <a:pt x="797" y="598"/>
                  </a:cubicBezTo>
                  <a:cubicBezTo>
                    <a:pt x="797" y="597"/>
                    <a:pt x="797" y="597"/>
                    <a:pt x="797" y="597"/>
                  </a:cubicBezTo>
                  <a:cubicBezTo>
                    <a:pt x="797" y="596"/>
                    <a:pt x="797" y="596"/>
                    <a:pt x="797" y="596"/>
                  </a:cubicBezTo>
                  <a:cubicBezTo>
                    <a:pt x="791" y="591"/>
                    <a:pt x="791" y="591"/>
                    <a:pt x="791" y="591"/>
                  </a:cubicBezTo>
                  <a:cubicBezTo>
                    <a:pt x="790" y="591"/>
                    <a:pt x="790" y="591"/>
                    <a:pt x="790" y="591"/>
                  </a:cubicBezTo>
                  <a:cubicBezTo>
                    <a:pt x="780" y="583"/>
                    <a:pt x="780" y="583"/>
                    <a:pt x="780" y="583"/>
                  </a:cubicBezTo>
                  <a:cubicBezTo>
                    <a:pt x="762" y="569"/>
                    <a:pt x="762" y="569"/>
                    <a:pt x="762" y="569"/>
                  </a:cubicBezTo>
                  <a:cubicBezTo>
                    <a:pt x="761" y="561"/>
                    <a:pt x="761" y="561"/>
                    <a:pt x="761" y="561"/>
                  </a:cubicBezTo>
                  <a:cubicBezTo>
                    <a:pt x="771" y="557"/>
                    <a:pt x="771" y="557"/>
                    <a:pt x="771" y="557"/>
                  </a:cubicBezTo>
                  <a:cubicBezTo>
                    <a:pt x="785" y="574"/>
                    <a:pt x="785" y="574"/>
                    <a:pt x="785" y="574"/>
                  </a:cubicBezTo>
                  <a:cubicBezTo>
                    <a:pt x="806" y="586"/>
                    <a:pt x="806" y="586"/>
                    <a:pt x="806" y="586"/>
                  </a:cubicBezTo>
                  <a:cubicBezTo>
                    <a:pt x="805" y="599"/>
                    <a:pt x="805" y="599"/>
                    <a:pt x="805" y="599"/>
                  </a:cubicBezTo>
                  <a:cubicBezTo>
                    <a:pt x="820" y="622"/>
                    <a:pt x="820" y="622"/>
                    <a:pt x="820" y="622"/>
                  </a:cubicBezTo>
                  <a:cubicBezTo>
                    <a:pt x="826" y="610"/>
                    <a:pt x="826" y="610"/>
                    <a:pt x="826" y="610"/>
                  </a:cubicBezTo>
                  <a:cubicBezTo>
                    <a:pt x="822" y="593"/>
                    <a:pt x="822" y="593"/>
                    <a:pt x="822" y="593"/>
                  </a:cubicBezTo>
                  <a:cubicBezTo>
                    <a:pt x="840" y="591"/>
                    <a:pt x="840" y="591"/>
                    <a:pt x="840" y="591"/>
                  </a:cubicBezTo>
                  <a:cubicBezTo>
                    <a:pt x="858" y="589"/>
                    <a:pt x="858" y="589"/>
                    <a:pt x="858" y="589"/>
                  </a:cubicBezTo>
                  <a:cubicBezTo>
                    <a:pt x="840" y="596"/>
                    <a:pt x="840" y="596"/>
                    <a:pt x="840" y="596"/>
                  </a:cubicBezTo>
                  <a:cubicBezTo>
                    <a:pt x="851" y="617"/>
                    <a:pt x="851" y="617"/>
                    <a:pt x="851" y="617"/>
                  </a:cubicBezTo>
                  <a:cubicBezTo>
                    <a:pt x="871" y="618"/>
                    <a:pt x="871" y="618"/>
                    <a:pt x="871" y="618"/>
                  </a:cubicBezTo>
                  <a:cubicBezTo>
                    <a:pt x="877" y="623"/>
                    <a:pt x="877" y="623"/>
                    <a:pt x="877" y="623"/>
                  </a:cubicBezTo>
                  <a:cubicBezTo>
                    <a:pt x="886" y="623"/>
                    <a:pt x="886" y="623"/>
                    <a:pt x="886" y="623"/>
                  </a:cubicBezTo>
                  <a:cubicBezTo>
                    <a:pt x="888" y="618"/>
                    <a:pt x="888" y="618"/>
                    <a:pt x="888" y="618"/>
                  </a:cubicBezTo>
                  <a:cubicBezTo>
                    <a:pt x="894" y="618"/>
                    <a:pt x="894" y="618"/>
                    <a:pt x="894" y="618"/>
                  </a:cubicBezTo>
                  <a:cubicBezTo>
                    <a:pt x="892" y="633"/>
                    <a:pt x="892" y="633"/>
                    <a:pt x="892" y="633"/>
                  </a:cubicBezTo>
                  <a:cubicBezTo>
                    <a:pt x="886" y="651"/>
                    <a:pt x="886" y="651"/>
                    <a:pt x="886" y="651"/>
                  </a:cubicBezTo>
                  <a:cubicBezTo>
                    <a:pt x="849" y="655"/>
                    <a:pt x="849" y="655"/>
                    <a:pt x="849" y="655"/>
                  </a:cubicBezTo>
                  <a:cubicBezTo>
                    <a:pt x="815" y="644"/>
                    <a:pt x="815" y="644"/>
                    <a:pt x="815" y="644"/>
                  </a:cubicBezTo>
                  <a:cubicBezTo>
                    <a:pt x="808" y="650"/>
                    <a:pt x="808" y="650"/>
                    <a:pt x="808" y="650"/>
                  </a:cubicBezTo>
                  <a:cubicBezTo>
                    <a:pt x="802" y="659"/>
                    <a:pt x="802" y="659"/>
                    <a:pt x="802" y="659"/>
                  </a:cubicBezTo>
                  <a:cubicBezTo>
                    <a:pt x="747" y="634"/>
                    <a:pt x="747" y="634"/>
                    <a:pt x="747" y="634"/>
                  </a:cubicBezTo>
                  <a:cubicBezTo>
                    <a:pt x="761" y="628"/>
                    <a:pt x="761" y="628"/>
                    <a:pt x="761" y="628"/>
                  </a:cubicBezTo>
                  <a:cubicBezTo>
                    <a:pt x="745" y="617"/>
                    <a:pt x="745" y="617"/>
                    <a:pt x="745" y="617"/>
                  </a:cubicBezTo>
                  <a:cubicBezTo>
                    <a:pt x="689" y="625"/>
                    <a:pt x="689" y="625"/>
                    <a:pt x="689" y="625"/>
                  </a:cubicBezTo>
                  <a:cubicBezTo>
                    <a:pt x="679" y="628"/>
                    <a:pt x="679" y="628"/>
                    <a:pt x="679" y="628"/>
                  </a:cubicBezTo>
                  <a:cubicBezTo>
                    <a:pt x="660" y="623"/>
                    <a:pt x="660" y="623"/>
                    <a:pt x="660" y="623"/>
                  </a:cubicBezTo>
                  <a:cubicBezTo>
                    <a:pt x="658" y="630"/>
                    <a:pt x="658" y="630"/>
                    <a:pt x="658" y="630"/>
                  </a:cubicBezTo>
                  <a:cubicBezTo>
                    <a:pt x="598" y="703"/>
                    <a:pt x="598" y="703"/>
                    <a:pt x="598" y="703"/>
                  </a:cubicBezTo>
                  <a:cubicBezTo>
                    <a:pt x="596" y="760"/>
                    <a:pt x="596" y="760"/>
                    <a:pt x="596" y="760"/>
                  </a:cubicBezTo>
                  <a:cubicBezTo>
                    <a:pt x="653" y="812"/>
                    <a:pt x="653" y="812"/>
                    <a:pt x="653" y="812"/>
                  </a:cubicBezTo>
                  <a:cubicBezTo>
                    <a:pt x="718" y="798"/>
                    <a:pt x="718" y="798"/>
                    <a:pt x="718" y="798"/>
                  </a:cubicBezTo>
                  <a:cubicBezTo>
                    <a:pt x="744" y="812"/>
                    <a:pt x="744" y="812"/>
                    <a:pt x="744" y="812"/>
                  </a:cubicBezTo>
                  <a:cubicBezTo>
                    <a:pt x="738" y="840"/>
                    <a:pt x="738" y="840"/>
                    <a:pt x="738" y="840"/>
                  </a:cubicBezTo>
                  <a:cubicBezTo>
                    <a:pt x="769" y="899"/>
                    <a:pt x="769" y="899"/>
                    <a:pt x="769" y="899"/>
                  </a:cubicBezTo>
                  <a:cubicBezTo>
                    <a:pt x="750" y="926"/>
                    <a:pt x="750" y="926"/>
                    <a:pt x="750" y="926"/>
                  </a:cubicBezTo>
                  <a:cubicBezTo>
                    <a:pt x="803" y="1033"/>
                    <a:pt x="803" y="1033"/>
                    <a:pt x="803" y="1033"/>
                  </a:cubicBezTo>
                  <a:cubicBezTo>
                    <a:pt x="849" y="1034"/>
                    <a:pt x="849" y="1034"/>
                    <a:pt x="849" y="1034"/>
                  </a:cubicBezTo>
                  <a:cubicBezTo>
                    <a:pt x="887" y="974"/>
                    <a:pt x="887" y="974"/>
                    <a:pt x="887" y="974"/>
                  </a:cubicBezTo>
                  <a:cubicBezTo>
                    <a:pt x="887" y="942"/>
                    <a:pt x="887" y="942"/>
                    <a:pt x="887" y="942"/>
                  </a:cubicBezTo>
                  <a:cubicBezTo>
                    <a:pt x="923" y="920"/>
                    <a:pt x="923" y="920"/>
                    <a:pt x="923" y="920"/>
                  </a:cubicBezTo>
                  <a:cubicBezTo>
                    <a:pt x="910" y="854"/>
                    <a:pt x="910" y="854"/>
                    <a:pt x="910" y="854"/>
                  </a:cubicBezTo>
                  <a:cubicBezTo>
                    <a:pt x="958" y="817"/>
                    <a:pt x="958" y="817"/>
                    <a:pt x="958" y="817"/>
                  </a:cubicBezTo>
                  <a:cubicBezTo>
                    <a:pt x="975" y="769"/>
                    <a:pt x="975" y="769"/>
                    <a:pt x="975" y="769"/>
                  </a:cubicBezTo>
                  <a:cubicBezTo>
                    <a:pt x="937" y="778"/>
                    <a:pt x="937" y="778"/>
                    <a:pt x="937" y="778"/>
                  </a:cubicBezTo>
                  <a:cubicBezTo>
                    <a:pt x="907" y="741"/>
                    <a:pt x="907" y="741"/>
                    <a:pt x="907" y="741"/>
                  </a:cubicBezTo>
                  <a:cubicBezTo>
                    <a:pt x="880" y="670"/>
                    <a:pt x="880" y="670"/>
                    <a:pt x="880" y="670"/>
                  </a:cubicBezTo>
                  <a:cubicBezTo>
                    <a:pt x="880" y="670"/>
                    <a:pt x="880" y="670"/>
                    <a:pt x="880" y="670"/>
                  </a:cubicBezTo>
                  <a:cubicBezTo>
                    <a:pt x="886" y="675"/>
                    <a:pt x="886" y="675"/>
                    <a:pt x="886" y="675"/>
                  </a:cubicBezTo>
                  <a:cubicBezTo>
                    <a:pt x="888" y="669"/>
                    <a:pt x="888" y="669"/>
                    <a:pt x="888" y="669"/>
                  </a:cubicBezTo>
                  <a:cubicBezTo>
                    <a:pt x="932" y="734"/>
                    <a:pt x="932" y="734"/>
                    <a:pt x="932" y="734"/>
                  </a:cubicBezTo>
                  <a:cubicBezTo>
                    <a:pt x="938" y="765"/>
                    <a:pt x="938" y="765"/>
                    <a:pt x="938" y="765"/>
                  </a:cubicBezTo>
                  <a:cubicBezTo>
                    <a:pt x="995" y="740"/>
                    <a:pt x="995" y="740"/>
                    <a:pt x="995" y="740"/>
                  </a:cubicBezTo>
                  <a:cubicBezTo>
                    <a:pt x="1034" y="706"/>
                    <a:pt x="1034" y="706"/>
                    <a:pt x="1034" y="706"/>
                  </a:cubicBezTo>
                  <a:cubicBezTo>
                    <a:pt x="1006" y="692"/>
                    <a:pt x="1006" y="692"/>
                    <a:pt x="1006" y="692"/>
                  </a:cubicBezTo>
                  <a:cubicBezTo>
                    <a:pt x="986" y="695"/>
                    <a:pt x="986" y="695"/>
                    <a:pt x="986" y="695"/>
                  </a:cubicBezTo>
                  <a:cubicBezTo>
                    <a:pt x="960" y="658"/>
                    <a:pt x="960" y="658"/>
                    <a:pt x="960" y="658"/>
                  </a:cubicBezTo>
                  <a:cubicBezTo>
                    <a:pt x="974" y="657"/>
                    <a:pt x="974" y="657"/>
                    <a:pt x="974" y="657"/>
                  </a:cubicBezTo>
                  <a:cubicBezTo>
                    <a:pt x="1008" y="680"/>
                    <a:pt x="1008" y="680"/>
                    <a:pt x="1008" y="680"/>
                  </a:cubicBezTo>
                  <a:cubicBezTo>
                    <a:pt x="1071" y="683"/>
                    <a:pt x="1071" y="683"/>
                    <a:pt x="1071" y="683"/>
                  </a:cubicBezTo>
                  <a:cubicBezTo>
                    <a:pt x="1098" y="718"/>
                    <a:pt x="1098" y="718"/>
                    <a:pt x="1098" y="718"/>
                  </a:cubicBezTo>
                  <a:cubicBezTo>
                    <a:pt x="1128" y="792"/>
                    <a:pt x="1128" y="792"/>
                    <a:pt x="1128" y="792"/>
                  </a:cubicBezTo>
                  <a:cubicBezTo>
                    <a:pt x="1140" y="771"/>
                    <a:pt x="1140" y="771"/>
                    <a:pt x="1140" y="771"/>
                  </a:cubicBezTo>
                  <a:cubicBezTo>
                    <a:pt x="1143" y="738"/>
                    <a:pt x="1143" y="738"/>
                    <a:pt x="1143" y="738"/>
                  </a:cubicBezTo>
                  <a:cubicBezTo>
                    <a:pt x="1211" y="700"/>
                    <a:pt x="1211" y="700"/>
                    <a:pt x="1211" y="700"/>
                  </a:cubicBezTo>
                  <a:cubicBezTo>
                    <a:pt x="1231" y="745"/>
                    <a:pt x="1231" y="745"/>
                    <a:pt x="1231" y="745"/>
                  </a:cubicBezTo>
                  <a:cubicBezTo>
                    <a:pt x="1240" y="746"/>
                    <a:pt x="1240" y="746"/>
                    <a:pt x="1240" y="746"/>
                  </a:cubicBezTo>
                  <a:cubicBezTo>
                    <a:pt x="1203" y="1027"/>
                    <a:pt x="962" y="1245"/>
                    <a:pt x="671" y="1245"/>
                  </a:cubicBezTo>
                  <a:cubicBezTo>
                    <a:pt x="555" y="1245"/>
                    <a:pt x="447" y="1210"/>
                    <a:pt x="357" y="1151"/>
                  </a:cubicBezTo>
                  <a:cubicBezTo>
                    <a:pt x="390" y="1115"/>
                    <a:pt x="390" y="1115"/>
                    <a:pt x="390" y="1115"/>
                  </a:cubicBezTo>
                  <a:cubicBezTo>
                    <a:pt x="381" y="1106"/>
                    <a:pt x="381" y="1106"/>
                    <a:pt x="381" y="1106"/>
                  </a:cubicBezTo>
                  <a:cubicBezTo>
                    <a:pt x="397" y="1106"/>
                    <a:pt x="397" y="1106"/>
                    <a:pt x="397" y="1106"/>
                  </a:cubicBezTo>
                  <a:cubicBezTo>
                    <a:pt x="431" y="1068"/>
                    <a:pt x="431" y="1068"/>
                    <a:pt x="431" y="1068"/>
                  </a:cubicBezTo>
                  <a:cubicBezTo>
                    <a:pt x="439" y="1042"/>
                    <a:pt x="439" y="1042"/>
                    <a:pt x="439" y="1042"/>
                  </a:cubicBezTo>
                  <a:cubicBezTo>
                    <a:pt x="474" y="1028"/>
                    <a:pt x="474" y="1028"/>
                    <a:pt x="474" y="1028"/>
                  </a:cubicBezTo>
                  <a:cubicBezTo>
                    <a:pt x="493" y="987"/>
                    <a:pt x="493" y="987"/>
                    <a:pt x="493" y="987"/>
                  </a:cubicBezTo>
                  <a:cubicBezTo>
                    <a:pt x="488" y="978"/>
                    <a:pt x="488" y="978"/>
                    <a:pt x="488" y="978"/>
                  </a:cubicBezTo>
                  <a:cubicBezTo>
                    <a:pt x="499" y="963"/>
                    <a:pt x="499" y="963"/>
                    <a:pt x="499" y="963"/>
                  </a:cubicBezTo>
                  <a:cubicBezTo>
                    <a:pt x="504" y="960"/>
                    <a:pt x="504" y="960"/>
                    <a:pt x="504" y="960"/>
                  </a:cubicBezTo>
                  <a:cubicBezTo>
                    <a:pt x="514" y="938"/>
                    <a:pt x="514" y="938"/>
                    <a:pt x="514" y="938"/>
                  </a:cubicBezTo>
                  <a:cubicBezTo>
                    <a:pt x="510" y="928"/>
                    <a:pt x="510" y="928"/>
                    <a:pt x="510" y="928"/>
                  </a:cubicBezTo>
                  <a:cubicBezTo>
                    <a:pt x="432" y="900"/>
                    <a:pt x="432" y="900"/>
                    <a:pt x="432" y="900"/>
                  </a:cubicBezTo>
                  <a:cubicBezTo>
                    <a:pt x="427" y="903"/>
                    <a:pt x="427" y="903"/>
                    <a:pt x="427" y="903"/>
                  </a:cubicBezTo>
                  <a:cubicBezTo>
                    <a:pt x="425" y="910"/>
                    <a:pt x="425" y="910"/>
                    <a:pt x="425" y="910"/>
                  </a:cubicBezTo>
                  <a:cubicBezTo>
                    <a:pt x="416" y="908"/>
                    <a:pt x="416" y="908"/>
                    <a:pt x="416" y="908"/>
                  </a:cubicBezTo>
                  <a:cubicBezTo>
                    <a:pt x="424" y="898"/>
                    <a:pt x="424" y="898"/>
                    <a:pt x="424" y="898"/>
                  </a:cubicBezTo>
                  <a:cubicBezTo>
                    <a:pt x="419" y="896"/>
                    <a:pt x="419" y="896"/>
                    <a:pt x="419" y="896"/>
                  </a:cubicBezTo>
                  <a:cubicBezTo>
                    <a:pt x="411" y="869"/>
                    <a:pt x="411" y="869"/>
                    <a:pt x="411" y="869"/>
                  </a:cubicBezTo>
                  <a:cubicBezTo>
                    <a:pt x="350" y="837"/>
                    <a:pt x="350" y="837"/>
                    <a:pt x="350" y="837"/>
                  </a:cubicBezTo>
                  <a:cubicBezTo>
                    <a:pt x="342" y="844"/>
                    <a:pt x="342" y="844"/>
                    <a:pt x="342" y="844"/>
                  </a:cubicBezTo>
                  <a:cubicBezTo>
                    <a:pt x="324" y="843"/>
                    <a:pt x="324" y="843"/>
                    <a:pt x="324" y="843"/>
                  </a:cubicBezTo>
                  <a:cubicBezTo>
                    <a:pt x="321" y="837"/>
                    <a:pt x="321" y="837"/>
                    <a:pt x="321" y="837"/>
                  </a:cubicBezTo>
                  <a:cubicBezTo>
                    <a:pt x="311" y="839"/>
                    <a:pt x="311" y="839"/>
                    <a:pt x="311" y="839"/>
                  </a:cubicBezTo>
                  <a:cubicBezTo>
                    <a:pt x="304" y="828"/>
                    <a:pt x="304" y="828"/>
                    <a:pt x="304" y="828"/>
                  </a:cubicBezTo>
                  <a:cubicBezTo>
                    <a:pt x="291" y="822"/>
                    <a:pt x="291" y="822"/>
                    <a:pt x="291" y="822"/>
                  </a:cubicBezTo>
                  <a:cubicBezTo>
                    <a:pt x="279" y="824"/>
                    <a:pt x="279" y="824"/>
                    <a:pt x="279" y="824"/>
                  </a:cubicBezTo>
                  <a:cubicBezTo>
                    <a:pt x="268" y="816"/>
                    <a:pt x="268" y="816"/>
                    <a:pt x="268" y="816"/>
                  </a:cubicBezTo>
                  <a:cubicBezTo>
                    <a:pt x="270" y="791"/>
                    <a:pt x="270" y="791"/>
                    <a:pt x="270" y="791"/>
                  </a:cubicBezTo>
                  <a:cubicBezTo>
                    <a:pt x="265" y="786"/>
                    <a:pt x="265" y="786"/>
                    <a:pt x="265" y="786"/>
                  </a:cubicBezTo>
                  <a:cubicBezTo>
                    <a:pt x="237" y="787"/>
                    <a:pt x="237" y="787"/>
                    <a:pt x="237" y="787"/>
                  </a:cubicBezTo>
                  <a:cubicBezTo>
                    <a:pt x="246" y="754"/>
                    <a:pt x="246" y="754"/>
                    <a:pt x="246" y="754"/>
                  </a:cubicBezTo>
                  <a:cubicBezTo>
                    <a:pt x="228" y="755"/>
                    <a:pt x="228" y="755"/>
                    <a:pt x="228" y="755"/>
                  </a:cubicBezTo>
                  <a:cubicBezTo>
                    <a:pt x="226" y="764"/>
                    <a:pt x="226" y="764"/>
                    <a:pt x="226" y="764"/>
                  </a:cubicBezTo>
                  <a:cubicBezTo>
                    <a:pt x="218" y="772"/>
                    <a:pt x="218" y="772"/>
                    <a:pt x="218" y="772"/>
                  </a:cubicBezTo>
                  <a:cubicBezTo>
                    <a:pt x="202" y="768"/>
                    <a:pt x="202" y="768"/>
                    <a:pt x="202" y="768"/>
                  </a:cubicBezTo>
                  <a:cubicBezTo>
                    <a:pt x="190" y="753"/>
                    <a:pt x="190" y="753"/>
                    <a:pt x="190" y="753"/>
                  </a:cubicBezTo>
                  <a:cubicBezTo>
                    <a:pt x="191" y="714"/>
                    <a:pt x="191" y="714"/>
                    <a:pt x="191" y="714"/>
                  </a:cubicBezTo>
                  <a:cubicBezTo>
                    <a:pt x="232" y="700"/>
                    <a:pt x="232" y="700"/>
                    <a:pt x="232" y="700"/>
                  </a:cubicBezTo>
                  <a:cubicBezTo>
                    <a:pt x="264" y="701"/>
                    <a:pt x="264" y="701"/>
                    <a:pt x="264" y="701"/>
                  </a:cubicBezTo>
                  <a:cubicBezTo>
                    <a:pt x="266" y="718"/>
                    <a:pt x="266" y="718"/>
                    <a:pt x="266" y="718"/>
                  </a:cubicBezTo>
                  <a:cubicBezTo>
                    <a:pt x="279" y="732"/>
                    <a:pt x="279" y="732"/>
                    <a:pt x="279" y="732"/>
                  </a:cubicBezTo>
                  <a:cubicBezTo>
                    <a:pt x="287" y="732"/>
                    <a:pt x="287" y="732"/>
                    <a:pt x="287" y="732"/>
                  </a:cubicBezTo>
                  <a:cubicBezTo>
                    <a:pt x="289" y="722"/>
                    <a:pt x="289" y="722"/>
                    <a:pt x="289" y="722"/>
                  </a:cubicBezTo>
                  <a:cubicBezTo>
                    <a:pt x="279" y="701"/>
                    <a:pt x="279" y="701"/>
                    <a:pt x="279" y="701"/>
                  </a:cubicBezTo>
                  <a:cubicBezTo>
                    <a:pt x="282" y="689"/>
                    <a:pt x="282" y="689"/>
                    <a:pt x="282" y="689"/>
                  </a:cubicBezTo>
                  <a:cubicBezTo>
                    <a:pt x="312" y="669"/>
                    <a:pt x="312" y="669"/>
                    <a:pt x="312" y="669"/>
                  </a:cubicBezTo>
                  <a:cubicBezTo>
                    <a:pt x="320" y="632"/>
                    <a:pt x="320" y="632"/>
                    <a:pt x="320" y="632"/>
                  </a:cubicBezTo>
                  <a:cubicBezTo>
                    <a:pt x="346" y="627"/>
                    <a:pt x="346" y="627"/>
                    <a:pt x="346" y="627"/>
                  </a:cubicBezTo>
                  <a:cubicBezTo>
                    <a:pt x="339" y="618"/>
                    <a:pt x="339" y="618"/>
                    <a:pt x="339" y="618"/>
                  </a:cubicBezTo>
                  <a:cubicBezTo>
                    <a:pt x="360" y="607"/>
                    <a:pt x="360" y="607"/>
                    <a:pt x="360" y="607"/>
                  </a:cubicBezTo>
                  <a:cubicBezTo>
                    <a:pt x="371" y="615"/>
                    <a:pt x="371" y="615"/>
                    <a:pt x="371" y="615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0" y="594"/>
                    <a:pt x="400" y="594"/>
                    <a:pt x="400" y="594"/>
                  </a:cubicBezTo>
                  <a:cubicBezTo>
                    <a:pt x="380" y="595"/>
                    <a:pt x="380" y="595"/>
                    <a:pt x="380" y="595"/>
                  </a:cubicBezTo>
                  <a:cubicBezTo>
                    <a:pt x="372" y="588"/>
                    <a:pt x="372" y="588"/>
                    <a:pt x="372" y="588"/>
                  </a:cubicBezTo>
                  <a:cubicBezTo>
                    <a:pt x="380" y="580"/>
                    <a:pt x="380" y="580"/>
                    <a:pt x="380" y="580"/>
                  </a:cubicBezTo>
                  <a:cubicBezTo>
                    <a:pt x="374" y="573"/>
                    <a:pt x="374" y="573"/>
                    <a:pt x="374" y="573"/>
                  </a:cubicBezTo>
                  <a:cubicBezTo>
                    <a:pt x="340" y="589"/>
                    <a:pt x="340" y="589"/>
                    <a:pt x="340" y="589"/>
                  </a:cubicBezTo>
                  <a:cubicBezTo>
                    <a:pt x="362" y="567"/>
                    <a:pt x="362" y="567"/>
                    <a:pt x="362" y="567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24" y="554"/>
                    <a:pt x="424" y="554"/>
                    <a:pt x="424" y="554"/>
                  </a:cubicBezTo>
                  <a:cubicBezTo>
                    <a:pt x="422" y="543"/>
                    <a:pt x="422" y="543"/>
                    <a:pt x="422" y="543"/>
                  </a:cubicBezTo>
                  <a:cubicBezTo>
                    <a:pt x="401" y="530"/>
                    <a:pt x="401" y="530"/>
                    <a:pt x="401" y="530"/>
                  </a:cubicBezTo>
                  <a:cubicBezTo>
                    <a:pt x="375" y="488"/>
                    <a:pt x="375" y="488"/>
                    <a:pt x="375" y="488"/>
                  </a:cubicBezTo>
                  <a:cubicBezTo>
                    <a:pt x="357" y="504"/>
                    <a:pt x="357" y="504"/>
                    <a:pt x="357" y="504"/>
                  </a:cubicBezTo>
                  <a:cubicBezTo>
                    <a:pt x="347" y="500"/>
                    <a:pt x="347" y="500"/>
                    <a:pt x="347" y="500"/>
                  </a:cubicBezTo>
                  <a:cubicBezTo>
                    <a:pt x="345" y="484"/>
                    <a:pt x="345" y="484"/>
                    <a:pt x="345" y="484"/>
                  </a:cubicBezTo>
                  <a:cubicBezTo>
                    <a:pt x="324" y="470"/>
                    <a:pt x="324" y="470"/>
                    <a:pt x="324" y="470"/>
                  </a:cubicBezTo>
                  <a:cubicBezTo>
                    <a:pt x="304" y="466"/>
                    <a:pt x="304" y="466"/>
                    <a:pt x="304" y="466"/>
                  </a:cubicBezTo>
                  <a:cubicBezTo>
                    <a:pt x="304" y="493"/>
                    <a:pt x="304" y="493"/>
                    <a:pt x="304" y="493"/>
                  </a:cubicBezTo>
                  <a:cubicBezTo>
                    <a:pt x="294" y="501"/>
                    <a:pt x="294" y="501"/>
                    <a:pt x="294" y="501"/>
                  </a:cubicBezTo>
                  <a:cubicBezTo>
                    <a:pt x="307" y="509"/>
                    <a:pt x="307" y="509"/>
                    <a:pt x="307" y="509"/>
                  </a:cubicBezTo>
                  <a:cubicBezTo>
                    <a:pt x="306" y="522"/>
                    <a:pt x="306" y="522"/>
                    <a:pt x="306" y="522"/>
                  </a:cubicBezTo>
                  <a:cubicBezTo>
                    <a:pt x="294" y="534"/>
                    <a:pt x="294" y="534"/>
                    <a:pt x="294" y="534"/>
                  </a:cubicBezTo>
                  <a:cubicBezTo>
                    <a:pt x="299" y="554"/>
                    <a:pt x="299" y="554"/>
                    <a:pt x="299" y="554"/>
                  </a:cubicBezTo>
                  <a:cubicBezTo>
                    <a:pt x="291" y="562"/>
                    <a:pt x="291" y="562"/>
                    <a:pt x="291" y="562"/>
                  </a:cubicBezTo>
                  <a:cubicBezTo>
                    <a:pt x="276" y="550"/>
                    <a:pt x="276" y="550"/>
                    <a:pt x="276" y="550"/>
                  </a:cubicBezTo>
                  <a:cubicBezTo>
                    <a:pt x="275" y="532"/>
                    <a:pt x="275" y="532"/>
                    <a:pt x="275" y="532"/>
                  </a:cubicBezTo>
                  <a:cubicBezTo>
                    <a:pt x="241" y="521"/>
                    <a:pt x="241" y="521"/>
                    <a:pt x="241" y="521"/>
                  </a:cubicBezTo>
                  <a:cubicBezTo>
                    <a:pt x="207" y="501"/>
                    <a:pt x="207" y="501"/>
                    <a:pt x="207" y="501"/>
                  </a:cubicBezTo>
                  <a:cubicBezTo>
                    <a:pt x="210" y="472"/>
                    <a:pt x="210" y="472"/>
                    <a:pt x="210" y="472"/>
                  </a:cubicBezTo>
                  <a:cubicBezTo>
                    <a:pt x="241" y="453"/>
                    <a:pt x="241" y="453"/>
                    <a:pt x="241" y="453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80" y="422"/>
                    <a:pt x="280" y="422"/>
                    <a:pt x="280" y="422"/>
                  </a:cubicBezTo>
                  <a:cubicBezTo>
                    <a:pt x="278" y="406"/>
                    <a:pt x="278" y="406"/>
                    <a:pt x="278" y="406"/>
                  </a:cubicBezTo>
                  <a:cubicBezTo>
                    <a:pt x="260" y="399"/>
                    <a:pt x="260" y="399"/>
                    <a:pt x="260" y="399"/>
                  </a:cubicBezTo>
                  <a:cubicBezTo>
                    <a:pt x="256" y="403"/>
                    <a:pt x="256" y="403"/>
                    <a:pt x="256" y="403"/>
                  </a:cubicBezTo>
                  <a:cubicBezTo>
                    <a:pt x="260" y="412"/>
                    <a:pt x="260" y="412"/>
                    <a:pt x="260" y="412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1" y="419"/>
                    <a:pt x="241" y="419"/>
                    <a:pt x="241" y="419"/>
                  </a:cubicBezTo>
                  <a:cubicBezTo>
                    <a:pt x="244" y="410"/>
                    <a:pt x="244" y="410"/>
                    <a:pt x="244" y="410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32" y="413"/>
                    <a:pt x="232" y="413"/>
                    <a:pt x="232" y="413"/>
                  </a:cubicBezTo>
                  <a:cubicBezTo>
                    <a:pt x="228" y="410"/>
                    <a:pt x="228" y="410"/>
                    <a:pt x="228" y="410"/>
                  </a:cubicBezTo>
                  <a:cubicBezTo>
                    <a:pt x="221" y="391"/>
                    <a:pt x="221" y="391"/>
                    <a:pt x="221" y="391"/>
                  </a:cubicBezTo>
                  <a:cubicBezTo>
                    <a:pt x="202" y="378"/>
                    <a:pt x="202" y="378"/>
                    <a:pt x="202" y="378"/>
                  </a:cubicBezTo>
                  <a:cubicBezTo>
                    <a:pt x="193" y="394"/>
                    <a:pt x="193" y="394"/>
                    <a:pt x="193" y="394"/>
                  </a:cubicBezTo>
                  <a:cubicBezTo>
                    <a:pt x="212" y="404"/>
                    <a:pt x="212" y="404"/>
                    <a:pt x="212" y="404"/>
                  </a:cubicBezTo>
                  <a:cubicBezTo>
                    <a:pt x="200" y="422"/>
                    <a:pt x="200" y="422"/>
                    <a:pt x="200" y="422"/>
                  </a:cubicBezTo>
                  <a:cubicBezTo>
                    <a:pt x="156" y="418"/>
                    <a:pt x="156" y="418"/>
                    <a:pt x="156" y="418"/>
                  </a:cubicBezTo>
                  <a:cubicBezTo>
                    <a:pt x="162" y="407"/>
                    <a:pt x="168" y="395"/>
                    <a:pt x="175" y="383"/>
                  </a:cubicBezTo>
                  <a:cubicBezTo>
                    <a:pt x="181" y="386"/>
                    <a:pt x="181" y="386"/>
                    <a:pt x="181" y="386"/>
                  </a:cubicBezTo>
                  <a:cubicBezTo>
                    <a:pt x="190" y="382"/>
                    <a:pt x="190" y="382"/>
                    <a:pt x="190" y="382"/>
                  </a:cubicBezTo>
                  <a:cubicBezTo>
                    <a:pt x="196" y="371"/>
                    <a:pt x="196" y="371"/>
                    <a:pt x="196" y="371"/>
                  </a:cubicBezTo>
                  <a:cubicBezTo>
                    <a:pt x="186" y="365"/>
                    <a:pt x="186" y="365"/>
                    <a:pt x="186" y="365"/>
                  </a:cubicBezTo>
                  <a:cubicBezTo>
                    <a:pt x="194" y="353"/>
                    <a:pt x="202" y="341"/>
                    <a:pt x="210" y="330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86" y="348"/>
                    <a:pt x="286" y="348"/>
                    <a:pt x="286" y="348"/>
                  </a:cubicBezTo>
                  <a:cubicBezTo>
                    <a:pt x="289" y="339"/>
                    <a:pt x="289" y="339"/>
                    <a:pt x="289" y="339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40" y="338"/>
                    <a:pt x="240" y="338"/>
                    <a:pt x="240" y="338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20" y="317"/>
                    <a:pt x="225" y="311"/>
                    <a:pt x="230" y="305"/>
                  </a:cubicBezTo>
                  <a:cubicBezTo>
                    <a:pt x="235" y="306"/>
                    <a:pt x="235" y="306"/>
                    <a:pt x="235" y="306"/>
                  </a:cubicBezTo>
                  <a:cubicBezTo>
                    <a:pt x="254" y="292"/>
                    <a:pt x="254" y="292"/>
                    <a:pt x="254" y="292"/>
                  </a:cubicBezTo>
                  <a:cubicBezTo>
                    <a:pt x="246" y="287"/>
                    <a:pt x="246" y="287"/>
                    <a:pt x="246" y="287"/>
                  </a:cubicBezTo>
                  <a:cubicBezTo>
                    <a:pt x="247" y="285"/>
                    <a:pt x="248" y="284"/>
                    <a:pt x="250" y="282"/>
                  </a:cubicBezTo>
                  <a:cubicBezTo>
                    <a:pt x="250" y="285"/>
                    <a:pt x="250" y="285"/>
                    <a:pt x="250" y="285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55" y="299"/>
                    <a:pt x="255" y="299"/>
                    <a:pt x="255" y="299"/>
                  </a:cubicBezTo>
                  <a:cubicBezTo>
                    <a:pt x="248" y="304"/>
                    <a:pt x="248" y="304"/>
                    <a:pt x="248" y="304"/>
                  </a:cubicBezTo>
                  <a:cubicBezTo>
                    <a:pt x="268" y="314"/>
                    <a:pt x="268" y="314"/>
                    <a:pt x="268" y="314"/>
                  </a:cubicBezTo>
                  <a:cubicBezTo>
                    <a:pt x="267" y="318"/>
                    <a:pt x="267" y="318"/>
                    <a:pt x="267" y="318"/>
                  </a:cubicBezTo>
                  <a:cubicBezTo>
                    <a:pt x="245" y="312"/>
                    <a:pt x="245" y="312"/>
                    <a:pt x="245" y="312"/>
                  </a:cubicBezTo>
                  <a:cubicBezTo>
                    <a:pt x="244" y="309"/>
                    <a:pt x="244" y="309"/>
                    <a:pt x="244" y="309"/>
                  </a:cubicBezTo>
                  <a:cubicBezTo>
                    <a:pt x="236" y="327"/>
                    <a:pt x="236" y="327"/>
                    <a:pt x="236" y="327"/>
                  </a:cubicBezTo>
                  <a:cubicBezTo>
                    <a:pt x="284" y="328"/>
                    <a:pt x="284" y="328"/>
                    <a:pt x="284" y="328"/>
                  </a:cubicBezTo>
                  <a:cubicBezTo>
                    <a:pt x="300" y="326"/>
                    <a:pt x="300" y="326"/>
                    <a:pt x="300" y="326"/>
                  </a:cubicBezTo>
                  <a:cubicBezTo>
                    <a:pt x="300" y="321"/>
                    <a:pt x="300" y="321"/>
                    <a:pt x="300" y="321"/>
                  </a:cubicBezTo>
                  <a:cubicBezTo>
                    <a:pt x="280" y="315"/>
                    <a:pt x="280" y="315"/>
                    <a:pt x="280" y="315"/>
                  </a:cubicBezTo>
                  <a:cubicBezTo>
                    <a:pt x="309" y="309"/>
                    <a:pt x="309" y="309"/>
                    <a:pt x="309" y="309"/>
                  </a:cubicBezTo>
                  <a:cubicBezTo>
                    <a:pt x="316" y="295"/>
                    <a:pt x="316" y="295"/>
                    <a:pt x="316" y="295"/>
                  </a:cubicBezTo>
                  <a:cubicBezTo>
                    <a:pt x="306" y="291"/>
                    <a:pt x="306" y="291"/>
                    <a:pt x="306" y="291"/>
                  </a:cubicBezTo>
                  <a:cubicBezTo>
                    <a:pt x="339" y="280"/>
                    <a:pt x="339" y="280"/>
                    <a:pt x="339" y="280"/>
                  </a:cubicBezTo>
                  <a:cubicBezTo>
                    <a:pt x="368" y="268"/>
                    <a:pt x="368" y="268"/>
                    <a:pt x="368" y="268"/>
                  </a:cubicBezTo>
                  <a:cubicBezTo>
                    <a:pt x="370" y="264"/>
                    <a:pt x="370" y="264"/>
                    <a:pt x="370" y="264"/>
                  </a:cubicBezTo>
                  <a:cubicBezTo>
                    <a:pt x="356" y="262"/>
                    <a:pt x="356" y="262"/>
                    <a:pt x="356" y="262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80" y="257"/>
                    <a:pt x="380" y="257"/>
                    <a:pt x="380" y="257"/>
                  </a:cubicBezTo>
                  <a:cubicBezTo>
                    <a:pt x="391" y="249"/>
                    <a:pt x="391" y="249"/>
                    <a:pt x="391" y="249"/>
                  </a:cubicBezTo>
                  <a:cubicBezTo>
                    <a:pt x="373" y="245"/>
                    <a:pt x="373" y="245"/>
                    <a:pt x="373" y="245"/>
                  </a:cubicBezTo>
                  <a:cubicBezTo>
                    <a:pt x="350" y="243"/>
                    <a:pt x="350" y="243"/>
                    <a:pt x="350" y="243"/>
                  </a:cubicBezTo>
                  <a:cubicBezTo>
                    <a:pt x="315" y="243"/>
                    <a:pt x="315" y="243"/>
                    <a:pt x="315" y="243"/>
                  </a:cubicBezTo>
                  <a:cubicBezTo>
                    <a:pt x="308" y="248"/>
                    <a:pt x="308" y="248"/>
                    <a:pt x="308" y="248"/>
                  </a:cubicBezTo>
                  <a:cubicBezTo>
                    <a:pt x="295" y="240"/>
                    <a:pt x="295" y="240"/>
                    <a:pt x="295" y="240"/>
                  </a:cubicBezTo>
                  <a:cubicBezTo>
                    <a:pt x="284" y="248"/>
                    <a:pt x="284" y="248"/>
                    <a:pt x="284" y="248"/>
                  </a:cubicBezTo>
                  <a:cubicBezTo>
                    <a:pt x="386" y="155"/>
                    <a:pt x="522" y="97"/>
                    <a:pt x="671" y="97"/>
                  </a:cubicBezTo>
                  <a:close/>
                  <a:moveTo>
                    <a:pt x="241" y="419"/>
                  </a:moveTo>
                  <a:cubicBezTo>
                    <a:pt x="232" y="413"/>
                    <a:pt x="232" y="413"/>
                    <a:pt x="232" y="413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44" y="410"/>
                    <a:pt x="244" y="410"/>
                    <a:pt x="244" y="410"/>
                  </a:cubicBezTo>
                  <a:cubicBezTo>
                    <a:pt x="241" y="419"/>
                    <a:pt x="241" y="419"/>
                    <a:pt x="241" y="419"/>
                  </a:cubicBezTo>
                  <a:close/>
                  <a:moveTo>
                    <a:pt x="296" y="1105"/>
                  </a:moveTo>
                  <a:cubicBezTo>
                    <a:pt x="189" y="1012"/>
                    <a:pt x="116" y="881"/>
                    <a:pt x="100" y="733"/>
                  </a:cubicBezTo>
                  <a:cubicBezTo>
                    <a:pt x="116" y="746"/>
                    <a:pt x="116" y="746"/>
                    <a:pt x="116" y="746"/>
                  </a:cubicBezTo>
                  <a:cubicBezTo>
                    <a:pt x="123" y="744"/>
                    <a:pt x="123" y="744"/>
                    <a:pt x="123" y="744"/>
                  </a:cubicBezTo>
                  <a:cubicBezTo>
                    <a:pt x="99" y="719"/>
                    <a:pt x="99" y="719"/>
                    <a:pt x="99" y="719"/>
                  </a:cubicBezTo>
                  <a:cubicBezTo>
                    <a:pt x="99" y="714"/>
                    <a:pt x="98" y="709"/>
                    <a:pt x="98" y="704"/>
                  </a:cubicBezTo>
                  <a:cubicBezTo>
                    <a:pt x="111" y="714"/>
                    <a:pt x="111" y="714"/>
                    <a:pt x="111" y="714"/>
                  </a:cubicBezTo>
                  <a:cubicBezTo>
                    <a:pt x="140" y="746"/>
                    <a:pt x="140" y="746"/>
                    <a:pt x="140" y="746"/>
                  </a:cubicBezTo>
                  <a:cubicBezTo>
                    <a:pt x="139" y="761"/>
                    <a:pt x="139" y="761"/>
                    <a:pt x="139" y="761"/>
                  </a:cubicBezTo>
                  <a:cubicBezTo>
                    <a:pt x="192" y="788"/>
                    <a:pt x="192" y="788"/>
                    <a:pt x="192" y="788"/>
                  </a:cubicBezTo>
                  <a:cubicBezTo>
                    <a:pt x="201" y="783"/>
                    <a:pt x="201" y="783"/>
                    <a:pt x="201" y="783"/>
                  </a:cubicBezTo>
                  <a:cubicBezTo>
                    <a:pt x="241" y="804"/>
                    <a:pt x="241" y="804"/>
                    <a:pt x="241" y="804"/>
                  </a:cubicBezTo>
                  <a:cubicBezTo>
                    <a:pt x="251" y="814"/>
                    <a:pt x="251" y="814"/>
                    <a:pt x="251" y="814"/>
                  </a:cubicBezTo>
                  <a:cubicBezTo>
                    <a:pt x="276" y="831"/>
                    <a:pt x="276" y="831"/>
                    <a:pt x="276" y="831"/>
                  </a:cubicBezTo>
                  <a:cubicBezTo>
                    <a:pt x="284" y="845"/>
                    <a:pt x="284" y="845"/>
                    <a:pt x="284" y="845"/>
                  </a:cubicBezTo>
                  <a:cubicBezTo>
                    <a:pt x="277" y="846"/>
                    <a:pt x="277" y="846"/>
                    <a:pt x="277" y="846"/>
                  </a:cubicBezTo>
                  <a:cubicBezTo>
                    <a:pt x="270" y="863"/>
                    <a:pt x="270" y="863"/>
                    <a:pt x="270" y="863"/>
                  </a:cubicBezTo>
                  <a:cubicBezTo>
                    <a:pt x="275" y="880"/>
                    <a:pt x="275" y="880"/>
                    <a:pt x="275" y="880"/>
                  </a:cubicBezTo>
                  <a:cubicBezTo>
                    <a:pt x="261" y="889"/>
                    <a:pt x="261" y="889"/>
                    <a:pt x="261" y="889"/>
                  </a:cubicBezTo>
                  <a:cubicBezTo>
                    <a:pt x="244" y="933"/>
                    <a:pt x="244" y="933"/>
                    <a:pt x="244" y="933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315" y="1004"/>
                    <a:pt x="315" y="1004"/>
                    <a:pt x="315" y="1004"/>
                  </a:cubicBezTo>
                  <a:cubicBezTo>
                    <a:pt x="296" y="1105"/>
                    <a:pt x="296" y="1105"/>
                    <a:pt x="296" y="1105"/>
                  </a:cubicBezTo>
                  <a:close/>
                  <a:moveTo>
                    <a:pt x="253" y="279"/>
                  </a:moveTo>
                  <a:cubicBezTo>
                    <a:pt x="254" y="277"/>
                    <a:pt x="256" y="275"/>
                    <a:pt x="258" y="273"/>
                  </a:cubicBezTo>
                  <a:cubicBezTo>
                    <a:pt x="286" y="270"/>
                    <a:pt x="286" y="270"/>
                    <a:pt x="286" y="270"/>
                  </a:cubicBezTo>
                  <a:cubicBezTo>
                    <a:pt x="298" y="271"/>
                    <a:pt x="298" y="271"/>
                    <a:pt x="298" y="271"/>
                  </a:cubicBezTo>
                  <a:cubicBezTo>
                    <a:pt x="281" y="277"/>
                    <a:pt x="281" y="277"/>
                    <a:pt x="281" y="277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82" y="289"/>
                    <a:pt x="282" y="289"/>
                    <a:pt x="282" y="289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53" y="279"/>
                    <a:pt x="253" y="279"/>
                    <a:pt x="253" y="279"/>
                  </a:cubicBezTo>
                  <a:close/>
                  <a:moveTo>
                    <a:pt x="385" y="263"/>
                  </a:moveTo>
                  <a:cubicBezTo>
                    <a:pt x="380" y="261"/>
                    <a:pt x="380" y="261"/>
                    <a:pt x="380" y="261"/>
                  </a:cubicBezTo>
                  <a:cubicBezTo>
                    <a:pt x="394" y="251"/>
                    <a:pt x="394" y="251"/>
                    <a:pt x="394" y="251"/>
                  </a:cubicBezTo>
                  <a:cubicBezTo>
                    <a:pt x="401" y="251"/>
                    <a:pt x="401" y="251"/>
                    <a:pt x="401" y="251"/>
                  </a:cubicBezTo>
                  <a:cubicBezTo>
                    <a:pt x="404" y="242"/>
                    <a:pt x="404" y="242"/>
                    <a:pt x="404" y="242"/>
                  </a:cubicBezTo>
                  <a:cubicBezTo>
                    <a:pt x="413" y="239"/>
                    <a:pt x="413" y="239"/>
                    <a:pt x="413" y="239"/>
                  </a:cubicBezTo>
                  <a:cubicBezTo>
                    <a:pt x="431" y="237"/>
                    <a:pt x="431" y="237"/>
                    <a:pt x="431" y="237"/>
                  </a:cubicBezTo>
                  <a:cubicBezTo>
                    <a:pt x="437" y="227"/>
                    <a:pt x="437" y="227"/>
                    <a:pt x="437" y="227"/>
                  </a:cubicBezTo>
                  <a:cubicBezTo>
                    <a:pt x="450" y="226"/>
                    <a:pt x="450" y="226"/>
                    <a:pt x="450" y="226"/>
                  </a:cubicBezTo>
                  <a:cubicBezTo>
                    <a:pt x="460" y="217"/>
                    <a:pt x="460" y="217"/>
                    <a:pt x="460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1" y="223"/>
                    <a:pt x="481" y="223"/>
                    <a:pt x="481" y="223"/>
                  </a:cubicBezTo>
                  <a:cubicBezTo>
                    <a:pt x="483" y="223"/>
                    <a:pt x="483" y="223"/>
                    <a:pt x="483" y="223"/>
                  </a:cubicBezTo>
                  <a:cubicBezTo>
                    <a:pt x="481" y="227"/>
                    <a:pt x="481" y="227"/>
                    <a:pt x="481" y="227"/>
                  </a:cubicBezTo>
                  <a:cubicBezTo>
                    <a:pt x="474" y="230"/>
                    <a:pt x="474" y="230"/>
                    <a:pt x="474" y="230"/>
                  </a:cubicBezTo>
                  <a:cubicBezTo>
                    <a:pt x="474" y="231"/>
                    <a:pt x="474" y="231"/>
                    <a:pt x="474" y="231"/>
                  </a:cubicBezTo>
                  <a:cubicBezTo>
                    <a:pt x="481" y="228"/>
                    <a:pt x="481" y="228"/>
                    <a:pt x="481" y="228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7"/>
                    <a:pt x="485" y="227"/>
                    <a:pt x="485" y="227"/>
                  </a:cubicBezTo>
                  <a:cubicBezTo>
                    <a:pt x="491" y="229"/>
                    <a:pt x="491" y="229"/>
                    <a:pt x="491" y="229"/>
                  </a:cubicBezTo>
                  <a:cubicBezTo>
                    <a:pt x="494" y="238"/>
                    <a:pt x="494" y="238"/>
                    <a:pt x="494" y="238"/>
                  </a:cubicBezTo>
                  <a:cubicBezTo>
                    <a:pt x="496" y="227"/>
                    <a:pt x="496" y="227"/>
                    <a:pt x="496" y="227"/>
                  </a:cubicBezTo>
                  <a:cubicBezTo>
                    <a:pt x="502" y="227"/>
                    <a:pt x="502" y="227"/>
                    <a:pt x="502" y="227"/>
                  </a:cubicBezTo>
                  <a:cubicBezTo>
                    <a:pt x="501" y="225"/>
                    <a:pt x="501" y="225"/>
                    <a:pt x="501" y="225"/>
                  </a:cubicBezTo>
                  <a:cubicBezTo>
                    <a:pt x="511" y="226"/>
                    <a:pt x="511" y="226"/>
                    <a:pt x="511" y="226"/>
                  </a:cubicBezTo>
                  <a:cubicBezTo>
                    <a:pt x="513" y="239"/>
                    <a:pt x="513" y="239"/>
                    <a:pt x="513" y="239"/>
                  </a:cubicBezTo>
                  <a:cubicBezTo>
                    <a:pt x="521" y="249"/>
                    <a:pt x="521" y="249"/>
                    <a:pt x="521" y="249"/>
                  </a:cubicBezTo>
                  <a:cubicBezTo>
                    <a:pt x="518" y="254"/>
                    <a:pt x="518" y="254"/>
                    <a:pt x="518" y="254"/>
                  </a:cubicBezTo>
                  <a:cubicBezTo>
                    <a:pt x="526" y="261"/>
                    <a:pt x="526" y="261"/>
                    <a:pt x="526" y="261"/>
                  </a:cubicBezTo>
                  <a:cubicBezTo>
                    <a:pt x="529" y="259"/>
                    <a:pt x="529" y="259"/>
                    <a:pt x="529" y="259"/>
                  </a:cubicBezTo>
                  <a:cubicBezTo>
                    <a:pt x="539" y="262"/>
                    <a:pt x="539" y="262"/>
                    <a:pt x="539" y="262"/>
                  </a:cubicBezTo>
                  <a:cubicBezTo>
                    <a:pt x="543" y="268"/>
                    <a:pt x="543" y="268"/>
                    <a:pt x="543" y="268"/>
                  </a:cubicBezTo>
                  <a:cubicBezTo>
                    <a:pt x="560" y="297"/>
                    <a:pt x="560" y="297"/>
                    <a:pt x="560" y="297"/>
                  </a:cubicBezTo>
                  <a:cubicBezTo>
                    <a:pt x="563" y="301"/>
                    <a:pt x="563" y="301"/>
                    <a:pt x="563" y="301"/>
                  </a:cubicBezTo>
                  <a:cubicBezTo>
                    <a:pt x="555" y="304"/>
                    <a:pt x="555" y="304"/>
                    <a:pt x="555" y="304"/>
                  </a:cubicBezTo>
                  <a:cubicBezTo>
                    <a:pt x="569" y="311"/>
                    <a:pt x="569" y="311"/>
                    <a:pt x="569" y="311"/>
                  </a:cubicBezTo>
                  <a:cubicBezTo>
                    <a:pt x="573" y="319"/>
                    <a:pt x="573" y="319"/>
                    <a:pt x="573" y="319"/>
                  </a:cubicBezTo>
                  <a:cubicBezTo>
                    <a:pt x="581" y="320"/>
                    <a:pt x="581" y="320"/>
                    <a:pt x="581" y="320"/>
                  </a:cubicBezTo>
                  <a:cubicBezTo>
                    <a:pt x="589" y="329"/>
                    <a:pt x="589" y="329"/>
                    <a:pt x="589" y="329"/>
                  </a:cubicBezTo>
                  <a:cubicBezTo>
                    <a:pt x="588" y="330"/>
                    <a:pt x="587" y="331"/>
                    <a:pt x="585" y="332"/>
                  </a:cubicBezTo>
                  <a:cubicBezTo>
                    <a:pt x="571" y="332"/>
                    <a:pt x="571" y="332"/>
                    <a:pt x="571" y="332"/>
                  </a:cubicBezTo>
                  <a:cubicBezTo>
                    <a:pt x="571" y="332"/>
                    <a:pt x="571" y="332"/>
                    <a:pt x="571" y="332"/>
                  </a:cubicBezTo>
                  <a:cubicBezTo>
                    <a:pt x="562" y="325"/>
                    <a:pt x="562" y="325"/>
                    <a:pt x="562" y="325"/>
                  </a:cubicBezTo>
                  <a:cubicBezTo>
                    <a:pt x="559" y="327"/>
                    <a:pt x="559" y="327"/>
                    <a:pt x="559" y="327"/>
                  </a:cubicBezTo>
                  <a:cubicBezTo>
                    <a:pt x="564" y="332"/>
                    <a:pt x="564" y="332"/>
                    <a:pt x="564" y="332"/>
                  </a:cubicBezTo>
                  <a:cubicBezTo>
                    <a:pt x="555" y="343"/>
                    <a:pt x="555" y="343"/>
                    <a:pt x="555" y="343"/>
                  </a:cubicBezTo>
                  <a:cubicBezTo>
                    <a:pt x="560" y="343"/>
                    <a:pt x="560" y="343"/>
                    <a:pt x="560" y="343"/>
                  </a:cubicBezTo>
                  <a:cubicBezTo>
                    <a:pt x="566" y="336"/>
                    <a:pt x="566" y="336"/>
                    <a:pt x="566" y="336"/>
                  </a:cubicBezTo>
                  <a:cubicBezTo>
                    <a:pt x="570" y="335"/>
                    <a:pt x="570" y="335"/>
                    <a:pt x="570" y="335"/>
                  </a:cubicBezTo>
                  <a:cubicBezTo>
                    <a:pt x="570" y="338"/>
                    <a:pt x="570" y="338"/>
                    <a:pt x="570" y="338"/>
                  </a:cubicBezTo>
                  <a:cubicBezTo>
                    <a:pt x="585" y="334"/>
                    <a:pt x="585" y="334"/>
                    <a:pt x="585" y="334"/>
                  </a:cubicBezTo>
                  <a:cubicBezTo>
                    <a:pt x="577" y="353"/>
                    <a:pt x="577" y="353"/>
                    <a:pt x="577" y="353"/>
                  </a:cubicBezTo>
                  <a:cubicBezTo>
                    <a:pt x="555" y="369"/>
                    <a:pt x="555" y="369"/>
                    <a:pt x="555" y="369"/>
                  </a:cubicBezTo>
                  <a:cubicBezTo>
                    <a:pt x="546" y="365"/>
                    <a:pt x="546" y="365"/>
                    <a:pt x="546" y="365"/>
                  </a:cubicBezTo>
                  <a:cubicBezTo>
                    <a:pt x="540" y="388"/>
                    <a:pt x="540" y="388"/>
                    <a:pt x="540" y="388"/>
                  </a:cubicBezTo>
                  <a:cubicBezTo>
                    <a:pt x="505" y="405"/>
                    <a:pt x="505" y="405"/>
                    <a:pt x="505" y="405"/>
                  </a:cubicBezTo>
                  <a:cubicBezTo>
                    <a:pt x="508" y="427"/>
                    <a:pt x="508" y="427"/>
                    <a:pt x="508" y="427"/>
                  </a:cubicBezTo>
                  <a:cubicBezTo>
                    <a:pt x="499" y="439"/>
                    <a:pt x="499" y="439"/>
                    <a:pt x="499" y="439"/>
                  </a:cubicBezTo>
                  <a:cubicBezTo>
                    <a:pt x="494" y="467"/>
                    <a:pt x="494" y="467"/>
                    <a:pt x="494" y="467"/>
                  </a:cubicBezTo>
                  <a:cubicBezTo>
                    <a:pt x="481" y="468"/>
                    <a:pt x="481" y="468"/>
                    <a:pt x="481" y="468"/>
                  </a:cubicBezTo>
                  <a:cubicBezTo>
                    <a:pt x="474" y="458"/>
                    <a:pt x="474" y="458"/>
                    <a:pt x="474" y="458"/>
                  </a:cubicBezTo>
                  <a:cubicBezTo>
                    <a:pt x="460" y="464"/>
                    <a:pt x="460" y="464"/>
                    <a:pt x="460" y="464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22" y="416"/>
                    <a:pt x="422" y="416"/>
                    <a:pt x="422" y="416"/>
                  </a:cubicBezTo>
                  <a:cubicBezTo>
                    <a:pt x="413" y="414"/>
                    <a:pt x="413" y="414"/>
                    <a:pt x="413" y="414"/>
                  </a:cubicBezTo>
                  <a:cubicBezTo>
                    <a:pt x="412" y="387"/>
                    <a:pt x="412" y="387"/>
                    <a:pt x="412" y="387"/>
                  </a:cubicBezTo>
                  <a:cubicBezTo>
                    <a:pt x="425" y="382"/>
                    <a:pt x="425" y="382"/>
                    <a:pt x="425" y="382"/>
                  </a:cubicBezTo>
                  <a:cubicBezTo>
                    <a:pt x="426" y="376"/>
                    <a:pt x="426" y="376"/>
                    <a:pt x="426" y="376"/>
                  </a:cubicBezTo>
                  <a:cubicBezTo>
                    <a:pt x="408" y="374"/>
                    <a:pt x="408" y="374"/>
                    <a:pt x="408" y="374"/>
                  </a:cubicBezTo>
                  <a:cubicBezTo>
                    <a:pt x="410" y="364"/>
                    <a:pt x="410" y="364"/>
                    <a:pt x="410" y="364"/>
                  </a:cubicBezTo>
                  <a:cubicBezTo>
                    <a:pt x="415" y="363"/>
                    <a:pt x="415" y="363"/>
                    <a:pt x="415" y="363"/>
                  </a:cubicBezTo>
                  <a:cubicBezTo>
                    <a:pt x="430" y="363"/>
                    <a:pt x="430" y="363"/>
                    <a:pt x="430" y="363"/>
                  </a:cubicBezTo>
                  <a:cubicBezTo>
                    <a:pt x="418" y="348"/>
                    <a:pt x="418" y="348"/>
                    <a:pt x="418" y="348"/>
                  </a:cubicBezTo>
                  <a:cubicBezTo>
                    <a:pt x="416" y="351"/>
                    <a:pt x="416" y="351"/>
                    <a:pt x="416" y="351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66" y="302"/>
                    <a:pt x="366" y="302"/>
                    <a:pt x="366" y="302"/>
                  </a:cubicBezTo>
                  <a:cubicBezTo>
                    <a:pt x="362" y="290"/>
                    <a:pt x="362" y="290"/>
                    <a:pt x="362" y="290"/>
                  </a:cubicBezTo>
                  <a:cubicBezTo>
                    <a:pt x="371" y="290"/>
                    <a:pt x="371" y="290"/>
                    <a:pt x="371" y="290"/>
                  </a:cubicBezTo>
                  <a:cubicBezTo>
                    <a:pt x="371" y="287"/>
                    <a:pt x="371" y="287"/>
                    <a:pt x="371" y="287"/>
                  </a:cubicBezTo>
                  <a:cubicBezTo>
                    <a:pt x="360" y="286"/>
                    <a:pt x="360" y="286"/>
                    <a:pt x="360" y="286"/>
                  </a:cubicBezTo>
                  <a:cubicBezTo>
                    <a:pt x="357" y="277"/>
                    <a:pt x="357" y="277"/>
                    <a:pt x="357" y="277"/>
                  </a:cubicBezTo>
                  <a:cubicBezTo>
                    <a:pt x="367" y="271"/>
                    <a:pt x="367" y="271"/>
                    <a:pt x="367" y="271"/>
                  </a:cubicBezTo>
                  <a:cubicBezTo>
                    <a:pt x="383" y="271"/>
                    <a:pt x="383" y="271"/>
                    <a:pt x="383" y="271"/>
                  </a:cubicBezTo>
                  <a:cubicBezTo>
                    <a:pt x="385" y="263"/>
                    <a:pt x="385" y="263"/>
                    <a:pt x="385" y="263"/>
                  </a:cubicBezTo>
                  <a:close/>
                  <a:moveTo>
                    <a:pt x="204" y="353"/>
                  </a:moveTo>
                  <a:cubicBezTo>
                    <a:pt x="198" y="363"/>
                    <a:pt x="198" y="363"/>
                    <a:pt x="198" y="363"/>
                  </a:cubicBezTo>
                  <a:cubicBezTo>
                    <a:pt x="203" y="375"/>
                    <a:pt x="203" y="375"/>
                    <a:pt x="203" y="375"/>
                  </a:cubicBezTo>
                  <a:cubicBezTo>
                    <a:pt x="213" y="374"/>
                    <a:pt x="213" y="374"/>
                    <a:pt x="213" y="374"/>
                  </a:cubicBezTo>
                  <a:cubicBezTo>
                    <a:pt x="208" y="367"/>
                    <a:pt x="208" y="367"/>
                    <a:pt x="208" y="367"/>
                  </a:cubicBezTo>
                  <a:cubicBezTo>
                    <a:pt x="220" y="368"/>
                    <a:pt x="220" y="368"/>
                    <a:pt x="220" y="368"/>
                  </a:cubicBezTo>
                  <a:cubicBezTo>
                    <a:pt x="229" y="355"/>
                    <a:pt x="229" y="355"/>
                    <a:pt x="229" y="355"/>
                  </a:cubicBezTo>
                  <a:cubicBezTo>
                    <a:pt x="204" y="353"/>
                    <a:pt x="204" y="353"/>
                    <a:pt x="204" y="353"/>
                  </a:cubicBezTo>
                  <a:close/>
                  <a:moveTo>
                    <a:pt x="198" y="413"/>
                  </a:moveTo>
                  <a:cubicBezTo>
                    <a:pt x="175" y="406"/>
                    <a:pt x="175" y="406"/>
                    <a:pt x="175" y="406"/>
                  </a:cubicBezTo>
                  <a:cubicBezTo>
                    <a:pt x="187" y="397"/>
                    <a:pt x="187" y="397"/>
                    <a:pt x="187" y="397"/>
                  </a:cubicBezTo>
                  <a:cubicBezTo>
                    <a:pt x="203" y="406"/>
                    <a:pt x="203" y="406"/>
                    <a:pt x="203" y="406"/>
                  </a:cubicBezTo>
                  <a:cubicBezTo>
                    <a:pt x="198" y="413"/>
                    <a:pt x="198" y="413"/>
                    <a:pt x="198" y="413"/>
                  </a:cubicBezTo>
                  <a:close/>
                  <a:moveTo>
                    <a:pt x="256" y="438"/>
                  </a:moveTo>
                  <a:cubicBezTo>
                    <a:pt x="248" y="457"/>
                    <a:pt x="248" y="457"/>
                    <a:pt x="248" y="457"/>
                  </a:cubicBezTo>
                  <a:cubicBezTo>
                    <a:pt x="259" y="463"/>
                    <a:pt x="259" y="463"/>
                    <a:pt x="259" y="463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81" y="459"/>
                    <a:pt x="281" y="459"/>
                    <a:pt x="281" y="459"/>
                  </a:cubicBezTo>
                  <a:cubicBezTo>
                    <a:pt x="288" y="458"/>
                    <a:pt x="288" y="458"/>
                    <a:pt x="288" y="458"/>
                  </a:cubicBezTo>
                  <a:cubicBezTo>
                    <a:pt x="273" y="448"/>
                    <a:pt x="273" y="448"/>
                    <a:pt x="273" y="448"/>
                  </a:cubicBezTo>
                  <a:cubicBezTo>
                    <a:pt x="256" y="438"/>
                    <a:pt x="256" y="438"/>
                    <a:pt x="256" y="438"/>
                  </a:cubicBezTo>
                  <a:close/>
                  <a:moveTo>
                    <a:pt x="249" y="356"/>
                  </a:moveTo>
                  <a:cubicBezTo>
                    <a:pt x="231" y="369"/>
                    <a:pt x="231" y="369"/>
                    <a:pt x="231" y="369"/>
                  </a:cubicBezTo>
                  <a:cubicBezTo>
                    <a:pt x="239" y="392"/>
                    <a:pt x="239" y="392"/>
                    <a:pt x="239" y="392"/>
                  </a:cubicBezTo>
                  <a:cubicBezTo>
                    <a:pt x="258" y="397"/>
                    <a:pt x="258" y="397"/>
                    <a:pt x="258" y="397"/>
                  </a:cubicBezTo>
                  <a:cubicBezTo>
                    <a:pt x="291" y="400"/>
                    <a:pt x="291" y="400"/>
                    <a:pt x="291" y="400"/>
                  </a:cubicBezTo>
                  <a:cubicBezTo>
                    <a:pt x="300" y="398"/>
                    <a:pt x="300" y="398"/>
                    <a:pt x="300" y="398"/>
                  </a:cubicBezTo>
                  <a:cubicBezTo>
                    <a:pt x="312" y="405"/>
                    <a:pt x="312" y="405"/>
                    <a:pt x="312" y="405"/>
                  </a:cubicBezTo>
                  <a:cubicBezTo>
                    <a:pt x="301" y="422"/>
                    <a:pt x="301" y="422"/>
                    <a:pt x="301" y="422"/>
                  </a:cubicBezTo>
                  <a:cubicBezTo>
                    <a:pt x="305" y="426"/>
                    <a:pt x="305" y="426"/>
                    <a:pt x="305" y="426"/>
                  </a:cubicBezTo>
                  <a:cubicBezTo>
                    <a:pt x="314" y="422"/>
                    <a:pt x="314" y="422"/>
                    <a:pt x="314" y="422"/>
                  </a:cubicBezTo>
                  <a:cubicBezTo>
                    <a:pt x="315" y="409"/>
                    <a:pt x="315" y="409"/>
                    <a:pt x="315" y="409"/>
                  </a:cubicBezTo>
                  <a:cubicBezTo>
                    <a:pt x="333" y="421"/>
                    <a:pt x="333" y="421"/>
                    <a:pt x="333" y="421"/>
                  </a:cubicBezTo>
                  <a:cubicBezTo>
                    <a:pt x="328" y="428"/>
                    <a:pt x="328" y="428"/>
                    <a:pt x="328" y="428"/>
                  </a:cubicBezTo>
                  <a:cubicBezTo>
                    <a:pt x="321" y="434"/>
                    <a:pt x="321" y="434"/>
                    <a:pt x="321" y="434"/>
                  </a:cubicBezTo>
                  <a:cubicBezTo>
                    <a:pt x="321" y="439"/>
                    <a:pt x="321" y="439"/>
                    <a:pt x="321" y="439"/>
                  </a:cubicBezTo>
                  <a:cubicBezTo>
                    <a:pt x="302" y="442"/>
                    <a:pt x="302" y="442"/>
                    <a:pt x="302" y="442"/>
                  </a:cubicBezTo>
                  <a:cubicBezTo>
                    <a:pt x="299" y="450"/>
                    <a:pt x="299" y="450"/>
                    <a:pt x="299" y="450"/>
                  </a:cubicBezTo>
                  <a:cubicBezTo>
                    <a:pt x="324" y="449"/>
                    <a:pt x="324" y="449"/>
                    <a:pt x="324" y="449"/>
                  </a:cubicBezTo>
                  <a:cubicBezTo>
                    <a:pt x="339" y="462"/>
                    <a:pt x="339" y="462"/>
                    <a:pt x="339" y="462"/>
                  </a:cubicBezTo>
                  <a:cubicBezTo>
                    <a:pt x="368" y="477"/>
                    <a:pt x="368" y="477"/>
                    <a:pt x="368" y="477"/>
                  </a:cubicBezTo>
                  <a:cubicBezTo>
                    <a:pt x="369" y="471"/>
                    <a:pt x="369" y="471"/>
                    <a:pt x="369" y="471"/>
                  </a:cubicBezTo>
                  <a:cubicBezTo>
                    <a:pt x="351" y="458"/>
                    <a:pt x="351" y="458"/>
                    <a:pt x="351" y="458"/>
                  </a:cubicBezTo>
                  <a:cubicBezTo>
                    <a:pt x="376" y="467"/>
                    <a:pt x="376" y="467"/>
                    <a:pt x="376" y="467"/>
                  </a:cubicBezTo>
                  <a:cubicBezTo>
                    <a:pt x="374" y="458"/>
                    <a:pt x="374" y="458"/>
                    <a:pt x="374" y="458"/>
                  </a:cubicBezTo>
                  <a:cubicBezTo>
                    <a:pt x="353" y="436"/>
                    <a:pt x="353" y="436"/>
                    <a:pt x="353" y="436"/>
                  </a:cubicBezTo>
                  <a:cubicBezTo>
                    <a:pt x="362" y="431"/>
                    <a:pt x="362" y="431"/>
                    <a:pt x="362" y="431"/>
                  </a:cubicBezTo>
                  <a:cubicBezTo>
                    <a:pt x="382" y="446"/>
                    <a:pt x="382" y="446"/>
                    <a:pt x="382" y="446"/>
                  </a:cubicBezTo>
                  <a:cubicBezTo>
                    <a:pt x="393" y="430"/>
                    <a:pt x="393" y="430"/>
                    <a:pt x="393" y="430"/>
                  </a:cubicBezTo>
                  <a:cubicBezTo>
                    <a:pt x="374" y="419"/>
                    <a:pt x="374" y="419"/>
                    <a:pt x="374" y="419"/>
                  </a:cubicBezTo>
                  <a:cubicBezTo>
                    <a:pt x="349" y="410"/>
                    <a:pt x="349" y="410"/>
                    <a:pt x="349" y="410"/>
                  </a:cubicBezTo>
                  <a:cubicBezTo>
                    <a:pt x="359" y="399"/>
                    <a:pt x="359" y="399"/>
                    <a:pt x="359" y="399"/>
                  </a:cubicBezTo>
                  <a:cubicBezTo>
                    <a:pt x="330" y="379"/>
                    <a:pt x="330" y="379"/>
                    <a:pt x="330" y="379"/>
                  </a:cubicBezTo>
                  <a:cubicBezTo>
                    <a:pt x="322" y="383"/>
                    <a:pt x="322" y="383"/>
                    <a:pt x="322" y="383"/>
                  </a:cubicBezTo>
                  <a:cubicBezTo>
                    <a:pt x="316" y="381"/>
                    <a:pt x="316" y="381"/>
                    <a:pt x="316" y="381"/>
                  </a:cubicBezTo>
                  <a:cubicBezTo>
                    <a:pt x="314" y="371"/>
                    <a:pt x="314" y="371"/>
                    <a:pt x="314" y="371"/>
                  </a:cubicBezTo>
                  <a:cubicBezTo>
                    <a:pt x="296" y="370"/>
                    <a:pt x="296" y="370"/>
                    <a:pt x="296" y="370"/>
                  </a:cubicBezTo>
                  <a:cubicBezTo>
                    <a:pt x="294" y="378"/>
                    <a:pt x="294" y="378"/>
                    <a:pt x="294" y="378"/>
                  </a:cubicBezTo>
                  <a:cubicBezTo>
                    <a:pt x="283" y="376"/>
                    <a:pt x="283" y="376"/>
                    <a:pt x="283" y="376"/>
                  </a:cubicBezTo>
                  <a:cubicBezTo>
                    <a:pt x="286" y="367"/>
                    <a:pt x="286" y="367"/>
                    <a:pt x="286" y="367"/>
                  </a:cubicBezTo>
                  <a:cubicBezTo>
                    <a:pt x="276" y="357"/>
                    <a:pt x="276" y="357"/>
                    <a:pt x="276" y="357"/>
                  </a:cubicBezTo>
                  <a:cubicBezTo>
                    <a:pt x="262" y="363"/>
                    <a:pt x="262" y="363"/>
                    <a:pt x="262" y="363"/>
                  </a:cubicBezTo>
                  <a:cubicBezTo>
                    <a:pt x="260" y="385"/>
                    <a:pt x="260" y="385"/>
                    <a:pt x="260" y="385"/>
                  </a:cubicBezTo>
                  <a:cubicBezTo>
                    <a:pt x="256" y="385"/>
                    <a:pt x="256" y="385"/>
                    <a:pt x="256" y="385"/>
                  </a:cubicBezTo>
                  <a:cubicBezTo>
                    <a:pt x="250" y="368"/>
                    <a:pt x="250" y="368"/>
                    <a:pt x="250" y="368"/>
                  </a:cubicBezTo>
                  <a:cubicBezTo>
                    <a:pt x="257" y="355"/>
                    <a:pt x="257" y="355"/>
                    <a:pt x="257" y="355"/>
                  </a:cubicBezTo>
                  <a:cubicBezTo>
                    <a:pt x="249" y="356"/>
                    <a:pt x="249" y="356"/>
                    <a:pt x="249" y="356"/>
                  </a:cubicBezTo>
                  <a:close/>
                  <a:moveTo>
                    <a:pt x="317" y="771"/>
                  </a:moveTo>
                  <a:cubicBezTo>
                    <a:pt x="326" y="770"/>
                    <a:pt x="326" y="770"/>
                    <a:pt x="326" y="770"/>
                  </a:cubicBezTo>
                  <a:cubicBezTo>
                    <a:pt x="327" y="764"/>
                    <a:pt x="327" y="764"/>
                    <a:pt x="327" y="764"/>
                  </a:cubicBezTo>
                  <a:cubicBezTo>
                    <a:pt x="340" y="765"/>
                    <a:pt x="340" y="765"/>
                    <a:pt x="340" y="765"/>
                  </a:cubicBezTo>
                  <a:cubicBezTo>
                    <a:pt x="352" y="769"/>
                    <a:pt x="352" y="769"/>
                    <a:pt x="352" y="769"/>
                  </a:cubicBezTo>
                  <a:cubicBezTo>
                    <a:pt x="338" y="778"/>
                    <a:pt x="338" y="778"/>
                    <a:pt x="338" y="778"/>
                  </a:cubicBezTo>
                  <a:cubicBezTo>
                    <a:pt x="331" y="774"/>
                    <a:pt x="331" y="774"/>
                    <a:pt x="331" y="774"/>
                  </a:cubicBezTo>
                  <a:cubicBezTo>
                    <a:pt x="319" y="774"/>
                    <a:pt x="319" y="774"/>
                    <a:pt x="319" y="774"/>
                  </a:cubicBezTo>
                  <a:cubicBezTo>
                    <a:pt x="317" y="771"/>
                    <a:pt x="317" y="771"/>
                    <a:pt x="317" y="771"/>
                  </a:cubicBezTo>
                  <a:close/>
                  <a:moveTo>
                    <a:pt x="358" y="771"/>
                  </a:moveTo>
                  <a:cubicBezTo>
                    <a:pt x="359" y="775"/>
                    <a:pt x="359" y="775"/>
                    <a:pt x="359" y="775"/>
                  </a:cubicBezTo>
                  <a:cubicBezTo>
                    <a:pt x="367" y="775"/>
                    <a:pt x="367" y="775"/>
                    <a:pt x="367" y="775"/>
                  </a:cubicBezTo>
                  <a:cubicBezTo>
                    <a:pt x="367" y="771"/>
                    <a:pt x="367" y="771"/>
                    <a:pt x="367" y="771"/>
                  </a:cubicBezTo>
                  <a:cubicBezTo>
                    <a:pt x="358" y="771"/>
                    <a:pt x="358" y="771"/>
                    <a:pt x="358" y="771"/>
                  </a:cubicBezTo>
                  <a:close/>
                  <a:moveTo>
                    <a:pt x="297" y="771"/>
                  </a:moveTo>
                  <a:cubicBezTo>
                    <a:pt x="296" y="774"/>
                    <a:pt x="296" y="774"/>
                    <a:pt x="296" y="774"/>
                  </a:cubicBezTo>
                  <a:cubicBezTo>
                    <a:pt x="304" y="777"/>
                    <a:pt x="304" y="777"/>
                    <a:pt x="304" y="777"/>
                  </a:cubicBezTo>
                  <a:cubicBezTo>
                    <a:pt x="308" y="776"/>
                    <a:pt x="308" y="776"/>
                    <a:pt x="308" y="776"/>
                  </a:cubicBezTo>
                  <a:cubicBezTo>
                    <a:pt x="307" y="773"/>
                    <a:pt x="307" y="773"/>
                    <a:pt x="307" y="773"/>
                  </a:cubicBezTo>
                  <a:cubicBezTo>
                    <a:pt x="297" y="771"/>
                    <a:pt x="297" y="771"/>
                    <a:pt x="297" y="771"/>
                  </a:cubicBezTo>
                  <a:close/>
                  <a:moveTo>
                    <a:pt x="260" y="753"/>
                  </a:moveTo>
                  <a:cubicBezTo>
                    <a:pt x="258" y="747"/>
                    <a:pt x="258" y="747"/>
                    <a:pt x="258" y="747"/>
                  </a:cubicBezTo>
                  <a:cubicBezTo>
                    <a:pt x="282" y="745"/>
                    <a:pt x="282" y="745"/>
                    <a:pt x="282" y="745"/>
                  </a:cubicBezTo>
                  <a:cubicBezTo>
                    <a:pt x="324" y="763"/>
                    <a:pt x="324" y="763"/>
                    <a:pt x="324" y="763"/>
                  </a:cubicBezTo>
                  <a:cubicBezTo>
                    <a:pt x="317" y="766"/>
                    <a:pt x="317" y="766"/>
                    <a:pt x="317" y="766"/>
                  </a:cubicBezTo>
                  <a:cubicBezTo>
                    <a:pt x="298" y="761"/>
                    <a:pt x="298" y="761"/>
                    <a:pt x="298" y="761"/>
                  </a:cubicBezTo>
                  <a:cubicBezTo>
                    <a:pt x="277" y="749"/>
                    <a:pt x="277" y="749"/>
                    <a:pt x="277" y="749"/>
                  </a:cubicBezTo>
                  <a:cubicBezTo>
                    <a:pt x="260" y="753"/>
                    <a:pt x="260" y="753"/>
                    <a:pt x="260" y="753"/>
                  </a:cubicBezTo>
                  <a:close/>
                  <a:moveTo>
                    <a:pt x="915" y="544"/>
                  </a:moveTo>
                  <a:cubicBezTo>
                    <a:pt x="888" y="554"/>
                    <a:pt x="888" y="554"/>
                    <a:pt x="888" y="554"/>
                  </a:cubicBezTo>
                  <a:cubicBezTo>
                    <a:pt x="895" y="561"/>
                    <a:pt x="895" y="561"/>
                    <a:pt x="895" y="561"/>
                  </a:cubicBezTo>
                  <a:cubicBezTo>
                    <a:pt x="891" y="566"/>
                    <a:pt x="891" y="566"/>
                    <a:pt x="891" y="566"/>
                  </a:cubicBezTo>
                  <a:cubicBezTo>
                    <a:pt x="879" y="567"/>
                    <a:pt x="879" y="567"/>
                    <a:pt x="879" y="567"/>
                  </a:cubicBezTo>
                  <a:cubicBezTo>
                    <a:pt x="877" y="561"/>
                    <a:pt x="877" y="561"/>
                    <a:pt x="877" y="561"/>
                  </a:cubicBezTo>
                  <a:cubicBezTo>
                    <a:pt x="882" y="554"/>
                    <a:pt x="882" y="554"/>
                    <a:pt x="882" y="554"/>
                  </a:cubicBezTo>
                  <a:cubicBezTo>
                    <a:pt x="869" y="552"/>
                    <a:pt x="869" y="552"/>
                    <a:pt x="869" y="552"/>
                  </a:cubicBezTo>
                  <a:cubicBezTo>
                    <a:pt x="860" y="562"/>
                    <a:pt x="860" y="562"/>
                    <a:pt x="860" y="562"/>
                  </a:cubicBezTo>
                  <a:cubicBezTo>
                    <a:pt x="849" y="580"/>
                    <a:pt x="849" y="580"/>
                    <a:pt x="849" y="580"/>
                  </a:cubicBezTo>
                  <a:cubicBezTo>
                    <a:pt x="863" y="588"/>
                    <a:pt x="863" y="588"/>
                    <a:pt x="863" y="588"/>
                  </a:cubicBezTo>
                  <a:cubicBezTo>
                    <a:pt x="877" y="588"/>
                    <a:pt x="877" y="588"/>
                    <a:pt x="877" y="588"/>
                  </a:cubicBezTo>
                  <a:cubicBezTo>
                    <a:pt x="881" y="583"/>
                    <a:pt x="881" y="583"/>
                    <a:pt x="881" y="583"/>
                  </a:cubicBezTo>
                  <a:cubicBezTo>
                    <a:pt x="893" y="583"/>
                    <a:pt x="893" y="583"/>
                    <a:pt x="893" y="583"/>
                  </a:cubicBezTo>
                  <a:cubicBezTo>
                    <a:pt x="911" y="591"/>
                    <a:pt x="911" y="591"/>
                    <a:pt x="911" y="591"/>
                  </a:cubicBezTo>
                  <a:cubicBezTo>
                    <a:pt x="928" y="588"/>
                    <a:pt x="928" y="588"/>
                    <a:pt x="928" y="588"/>
                  </a:cubicBezTo>
                  <a:cubicBezTo>
                    <a:pt x="926" y="577"/>
                    <a:pt x="926" y="577"/>
                    <a:pt x="926" y="577"/>
                  </a:cubicBezTo>
                  <a:cubicBezTo>
                    <a:pt x="904" y="563"/>
                    <a:pt x="904" y="563"/>
                    <a:pt x="904" y="563"/>
                  </a:cubicBezTo>
                  <a:cubicBezTo>
                    <a:pt x="915" y="544"/>
                    <a:pt x="915" y="544"/>
                    <a:pt x="915" y="544"/>
                  </a:cubicBezTo>
                  <a:close/>
                  <a:moveTo>
                    <a:pt x="983" y="546"/>
                  </a:moveTo>
                  <a:cubicBezTo>
                    <a:pt x="957" y="561"/>
                    <a:pt x="957" y="561"/>
                    <a:pt x="957" y="561"/>
                  </a:cubicBezTo>
                  <a:cubicBezTo>
                    <a:pt x="960" y="578"/>
                    <a:pt x="960" y="578"/>
                    <a:pt x="960" y="578"/>
                  </a:cubicBezTo>
                  <a:cubicBezTo>
                    <a:pt x="975" y="591"/>
                    <a:pt x="975" y="591"/>
                    <a:pt x="975" y="591"/>
                  </a:cubicBezTo>
                  <a:cubicBezTo>
                    <a:pt x="969" y="613"/>
                    <a:pt x="969" y="613"/>
                    <a:pt x="969" y="613"/>
                  </a:cubicBezTo>
                  <a:cubicBezTo>
                    <a:pt x="985" y="621"/>
                    <a:pt x="985" y="621"/>
                    <a:pt x="985" y="621"/>
                  </a:cubicBezTo>
                  <a:cubicBezTo>
                    <a:pt x="1000" y="617"/>
                    <a:pt x="1000" y="617"/>
                    <a:pt x="1000" y="617"/>
                  </a:cubicBezTo>
                  <a:cubicBezTo>
                    <a:pt x="997" y="601"/>
                    <a:pt x="997" y="601"/>
                    <a:pt x="997" y="601"/>
                  </a:cubicBezTo>
                  <a:cubicBezTo>
                    <a:pt x="990" y="596"/>
                    <a:pt x="990" y="596"/>
                    <a:pt x="990" y="596"/>
                  </a:cubicBezTo>
                  <a:cubicBezTo>
                    <a:pt x="990" y="591"/>
                    <a:pt x="990" y="591"/>
                    <a:pt x="990" y="591"/>
                  </a:cubicBezTo>
                  <a:cubicBezTo>
                    <a:pt x="1003" y="592"/>
                    <a:pt x="1003" y="592"/>
                    <a:pt x="1003" y="592"/>
                  </a:cubicBezTo>
                  <a:cubicBezTo>
                    <a:pt x="994" y="582"/>
                    <a:pt x="994" y="582"/>
                    <a:pt x="994" y="582"/>
                  </a:cubicBezTo>
                  <a:cubicBezTo>
                    <a:pt x="980" y="568"/>
                    <a:pt x="980" y="568"/>
                    <a:pt x="980" y="568"/>
                  </a:cubicBezTo>
                  <a:cubicBezTo>
                    <a:pt x="982" y="559"/>
                    <a:pt x="982" y="559"/>
                    <a:pt x="982" y="559"/>
                  </a:cubicBezTo>
                  <a:cubicBezTo>
                    <a:pt x="992" y="559"/>
                    <a:pt x="992" y="559"/>
                    <a:pt x="992" y="559"/>
                  </a:cubicBezTo>
                  <a:cubicBezTo>
                    <a:pt x="994" y="547"/>
                    <a:pt x="994" y="547"/>
                    <a:pt x="994" y="547"/>
                  </a:cubicBezTo>
                  <a:cubicBezTo>
                    <a:pt x="983" y="546"/>
                    <a:pt x="983" y="546"/>
                    <a:pt x="983" y="546"/>
                  </a:cubicBezTo>
                  <a:close/>
                  <a:moveTo>
                    <a:pt x="562" y="391"/>
                  </a:moveTo>
                  <a:cubicBezTo>
                    <a:pt x="553" y="400"/>
                    <a:pt x="553" y="400"/>
                    <a:pt x="553" y="400"/>
                  </a:cubicBezTo>
                  <a:cubicBezTo>
                    <a:pt x="570" y="404"/>
                    <a:pt x="570" y="404"/>
                    <a:pt x="570" y="404"/>
                  </a:cubicBezTo>
                  <a:cubicBezTo>
                    <a:pt x="565" y="410"/>
                    <a:pt x="565" y="410"/>
                    <a:pt x="565" y="410"/>
                  </a:cubicBezTo>
                  <a:cubicBezTo>
                    <a:pt x="562" y="416"/>
                    <a:pt x="562" y="416"/>
                    <a:pt x="562" y="416"/>
                  </a:cubicBezTo>
                  <a:cubicBezTo>
                    <a:pt x="589" y="420"/>
                    <a:pt x="589" y="420"/>
                    <a:pt x="589" y="420"/>
                  </a:cubicBezTo>
                  <a:cubicBezTo>
                    <a:pt x="613" y="408"/>
                    <a:pt x="613" y="408"/>
                    <a:pt x="613" y="408"/>
                  </a:cubicBezTo>
                  <a:cubicBezTo>
                    <a:pt x="614" y="399"/>
                    <a:pt x="614" y="399"/>
                    <a:pt x="614" y="399"/>
                  </a:cubicBezTo>
                  <a:cubicBezTo>
                    <a:pt x="599" y="392"/>
                    <a:pt x="599" y="392"/>
                    <a:pt x="599" y="392"/>
                  </a:cubicBezTo>
                  <a:cubicBezTo>
                    <a:pt x="581" y="397"/>
                    <a:pt x="581" y="397"/>
                    <a:pt x="581" y="397"/>
                  </a:cubicBezTo>
                  <a:cubicBezTo>
                    <a:pt x="571" y="400"/>
                    <a:pt x="571" y="400"/>
                    <a:pt x="571" y="400"/>
                  </a:cubicBezTo>
                  <a:cubicBezTo>
                    <a:pt x="571" y="395"/>
                    <a:pt x="571" y="395"/>
                    <a:pt x="571" y="395"/>
                  </a:cubicBezTo>
                  <a:cubicBezTo>
                    <a:pt x="562" y="391"/>
                    <a:pt x="562" y="391"/>
                    <a:pt x="562" y="391"/>
                  </a:cubicBezTo>
                  <a:close/>
                  <a:moveTo>
                    <a:pt x="803" y="232"/>
                  </a:moveTo>
                  <a:cubicBezTo>
                    <a:pt x="796" y="245"/>
                    <a:pt x="796" y="245"/>
                    <a:pt x="796" y="245"/>
                  </a:cubicBezTo>
                  <a:cubicBezTo>
                    <a:pt x="816" y="245"/>
                    <a:pt x="816" y="245"/>
                    <a:pt x="816" y="245"/>
                  </a:cubicBezTo>
                  <a:cubicBezTo>
                    <a:pt x="812" y="250"/>
                    <a:pt x="812" y="250"/>
                    <a:pt x="812" y="250"/>
                  </a:cubicBezTo>
                  <a:cubicBezTo>
                    <a:pt x="830" y="252"/>
                    <a:pt x="830" y="252"/>
                    <a:pt x="830" y="252"/>
                  </a:cubicBezTo>
                  <a:cubicBezTo>
                    <a:pt x="844" y="243"/>
                    <a:pt x="844" y="243"/>
                    <a:pt x="844" y="243"/>
                  </a:cubicBezTo>
                  <a:cubicBezTo>
                    <a:pt x="822" y="237"/>
                    <a:pt x="822" y="237"/>
                    <a:pt x="822" y="237"/>
                  </a:cubicBezTo>
                  <a:cubicBezTo>
                    <a:pt x="814" y="238"/>
                    <a:pt x="814" y="238"/>
                    <a:pt x="814" y="238"/>
                  </a:cubicBezTo>
                  <a:cubicBezTo>
                    <a:pt x="803" y="232"/>
                    <a:pt x="803" y="232"/>
                    <a:pt x="803" y="232"/>
                  </a:cubicBezTo>
                  <a:close/>
                  <a:moveTo>
                    <a:pt x="785" y="243"/>
                  </a:moveTo>
                  <a:cubicBezTo>
                    <a:pt x="809" y="258"/>
                    <a:pt x="809" y="258"/>
                    <a:pt x="809" y="258"/>
                  </a:cubicBezTo>
                  <a:cubicBezTo>
                    <a:pt x="798" y="266"/>
                    <a:pt x="798" y="266"/>
                    <a:pt x="798" y="266"/>
                  </a:cubicBezTo>
                  <a:cubicBezTo>
                    <a:pt x="789" y="284"/>
                    <a:pt x="789" y="284"/>
                    <a:pt x="789" y="284"/>
                  </a:cubicBezTo>
                  <a:cubicBezTo>
                    <a:pt x="773" y="269"/>
                    <a:pt x="773" y="269"/>
                    <a:pt x="773" y="269"/>
                  </a:cubicBezTo>
                  <a:cubicBezTo>
                    <a:pt x="786" y="263"/>
                    <a:pt x="786" y="263"/>
                    <a:pt x="786" y="263"/>
                  </a:cubicBezTo>
                  <a:cubicBezTo>
                    <a:pt x="779" y="258"/>
                    <a:pt x="779" y="258"/>
                    <a:pt x="779" y="258"/>
                  </a:cubicBezTo>
                  <a:cubicBezTo>
                    <a:pt x="766" y="264"/>
                    <a:pt x="766" y="264"/>
                    <a:pt x="766" y="264"/>
                  </a:cubicBezTo>
                  <a:cubicBezTo>
                    <a:pt x="752" y="247"/>
                    <a:pt x="752" y="247"/>
                    <a:pt x="752" y="247"/>
                  </a:cubicBezTo>
                  <a:cubicBezTo>
                    <a:pt x="768" y="246"/>
                    <a:pt x="768" y="246"/>
                    <a:pt x="768" y="246"/>
                  </a:cubicBezTo>
                  <a:cubicBezTo>
                    <a:pt x="775" y="253"/>
                    <a:pt x="775" y="253"/>
                    <a:pt x="775" y="253"/>
                  </a:cubicBezTo>
                  <a:cubicBezTo>
                    <a:pt x="783" y="252"/>
                    <a:pt x="783" y="252"/>
                    <a:pt x="783" y="252"/>
                  </a:cubicBezTo>
                  <a:cubicBezTo>
                    <a:pt x="785" y="243"/>
                    <a:pt x="785" y="243"/>
                    <a:pt x="785" y="243"/>
                  </a:cubicBezTo>
                  <a:close/>
                  <a:moveTo>
                    <a:pt x="1014" y="318"/>
                  </a:moveTo>
                  <a:cubicBezTo>
                    <a:pt x="1000" y="315"/>
                    <a:pt x="1000" y="315"/>
                    <a:pt x="1000" y="315"/>
                  </a:cubicBezTo>
                  <a:cubicBezTo>
                    <a:pt x="1018" y="297"/>
                    <a:pt x="1018" y="297"/>
                    <a:pt x="1018" y="297"/>
                  </a:cubicBezTo>
                  <a:cubicBezTo>
                    <a:pt x="1043" y="287"/>
                    <a:pt x="1043" y="287"/>
                    <a:pt x="1043" y="287"/>
                  </a:cubicBezTo>
                  <a:cubicBezTo>
                    <a:pt x="1080" y="280"/>
                    <a:pt x="1080" y="280"/>
                    <a:pt x="1080" y="280"/>
                  </a:cubicBezTo>
                  <a:cubicBezTo>
                    <a:pt x="1083" y="285"/>
                    <a:pt x="1083" y="285"/>
                    <a:pt x="1083" y="285"/>
                  </a:cubicBezTo>
                  <a:cubicBezTo>
                    <a:pt x="1072" y="291"/>
                    <a:pt x="1072" y="291"/>
                    <a:pt x="1072" y="291"/>
                  </a:cubicBezTo>
                  <a:cubicBezTo>
                    <a:pt x="1031" y="301"/>
                    <a:pt x="1031" y="301"/>
                    <a:pt x="1031" y="301"/>
                  </a:cubicBezTo>
                  <a:cubicBezTo>
                    <a:pt x="1014" y="318"/>
                    <a:pt x="1014" y="318"/>
                    <a:pt x="1014" y="318"/>
                  </a:cubicBezTo>
                  <a:close/>
                  <a:moveTo>
                    <a:pt x="1016" y="350"/>
                  </a:moveTo>
                  <a:cubicBezTo>
                    <a:pt x="1000" y="349"/>
                    <a:pt x="1000" y="349"/>
                    <a:pt x="1000" y="349"/>
                  </a:cubicBezTo>
                  <a:cubicBezTo>
                    <a:pt x="983" y="336"/>
                    <a:pt x="983" y="336"/>
                    <a:pt x="983" y="336"/>
                  </a:cubicBezTo>
                  <a:cubicBezTo>
                    <a:pt x="995" y="323"/>
                    <a:pt x="995" y="323"/>
                    <a:pt x="995" y="323"/>
                  </a:cubicBezTo>
                  <a:cubicBezTo>
                    <a:pt x="1012" y="324"/>
                    <a:pt x="1012" y="324"/>
                    <a:pt x="1012" y="324"/>
                  </a:cubicBezTo>
                  <a:cubicBezTo>
                    <a:pt x="1007" y="332"/>
                    <a:pt x="1007" y="332"/>
                    <a:pt x="1007" y="332"/>
                  </a:cubicBezTo>
                  <a:cubicBezTo>
                    <a:pt x="1016" y="350"/>
                    <a:pt x="1016" y="350"/>
                    <a:pt x="1016" y="350"/>
                  </a:cubicBezTo>
                  <a:close/>
                  <a:moveTo>
                    <a:pt x="663" y="458"/>
                  </a:moveTo>
                  <a:cubicBezTo>
                    <a:pt x="658" y="477"/>
                    <a:pt x="658" y="477"/>
                    <a:pt x="658" y="477"/>
                  </a:cubicBezTo>
                  <a:cubicBezTo>
                    <a:pt x="666" y="483"/>
                    <a:pt x="666" y="483"/>
                    <a:pt x="666" y="483"/>
                  </a:cubicBezTo>
                  <a:cubicBezTo>
                    <a:pt x="666" y="491"/>
                    <a:pt x="666" y="491"/>
                    <a:pt x="666" y="491"/>
                  </a:cubicBezTo>
                  <a:cubicBezTo>
                    <a:pt x="672" y="492"/>
                    <a:pt x="672" y="492"/>
                    <a:pt x="672" y="492"/>
                  </a:cubicBezTo>
                  <a:cubicBezTo>
                    <a:pt x="677" y="501"/>
                    <a:pt x="677" y="501"/>
                    <a:pt x="677" y="501"/>
                  </a:cubicBezTo>
                  <a:cubicBezTo>
                    <a:pt x="668" y="505"/>
                    <a:pt x="668" y="505"/>
                    <a:pt x="668" y="505"/>
                  </a:cubicBezTo>
                  <a:cubicBezTo>
                    <a:pt x="663" y="513"/>
                    <a:pt x="663" y="513"/>
                    <a:pt x="663" y="513"/>
                  </a:cubicBezTo>
                  <a:cubicBezTo>
                    <a:pt x="676" y="517"/>
                    <a:pt x="676" y="517"/>
                    <a:pt x="676" y="517"/>
                  </a:cubicBezTo>
                  <a:cubicBezTo>
                    <a:pt x="660" y="527"/>
                    <a:pt x="660" y="527"/>
                    <a:pt x="660" y="527"/>
                  </a:cubicBezTo>
                  <a:cubicBezTo>
                    <a:pt x="665" y="528"/>
                    <a:pt x="665" y="528"/>
                    <a:pt x="665" y="528"/>
                  </a:cubicBezTo>
                  <a:cubicBezTo>
                    <a:pt x="679" y="522"/>
                    <a:pt x="679" y="522"/>
                    <a:pt x="679" y="522"/>
                  </a:cubicBezTo>
                  <a:cubicBezTo>
                    <a:pt x="694" y="523"/>
                    <a:pt x="694" y="523"/>
                    <a:pt x="694" y="523"/>
                  </a:cubicBezTo>
                  <a:cubicBezTo>
                    <a:pt x="701" y="518"/>
                    <a:pt x="701" y="518"/>
                    <a:pt x="701" y="518"/>
                  </a:cubicBezTo>
                  <a:cubicBezTo>
                    <a:pt x="696" y="516"/>
                    <a:pt x="696" y="516"/>
                    <a:pt x="696" y="516"/>
                  </a:cubicBezTo>
                  <a:cubicBezTo>
                    <a:pt x="702" y="510"/>
                    <a:pt x="702" y="510"/>
                    <a:pt x="702" y="510"/>
                  </a:cubicBezTo>
                  <a:cubicBezTo>
                    <a:pt x="700" y="505"/>
                    <a:pt x="700" y="505"/>
                    <a:pt x="700" y="505"/>
                  </a:cubicBezTo>
                  <a:cubicBezTo>
                    <a:pt x="692" y="505"/>
                    <a:pt x="692" y="505"/>
                    <a:pt x="692" y="505"/>
                  </a:cubicBezTo>
                  <a:cubicBezTo>
                    <a:pt x="687" y="492"/>
                    <a:pt x="687" y="492"/>
                    <a:pt x="687" y="492"/>
                  </a:cubicBezTo>
                  <a:cubicBezTo>
                    <a:pt x="684" y="491"/>
                    <a:pt x="684" y="491"/>
                    <a:pt x="684" y="491"/>
                  </a:cubicBezTo>
                  <a:cubicBezTo>
                    <a:pt x="684" y="485"/>
                    <a:pt x="684" y="485"/>
                    <a:pt x="684" y="485"/>
                  </a:cubicBezTo>
                  <a:cubicBezTo>
                    <a:pt x="677" y="479"/>
                    <a:pt x="677" y="479"/>
                    <a:pt x="677" y="479"/>
                  </a:cubicBezTo>
                  <a:cubicBezTo>
                    <a:pt x="682" y="472"/>
                    <a:pt x="682" y="472"/>
                    <a:pt x="682" y="472"/>
                  </a:cubicBezTo>
                  <a:cubicBezTo>
                    <a:pt x="681" y="468"/>
                    <a:pt x="681" y="468"/>
                    <a:pt x="681" y="468"/>
                  </a:cubicBezTo>
                  <a:cubicBezTo>
                    <a:pt x="670" y="468"/>
                    <a:pt x="670" y="468"/>
                    <a:pt x="670" y="468"/>
                  </a:cubicBezTo>
                  <a:cubicBezTo>
                    <a:pt x="677" y="463"/>
                    <a:pt x="677" y="463"/>
                    <a:pt x="677" y="463"/>
                  </a:cubicBezTo>
                  <a:cubicBezTo>
                    <a:pt x="676" y="460"/>
                    <a:pt x="676" y="460"/>
                    <a:pt x="676" y="460"/>
                  </a:cubicBezTo>
                  <a:cubicBezTo>
                    <a:pt x="663" y="458"/>
                    <a:pt x="663" y="458"/>
                    <a:pt x="663" y="458"/>
                  </a:cubicBezTo>
                  <a:close/>
                  <a:moveTo>
                    <a:pt x="656" y="489"/>
                  </a:moveTo>
                  <a:cubicBezTo>
                    <a:pt x="647" y="487"/>
                    <a:pt x="647" y="487"/>
                    <a:pt x="647" y="487"/>
                  </a:cubicBezTo>
                  <a:cubicBezTo>
                    <a:pt x="643" y="494"/>
                    <a:pt x="643" y="494"/>
                    <a:pt x="643" y="494"/>
                  </a:cubicBezTo>
                  <a:cubicBezTo>
                    <a:pt x="635" y="495"/>
                    <a:pt x="635" y="495"/>
                    <a:pt x="635" y="495"/>
                  </a:cubicBezTo>
                  <a:cubicBezTo>
                    <a:pt x="636" y="502"/>
                    <a:pt x="636" y="502"/>
                    <a:pt x="636" y="502"/>
                  </a:cubicBezTo>
                  <a:cubicBezTo>
                    <a:pt x="641" y="504"/>
                    <a:pt x="641" y="504"/>
                    <a:pt x="641" y="504"/>
                  </a:cubicBezTo>
                  <a:cubicBezTo>
                    <a:pt x="638" y="509"/>
                    <a:pt x="638" y="509"/>
                    <a:pt x="638" y="509"/>
                  </a:cubicBezTo>
                  <a:cubicBezTo>
                    <a:pt x="634" y="513"/>
                    <a:pt x="634" y="513"/>
                    <a:pt x="634" y="513"/>
                  </a:cubicBezTo>
                  <a:cubicBezTo>
                    <a:pt x="643" y="517"/>
                    <a:pt x="643" y="517"/>
                    <a:pt x="643" y="517"/>
                  </a:cubicBezTo>
                  <a:cubicBezTo>
                    <a:pt x="652" y="511"/>
                    <a:pt x="652" y="511"/>
                    <a:pt x="652" y="511"/>
                  </a:cubicBezTo>
                  <a:cubicBezTo>
                    <a:pt x="658" y="512"/>
                    <a:pt x="658" y="512"/>
                    <a:pt x="658" y="512"/>
                  </a:cubicBezTo>
                  <a:cubicBezTo>
                    <a:pt x="658" y="497"/>
                    <a:pt x="658" y="497"/>
                    <a:pt x="658" y="497"/>
                  </a:cubicBezTo>
                  <a:cubicBezTo>
                    <a:pt x="660" y="494"/>
                    <a:pt x="660" y="494"/>
                    <a:pt x="660" y="494"/>
                  </a:cubicBezTo>
                  <a:cubicBezTo>
                    <a:pt x="656" y="489"/>
                    <a:pt x="656" y="489"/>
                    <a:pt x="656" y="489"/>
                  </a:cubicBezTo>
                  <a:close/>
                  <a:moveTo>
                    <a:pt x="739" y="591"/>
                  </a:moveTo>
                  <a:cubicBezTo>
                    <a:pt x="740" y="596"/>
                    <a:pt x="740" y="596"/>
                    <a:pt x="740" y="596"/>
                  </a:cubicBezTo>
                  <a:cubicBezTo>
                    <a:pt x="741" y="605"/>
                    <a:pt x="741" y="605"/>
                    <a:pt x="741" y="605"/>
                  </a:cubicBezTo>
                  <a:cubicBezTo>
                    <a:pt x="747" y="602"/>
                    <a:pt x="747" y="602"/>
                    <a:pt x="747" y="602"/>
                  </a:cubicBezTo>
                  <a:cubicBezTo>
                    <a:pt x="749" y="592"/>
                    <a:pt x="749" y="592"/>
                    <a:pt x="749" y="592"/>
                  </a:cubicBezTo>
                  <a:cubicBezTo>
                    <a:pt x="745" y="589"/>
                    <a:pt x="745" y="589"/>
                    <a:pt x="745" y="589"/>
                  </a:cubicBezTo>
                  <a:cubicBezTo>
                    <a:pt x="739" y="591"/>
                    <a:pt x="739" y="591"/>
                    <a:pt x="739" y="591"/>
                  </a:cubicBezTo>
                  <a:close/>
                  <a:moveTo>
                    <a:pt x="744" y="588"/>
                  </a:moveTo>
                  <a:cubicBezTo>
                    <a:pt x="740" y="583"/>
                    <a:pt x="740" y="583"/>
                    <a:pt x="740" y="583"/>
                  </a:cubicBezTo>
                  <a:cubicBezTo>
                    <a:pt x="746" y="577"/>
                    <a:pt x="746" y="577"/>
                    <a:pt x="746" y="577"/>
                  </a:cubicBezTo>
                  <a:cubicBezTo>
                    <a:pt x="748" y="580"/>
                    <a:pt x="748" y="580"/>
                    <a:pt x="748" y="580"/>
                  </a:cubicBezTo>
                  <a:cubicBezTo>
                    <a:pt x="747" y="586"/>
                    <a:pt x="747" y="586"/>
                    <a:pt x="747" y="586"/>
                  </a:cubicBezTo>
                  <a:cubicBezTo>
                    <a:pt x="744" y="588"/>
                    <a:pt x="744" y="588"/>
                    <a:pt x="744" y="588"/>
                  </a:cubicBezTo>
                  <a:close/>
                  <a:moveTo>
                    <a:pt x="779" y="610"/>
                  </a:moveTo>
                  <a:cubicBezTo>
                    <a:pt x="779" y="617"/>
                    <a:pt x="779" y="617"/>
                    <a:pt x="779" y="617"/>
                  </a:cubicBezTo>
                  <a:cubicBezTo>
                    <a:pt x="776" y="619"/>
                    <a:pt x="776" y="619"/>
                    <a:pt x="776" y="619"/>
                  </a:cubicBezTo>
                  <a:cubicBezTo>
                    <a:pt x="763" y="614"/>
                    <a:pt x="763" y="614"/>
                    <a:pt x="763" y="614"/>
                  </a:cubicBezTo>
                  <a:cubicBezTo>
                    <a:pt x="763" y="611"/>
                    <a:pt x="763" y="611"/>
                    <a:pt x="763" y="611"/>
                  </a:cubicBezTo>
                  <a:cubicBezTo>
                    <a:pt x="768" y="608"/>
                    <a:pt x="768" y="608"/>
                    <a:pt x="768" y="608"/>
                  </a:cubicBezTo>
                  <a:cubicBezTo>
                    <a:pt x="773" y="610"/>
                    <a:pt x="773" y="610"/>
                    <a:pt x="773" y="610"/>
                  </a:cubicBezTo>
                  <a:cubicBezTo>
                    <a:pt x="779" y="610"/>
                    <a:pt x="779" y="610"/>
                    <a:pt x="779" y="610"/>
                  </a:cubicBezTo>
                  <a:close/>
                  <a:moveTo>
                    <a:pt x="825" y="625"/>
                  </a:moveTo>
                  <a:cubicBezTo>
                    <a:pt x="826" y="629"/>
                    <a:pt x="826" y="629"/>
                    <a:pt x="826" y="629"/>
                  </a:cubicBezTo>
                  <a:cubicBezTo>
                    <a:pt x="833" y="632"/>
                    <a:pt x="833" y="632"/>
                    <a:pt x="833" y="632"/>
                  </a:cubicBezTo>
                  <a:cubicBezTo>
                    <a:pt x="842" y="630"/>
                    <a:pt x="842" y="630"/>
                    <a:pt x="842" y="630"/>
                  </a:cubicBezTo>
                  <a:cubicBezTo>
                    <a:pt x="842" y="627"/>
                    <a:pt x="842" y="627"/>
                    <a:pt x="842" y="627"/>
                  </a:cubicBezTo>
                  <a:cubicBezTo>
                    <a:pt x="825" y="625"/>
                    <a:pt x="825" y="625"/>
                    <a:pt x="825" y="625"/>
                  </a:cubicBezTo>
                  <a:close/>
                  <a:moveTo>
                    <a:pt x="885" y="627"/>
                  </a:moveTo>
                  <a:cubicBezTo>
                    <a:pt x="877" y="627"/>
                    <a:pt x="877" y="627"/>
                    <a:pt x="877" y="627"/>
                  </a:cubicBezTo>
                  <a:cubicBezTo>
                    <a:pt x="874" y="631"/>
                    <a:pt x="874" y="631"/>
                    <a:pt x="874" y="631"/>
                  </a:cubicBezTo>
                  <a:cubicBezTo>
                    <a:pt x="880" y="634"/>
                    <a:pt x="880" y="634"/>
                    <a:pt x="880" y="634"/>
                  </a:cubicBezTo>
                  <a:cubicBezTo>
                    <a:pt x="885" y="631"/>
                    <a:pt x="885" y="631"/>
                    <a:pt x="885" y="631"/>
                  </a:cubicBezTo>
                  <a:cubicBezTo>
                    <a:pt x="885" y="627"/>
                    <a:pt x="885" y="627"/>
                    <a:pt x="885" y="627"/>
                  </a:cubicBezTo>
                  <a:close/>
                  <a:moveTo>
                    <a:pt x="1147" y="782"/>
                  </a:moveTo>
                  <a:cubicBezTo>
                    <a:pt x="1144" y="786"/>
                    <a:pt x="1144" y="786"/>
                    <a:pt x="1144" y="786"/>
                  </a:cubicBezTo>
                  <a:cubicBezTo>
                    <a:pt x="1145" y="798"/>
                    <a:pt x="1145" y="798"/>
                    <a:pt x="1145" y="798"/>
                  </a:cubicBezTo>
                  <a:cubicBezTo>
                    <a:pt x="1149" y="803"/>
                    <a:pt x="1149" y="803"/>
                    <a:pt x="1149" y="803"/>
                  </a:cubicBezTo>
                  <a:cubicBezTo>
                    <a:pt x="1155" y="800"/>
                    <a:pt x="1155" y="800"/>
                    <a:pt x="1155" y="800"/>
                  </a:cubicBezTo>
                  <a:cubicBezTo>
                    <a:pt x="1155" y="794"/>
                    <a:pt x="1155" y="794"/>
                    <a:pt x="1155" y="794"/>
                  </a:cubicBezTo>
                  <a:cubicBezTo>
                    <a:pt x="1147" y="782"/>
                    <a:pt x="1147" y="782"/>
                    <a:pt x="1147" y="782"/>
                  </a:cubicBezTo>
                  <a:close/>
                  <a:moveTo>
                    <a:pt x="973" y="905"/>
                  </a:moveTo>
                  <a:cubicBezTo>
                    <a:pt x="945" y="927"/>
                    <a:pt x="945" y="927"/>
                    <a:pt x="945" y="927"/>
                  </a:cubicBezTo>
                  <a:cubicBezTo>
                    <a:pt x="940" y="938"/>
                    <a:pt x="940" y="938"/>
                    <a:pt x="940" y="938"/>
                  </a:cubicBezTo>
                  <a:cubicBezTo>
                    <a:pt x="946" y="951"/>
                    <a:pt x="946" y="951"/>
                    <a:pt x="946" y="951"/>
                  </a:cubicBezTo>
                  <a:cubicBezTo>
                    <a:pt x="938" y="963"/>
                    <a:pt x="938" y="963"/>
                    <a:pt x="938" y="963"/>
                  </a:cubicBezTo>
                  <a:cubicBezTo>
                    <a:pt x="948" y="987"/>
                    <a:pt x="948" y="987"/>
                    <a:pt x="948" y="987"/>
                  </a:cubicBezTo>
                  <a:cubicBezTo>
                    <a:pt x="960" y="980"/>
                    <a:pt x="960" y="980"/>
                    <a:pt x="960" y="980"/>
                  </a:cubicBezTo>
                  <a:cubicBezTo>
                    <a:pt x="978" y="924"/>
                    <a:pt x="978" y="924"/>
                    <a:pt x="978" y="924"/>
                  </a:cubicBezTo>
                  <a:cubicBezTo>
                    <a:pt x="973" y="905"/>
                    <a:pt x="973" y="905"/>
                    <a:pt x="973" y="9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326015" y="6234935"/>
            <a:ext cx="370824" cy="803051"/>
            <a:chOff x="7326969" y="6189948"/>
            <a:chExt cx="370872" cy="802865"/>
          </a:xfrm>
        </p:grpSpPr>
        <p:grpSp>
          <p:nvGrpSpPr>
            <p:cNvPr id="53" name="组合 52"/>
            <p:cNvGrpSpPr/>
            <p:nvPr/>
          </p:nvGrpSpPr>
          <p:grpSpPr>
            <a:xfrm>
              <a:off x="7326969" y="6189948"/>
              <a:ext cx="370872" cy="802865"/>
              <a:chOff x="9943977" y="4495504"/>
              <a:chExt cx="370872" cy="802865"/>
            </a:xfrm>
          </p:grpSpPr>
          <p:sp>
            <p:nvSpPr>
              <p:cNvPr id="19" name="AutoShape 49"/>
              <p:cNvSpPr>
                <a:spLocks noChangeAspect="1" noChangeArrowheads="1" noTextEdit="1"/>
              </p:cNvSpPr>
              <p:nvPr/>
            </p:nvSpPr>
            <p:spPr bwMode="auto">
              <a:xfrm>
                <a:off x="9946789" y="4495504"/>
                <a:ext cx="367763" cy="367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51"/>
              <p:cNvSpPr/>
              <p:nvPr/>
            </p:nvSpPr>
            <p:spPr bwMode="auto">
              <a:xfrm>
                <a:off x="9947086" y="4495504"/>
                <a:ext cx="367763" cy="368208"/>
              </a:xfrm>
              <a:custGeom>
                <a:avLst/>
                <a:gdLst>
                  <a:gd name="T0" fmla="*/ 513 w 1047"/>
                  <a:gd name="T1" fmla="*/ 292 h 1048"/>
                  <a:gd name="T2" fmla="*/ 616 w 1047"/>
                  <a:gd name="T3" fmla="*/ 324 h 1048"/>
                  <a:gd name="T4" fmla="*/ 578 w 1047"/>
                  <a:gd name="T5" fmla="*/ 361 h 1048"/>
                  <a:gd name="T6" fmla="*/ 513 w 1047"/>
                  <a:gd name="T7" fmla="*/ 343 h 1048"/>
                  <a:gd name="T8" fmla="*/ 513 w 1047"/>
                  <a:gd name="T9" fmla="*/ 445 h 1048"/>
                  <a:gd name="T10" fmla="*/ 550 w 1047"/>
                  <a:gd name="T11" fmla="*/ 461 h 1048"/>
                  <a:gd name="T12" fmla="*/ 778 w 1047"/>
                  <a:gd name="T13" fmla="*/ 233 h 1048"/>
                  <a:gd name="T14" fmla="*/ 766 w 1047"/>
                  <a:gd name="T15" fmla="*/ 131 h 1048"/>
                  <a:gd name="T16" fmla="*/ 897 w 1047"/>
                  <a:gd name="T17" fmla="*/ 0 h 1048"/>
                  <a:gd name="T18" fmla="*/ 912 w 1047"/>
                  <a:gd name="T19" fmla="*/ 134 h 1048"/>
                  <a:gd name="T20" fmla="*/ 1047 w 1047"/>
                  <a:gd name="T21" fmla="*/ 150 h 1048"/>
                  <a:gd name="T22" fmla="*/ 916 w 1047"/>
                  <a:gd name="T23" fmla="*/ 280 h 1048"/>
                  <a:gd name="T24" fmla="*/ 814 w 1047"/>
                  <a:gd name="T25" fmla="*/ 268 h 1048"/>
                  <a:gd name="T26" fmla="*/ 586 w 1047"/>
                  <a:gd name="T27" fmla="*/ 496 h 1048"/>
                  <a:gd name="T28" fmla="*/ 603 w 1047"/>
                  <a:gd name="T29" fmla="*/ 535 h 1048"/>
                  <a:gd name="T30" fmla="*/ 705 w 1047"/>
                  <a:gd name="T31" fmla="*/ 535 h 1048"/>
                  <a:gd name="T32" fmla="*/ 686 w 1047"/>
                  <a:gd name="T33" fmla="*/ 468 h 1048"/>
                  <a:gd name="T34" fmla="*/ 723 w 1047"/>
                  <a:gd name="T35" fmla="*/ 430 h 1048"/>
                  <a:gd name="T36" fmla="*/ 756 w 1047"/>
                  <a:gd name="T37" fmla="*/ 535 h 1048"/>
                  <a:gd name="T38" fmla="*/ 857 w 1047"/>
                  <a:gd name="T39" fmla="*/ 535 h 1048"/>
                  <a:gd name="T40" fmla="*/ 797 w 1047"/>
                  <a:gd name="T41" fmla="*/ 357 h 1048"/>
                  <a:gd name="T42" fmla="*/ 832 w 1047"/>
                  <a:gd name="T43" fmla="*/ 321 h 1048"/>
                  <a:gd name="T44" fmla="*/ 834 w 1047"/>
                  <a:gd name="T45" fmla="*/ 322 h 1048"/>
                  <a:gd name="T46" fmla="*/ 907 w 1047"/>
                  <a:gd name="T47" fmla="*/ 535 h 1048"/>
                  <a:gd name="T48" fmla="*/ 975 w 1047"/>
                  <a:gd name="T49" fmla="*/ 535 h 1048"/>
                  <a:gd name="T50" fmla="*/ 975 w 1047"/>
                  <a:gd name="T51" fmla="*/ 585 h 1048"/>
                  <a:gd name="T52" fmla="*/ 907 w 1047"/>
                  <a:gd name="T53" fmla="*/ 585 h 1048"/>
                  <a:gd name="T54" fmla="*/ 513 w 1047"/>
                  <a:gd name="T55" fmla="*/ 980 h 1048"/>
                  <a:gd name="T56" fmla="*/ 513 w 1047"/>
                  <a:gd name="T57" fmla="*/ 1048 h 1048"/>
                  <a:gd name="T58" fmla="*/ 462 w 1047"/>
                  <a:gd name="T59" fmla="*/ 1048 h 1048"/>
                  <a:gd name="T60" fmla="*/ 462 w 1047"/>
                  <a:gd name="T61" fmla="*/ 980 h 1048"/>
                  <a:gd name="T62" fmla="*/ 68 w 1047"/>
                  <a:gd name="T63" fmla="*/ 585 h 1048"/>
                  <a:gd name="T64" fmla="*/ 0 w 1047"/>
                  <a:gd name="T65" fmla="*/ 585 h 1048"/>
                  <a:gd name="T66" fmla="*/ 0 w 1047"/>
                  <a:gd name="T67" fmla="*/ 535 h 1048"/>
                  <a:gd name="T68" fmla="*/ 68 w 1047"/>
                  <a:gd name="T69" fmla="*/ 535 h 1048"/>
                  <a:gd name="T70" fmla="*/ 462 w 1047"/>
                  <a:gd name="T71" fmla="*/ 140 h 1048"/>
                  <a:gd name="T72" fmla="*/ 462 w 1047"/>
                  <a:gd name="T73" fmla="*/ 73 h 1048"/>
                  <a:gd name="T74" fmla="*/ 513 w 1047"/>
                  <a:gd name="T75" fmla="*/ 73 h 1048"/>
                  <a:gd name="T76" fmla="*/ 513 w 1047"/>
                  <a:gd name="T77" fmla="*/ 140 h 1048"/>
                  <a:gd name="T78" fmla="*/ 725 w 1047"/>
                  <a:gd name="T79" fmla="*/ 213 h 1048"/>
                  <a:gd name="T80" fmla="*/ 725 w 1047"/>
                  <a:gd name="T81" fmla="*/ 214 h 1048"/>
                  <a:gd name="T82" fmla="*/ 689 w 1047"/>
                  <a:gd name="T83" fmla="*/ 250 h 1048"/>
                  <a:gd name="T84" fmla="*/ 513 w 1047"/>
                  <a:gd name="T85" fmla="*/ 191 h 1048"/>
                  <a:gd name="T86" fmla="*/ 513 w 1047"/>
                  <a:gd name="T87" fmla="*/ 292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7" h="1048">
                    <a:moveTo>
                      <a:pt x="513" y="292"/>
                    </a:moveTo>
                    <a:cubicBezTo>
                      <a:pt x="550" y="296"/>
                      <a:pt x="585" y="307"/>
                      <a:pt x="616" y="324"/>
                    </a:cubicBezTo>
                    <a:cubicBezTo>
                      <a:pt x="578" y="361"/>
                      <a:pt x="578" y="361"/>
                      <a:pt x="578" y="361"/>
                    </a:cubicBezTo>
                    <a:cubicBezTo>
                      <a:pt x="558" y="352"/>
                      <a:pt x="536" y="346"/>
                      <a:pt x="513" y="343"/>
                    </a:cubicBezTo>
                    <a:cubicBezTo>
                      <a:pt x="513" y="445"/>
                      <a:pt x="513" y="445"/>
                      <a:pt x="513" y="445"/>
                    </a:cubicBezTo>
                    <a:cubicBezTo>
                      <a:pt x="526" y="448"/>
                      <a:pt x="539" y="453"/>
                      <a:pt x="550" y="461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66" y="131"/>
                      <a:pt x="766" y="131"/>
                      <a:pt x="766" y="131"/>
                    </a:cubicBezTo>
                    <a:cubicBezTo>
                      <a:pt x="897" y="0"/>
                      <a:pt x="897" y="0"/>
                      <a:pt x="897" y="0"/>
                    </a:cubicBezTo>
                    <a:cubicBezTo>
                      <a:pt x="912" y="134"/>
                      <a:pt x="912" y="134"/>
                      <a:pt x="912" y="134"/>
                    </a:cubicBezTo>
                    <a:cubicBezTo>
                      <a:pt x="1047" y="150"/>
                      <a:pt x="1047" y="150"/>
                      <a:pt x="1047" y="150"/>
                    </a:cubicBezTo>
                    <a:cubicBezTo>
                      <a:pt x="916" y="280"/>
                      <a:pt x="916" y="280"/>
                      <a:pt x="916" y="280"/>
                    </a:cubicBezTo>
                    <a:cubicBezTo>
                      <a:pt x="814" y="268"/>
                      <a:pt x="814" y="268"/>
                      <a:pt x="814" y="268"/>
                    </a:cubicBezTo>
                    <a:cubicBezTo>
                      <a:pt x="586" y="496"/>
                      <a:pt x="586" y="496"/>
                      <a:pt x="586" y="496"/>
                    </a:cubicBezTo>
                    <a:cubicBezTo>
                      <a:pt x="594" y="508"/>
                      <a:pt x="599" y="521"/>
                      <a:pt x="603" y="535"/>
                    </a:cubicBezTo>
                    <a:cubicBezTo>
                      <a:pt x="705" y="535"/>
                      <a:pt x="705" y="535"/>
                      <a:pt x="705" y="535"/>
                    </a:cubicBezTo>
                    <a:cubicBezTo>
                      <a:pt x="702" y="511"/>
                      <a:pt x="696" y="489"/>
                      <a:pt x="686" y="468"/>
                    </a:cubicBezTo>
                    <a:cubicBezTo>
                      <a:pt x="723" y="430"/>
                      <a:pt x="723" y="430"/>
                      <a:pt x="723" y="430"/>
                    </a:cubicBezTo>
                    <a:cubicBezTo>
                      <a:pt x="741" y="462"/>
                      <a:pt x="752" y="497"/>
                      <a:pt x="756" y="535"/>
                    </a:cubicBezTo>
                    <a:cubicBezTo>
                      <a:pt x="857" y="535"/>
                      <a:pt x="857" y="535"/>
                      <a:pt x="857" y="535"/>
                    </a:cubicBezTo>
                    <a:cubicBezTo>
                      <a:pt x="852" y="470"/>
                      <a:pt x="831" y="409"/>
                      <a:pt x="797" y="357"/>
                    </a:cubicBezTo>
                    <a:cubicBezTo>
                      <a:pt x="832" y="321"/>
                      <a:pt x="832" y="321"/>
                      <a:pt x="832" y="321"/>
                    </a:cubicBezTo>
                    <a:cubicBezTo>
                      <a:pt x="834" y="322"/>
                      <a:pt x="834" y="322"/>
                      <a:pt x="834" y="322"/>
                    </a:cubicBezTo>
                    <a:cubicBezTo>
                      <a:pt x="876" y="383"/>
                      <a:pt x="903" y="456"/>
                      <a:pt x="907" y="535"/>
                    </a:cubicBezTo>
                    <a:cubicBezTo>
                      <a:pt x="975" y="535"/>
                      <a:pt x="975" y="535"/>
                      <a:pt x="975" y="535"/>
                    </a:cubicBezTo>
                    <a:cubicBezTo>
                      <a:pt x="975" y="585"/>
                      <a:pt x="975" y="585"/>
                      <a:pt x="975" y="585"/>
                    </a:cubicBezTo>
                    <a:cubicBezTo>
                      <a:pt x="907" y="585"/>
                      <a:pt x="907" y="585"/>
                      <a:pt x="907" y="585"/>
                    </a:cubicBezTo>
                    <a:cubicBezTo>
                      <a:pt x="895" y="797"/>
                      <a:pt x="724" y="967"/>
                      <a:pt x="513" y="980"/>
                    </a:cubicBezTo>
                    <a:cubicBezTo>
                      <a:pt x="513" y="1048"/>
                      <a:pt x="513" y="1048"/>
                      <a:pt x="513" y="1048"/>
                    </a:cubicBezTo>
                    <a:cubicBezTo>
                      <a:pt x="462" y="1048"/>
                      <a:pt x="462" y="1048"/>
                      <a:pt x="462" y="1048"/>
                    </a:cubicBezTo>
                    <a:cubicBezTo>
                      <a:pt x="462" y="980"/>
                      <a:pt x="462" y="980"/>
                      <a:pt x="462" y="980"/>
                    </a:cubicBezTo>
                    <a:cubicBezTo>
                      <a:pt x="251" y="967"/>
                      <a:pt x="80" y="797"/>
                      <a:pt x="68" y="585"/>
                    </a:cubicBezTo>
                    <a:cubicBezTo>
                      <a:pt x="0" y="585"/>
                      <a:pt x="0" y="585"/>
                      <a:pt x="0" y="585"/>
                    </a:cubicBezTo>
                    <a:cubicBezTo>
                      <a:pt x="0" y="535"/>
                      <a:pt x="0" y="535"/>
                      <a:pt x="0" y="535"/>
                    </a:cubicBezTo>
                    <a:cubicBezTo>
                      <a:pt x="68" y="535"/>
                      <a:pt x="68" y="535"/>
                      <a:pt x="68" y="535"/>
                    </a:cubicBezTo>
                    <a:cubicBezTo>
                      <a:pt x="80" y="323"/>
                      <a:pt x="251" y="153"/>
                      <a:pt x="462" y="140"/>
                    </a:cubicBezTo>
                    <a:cubicBezTo>
                      <a:pt x="462" y="73"/>
                      <a:pt x="462" y="73"/>
                      <a:pt x="462" y="73"/>
                    </a:cubicBezTo>
                    <a:cubicBezTo>
                      <a:pt x="513" y="73"/>
                      <a:pt x="513" y="73"/>
                      <a:pt x="513" y="73"/>
                    </a:cubicBezTo>
                    <a:cubicBezTo>
                      <a:pt x="513" y="140"/>
                      <a:pt x="513" y="140"/>
                      <a:pt x="513" y="140"/>
                    </a:cubicBezTo>
                    <a:cubicBezTo>
                      <a:pt x="591" y="145"/>
                      <a:pt x="664" y="171"/>
                      <a:pt x="725" y="213"/>
                    </a:cubicBezTo>
                    <a:cubicBezTo>
                      <a:pt x="725" y="214"/>
                      <a:pt x="725" y="214"/>
                      <a:pt x="725" y="214"/>
                    </a:cubicBezTo>
                    <a:cubicBezTo>
                      <a:pt x="689" y="250"/>
                      <a:pt x="689" y="250"/>
                      <a:pt x="689" y="250"/>
                    </a:cubicBezTo>
                    <a:cubicBezTo>
                      <a:pt x="638" y="217"/>
                      <a:pt x="578" y="195"/>
                      <a:pt x="513" y="191"/>
                    </a:cubicBezTo>
                    <a:cubicBezTo>
                      <a:pt x="513" y="292"/>
                      <a:pt x="513" y="292"/>
                      <a:pt x="513" y="29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52"/>
              <p:cNvSpPr/>
              <p:nvPr/>
            </p:nvSpPr>
            <p:spPr bwMode="auto">
              <a:xfrm>
                <a:off x="10127409" y="4701036"/>
                <a:ext cx="67325" cy="67472"/>
              </a:xfrm>
              <a:custGeom>
                <a:avLst/>
                <a:gdLst>
                  <a:gd name="T0" fmla="*/ 90 w 192"/>
                  <a:gd name="T1" fmla="*/ 0 h 192"/>
                  <a:gd name="T2" fmla="*/ 0 w 192"/>
                  <a:gd name="T3" fmla="*/ 90 h 192"/>
                  <a:gd name="T4" fmla="*/ 0 w 192"/>
                  <a:gd name="T5" fmla="*/ 192 h 192"/>
                  <a:gd name="T6" fmla="*/ 192 w 192"/>
                  <a:gd name="T7" fmla="*/ 0 h 192"/>
                  <a:gd name="T8" fmla="*/ 90 w 192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90" y="0"/>
                    </a:moveTo>
                    <a:cubicBezTo>
                      <a:pt x="80" y="45"/>
                      <a:pt x="44" y="80"/>
                      <a:pt x="0" y="90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100" y="181"/>
                      <a:pt x="180" y="101"/>
                      <a:pt x="192" y="0"/>
                    </a:cubicBezTo>
                    <a:cubicBezTo>
                      <a:pt x="90" y="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53"/>
              <p:cNvSpPr/>
              <p:nvPr/>
            </p:nvSpPr>
            <p:spPr bwMode="auto">
              <a:xfrm>
                <a:off x="10041993" y="4701036"/>
                <a:ext cx="67472" cy="67472"/>
              </a:xfrm>
              <a:custGeom>
                <a:avLst/>
                <a:gdLst>
                  <a:gd name="T0" fmla="*/ 192 w 192"/>
                  <a:gd name="T1" fmla="*/ 90 h 192"/>
                  <a:gd name="T2" fmla="*/ 103 w 192"/>
                  <a:gd name="T3" fmla="*/ 0 h 192"/>
                  <a:gd name="T4" fmla="*/ 0 w 192"/>
                  <a:gd name="T5" fmla="*/ 0 h 192"/>
                  <a:gd name="T6" fmla="*/ 192 w 192"/>
                  <a:gd name="T7" fmla="*/ 192 h 192"/>
                  <a:gd name="T8" fmla="*/ 192 w 192"/>
                  <a:gd name="T9" fmla="*/ 9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192" y="90"/>
                    </a:moveTo>
                    <a:cubicBezTo>
                      <a:pt x="148" y="80"/>
                      <a:pt x="113" y="45"/>
                      <a:pt x="10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01"/>
                      <a:pt x="92" y="181"/>
                      <a:pt x="192" y="192"/>
                    </a:cubicBezTo>
                    <a:cubicBezTo>
                      <a:pt x="192" y="90"/>
                      <a:pt x="192" y="90"/>
                      <a:pt x="192" y="9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54"/>
              <p:cNvSpPr/>
              <p:nvPr/>
            </p:nvSpPr>
            <p:spPr bwMode="auto">
              <a:xfrm>
                <a:off x="10041993" y="4616065"/>
                <a:ext cx="67472" cy="67472"/>
              </a:xfrm>
              <a:custGeom>
                <a:avLst/>
                <a:gdLst>
                  <a:gd name="T0" fmla="*/ 103 w 192"/>
                  <a:gd name="T1" fmla="*/ 192 h 192"/>
                  <a:gd name="T2" fmla="*/ 192 w 192"/>
                  <a:gd name="T3" fmla="*/ 102 h 192"/>
                  <a:gd name="T4" fmla="*/ 192 w 192"/>
                  <a:gd name="T5" fmla="*/ 0 h 192"/>
                  <a:gd name="T6" fmla="*/ 0 w 192"/>
                  <a:gd name="T7" fmla="*/ 192 h 192"/>
                  <a:gd name="T8" fmla="*/ 103 w 192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103" y="192"/>
                    </a:moveTo>
                    <a:cubicBezTo>
                      <a:pt x="112" y="147"/>
                      <a:pt x="148" y="112"/>
                      <a:pt x="192" y="102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92" y="12"/>
                      <a:pt x="12" y="92"/>
                      <a:pt x="0" y="192"/>
                    </a:cubicBezTo>
                    <a:cubicBezTo>
                      <a:pt x="103" y="192"/>
                      <a:pt x="103" y="192"/>
                      <a:pt x="103" y="192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55"/>
              <p:cNvSpPr/>
              <p:nvPr/>
            </p:nvSpPr>
            <p:spPr bwMode="auto">
              <a:xfrm>
                <a:off x="9988608" y="4562680"/>
                <a:ext cx="120857" cy="120857"/>
              </a:xfrm>
              <a:custGeom>
                <a:avLst/>
                <a:gdLst>
                  <a:gd name="T0" fmla="*/ 344 w 344"/>
                  <a:gd name="T1" fmla="*/ 0 h 344"/>
                  <a:gd name="T2" fmla="*/ 0 w 344"/>
                  <a:gd name="T3" fmla="*/ 344 h 344"/>
                  <a:gd name="T4" fmla="*/ 102 w 344"/>
                  <a:gd name="T5" fmla="*/ 344 h 344"/>
                  <a:gd name="T6" fmla="*/ 344 w 344"/>
                  <a:gd name="T7" fmla="*/ 101 h 344"/>
                  <a:gd name="T8" fmla="*/ 344 w 344"/>
                  <a:gd name="T9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344" y="0"/>
                    </a:moveTo>
                    <a:cubicBezTo>
                      <a:pt x="161" y="12"/>
                      <a:pt x="13" y="160"/>
                      <a:pt x="0" y="344"/>
                    </a:cubicBezTo>
                    <a:cubicBezTo>
                      <a:pt x="102" y="344"/>
                      <a:pt x="102" y="344"/>
                      <a:pt x="102" y="344"/>
                    </a:cubicBezTo>
                    <a:cubicBezTo>
                      <a:pt x="114" y="216"/>
                      <a:pt x="216" y="113"/>
                      <a:pt x="344" y="101"/>
                    </a:cubicBezTo>
                    <a:cubicBezTo>
                      <a:pt x="344" y="0"/>
                      <a:pt x="344" y="0"/>
                      <a:pt x="344" y="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56"/>
              <p:cNvSpPr/>
              <p:nvPr/>
            </p:nvSpPr>
            <p:spPr bwMode="auto">
              <a:xfrm>
                <a:off x="9988608" y="4701036"/>
                <a:ext cx="120857" cy="120857"/>
              </a:xfrm>
              <a:custGeom>
                <a:avLst/>
                <a:gdLst>
                  <a:gd name="T0" fmla="*/ 344 w 344"/>
                  <a:gd name="T1" fmla="*/ 344 h 344"/>
                  <a:gd name="T2" fmla="*/ 344 w 344"/>
                  <a:gd name="T3" fmla="*/ 243 h 344"/>
                  <a:gd name="T4" fmla="*/ 102 w 344"/>
                  <a:gd name="T5" fmla="*/ 0 h 344"/>
                  <a:gd name="T6" fmla="*/ 0 w 344"/>
                  <a:gd name="T7" fmla="*/ 0 h 344"/>
                  <a:gd name="T8" fmla="*/ 344 w 344"/>
                  <a:gd name="T9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344" y="344"/>
                    </a:moveTo>
                    <a:cubicBezTo>
                      <a:pt x="344" y="243"/>
                      <a:pt x="344" y="243"/>
                      <a:pt x="344" y="243"/>
                    </a:cubicBezTo>
                    <a:cubicBezTo>
                      <a:pt x="216" y="231"/>
                      <a:pt x="114" y="129"/>
                      <a:pt x="10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184"/>
                      <a:pt x="161" y="332"/>
                      <a:pt x="344" y="344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57"/>
              <p:cNvSpPr/>
              <p:nvPr/>
            </p:nvSpPr>
            <p:spPr bwMode="auto">
              <a:xfrm>
                <a:off x="10127409" y="4701036"/>
                <a:ext cx="120709" cy="120857"/>
              </a:xfrm>
              <a:custGeom>
                <a:avLst/>
                <a:gdLst>
                  <a:gd name="T0" fmla="*/ 0 w 344"/>
                  <a:gd name="T1" fmla="*/ 243 h 344"/>
                  <a:gd name="T2" fmla="*/ 0 w 344"/>
                  <a:gd name="T3" fmla="*/ 344 h 344"/>
                  <a:gd name="T4" fmla="*/ 344 w 344"/>
                  <a:gd name="T5" fmla="*/ 0 h 344"/>
                  <a:gd name="T6" fmla="*/ 243 w 344"/>
                  <a:gd name="T7" fmla="*/ 0 h 344"/>
                  <a:gd name="T8" fmla="*/ 0 w 344"/>
                  <a:gd name="T9" fmla="*/ 24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0" y="243"/>
                    </a:moveTo>
                    <a:cubicBezTo>
                      <a:pt x="0" y="344"/>
                      <a:pt x="0" y="344"/>
                      <a:pt x="0" y="344"/>
                    </a:cubicBezTo>
                    <a:cubicBezTo>
                      <a:pt x="184" y="332"/>
                      <a:pt x="331" y="184"/>
                      <a:pt x="344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30" y="129"/>
                      <a:pt x="128" y="231"/>
                      <a:pt x="0" y="243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51"/>
              <p:cNvSpPr/>
              <p:nvPr/>
            </p:nvSpPr>
            <p:spPr bwMode="auto">
              <a:xfrm>
                <a:off x="9943977" y="4930161"/>
                <a:ext cx="367763" cy="368208"/>
              </a:xfrm>
              <a:custGeom>
                <a:avLst/>
                <a:gdLst>
                  <a:gd name="T0" fmla="*/ 513 w 1047"/>
                  <a:gd name="T1" fmla="*/ 292 h 1048"/>
                  <a:gd name="T2" fmla="*/ 616 w 1047"/>
                  <a:gd name="T3" fmla="*/ 324 h 1048"/>
                  <a:gd name="T4" fmla="*/ 578 w 1047"/>
                  <a:gd name="T5" fmla="*/ 361 h 1048"/>
                  <a:gd name="T6" fmla="*/ 513 w 1047"/>
                  <a:gd name="T7" fmla="*/ 343 h 1048"/>
                  <a:gd name="T8" fmla="*/ 513 w 1047"/>
                  <a:gd name="T9" fmla="*/ 445 h 1048"/>
                  <a:gd name="T10" fmla="*/ 550 w 1047"/>
                  <a:gd name="T11" fmla="*/ 461 h 1048"/>
                  <a:gd name="T12" fmla="*/ 778 w 1047"/>
                  <a:gd name="T13" fmla="*/ 233 h 1048"/>
                  <a:gd name="T14" fmla="*/ 766 w 1047"/>
                  <a:gd name="T15" fmla="*/ 131 h 1048"/>
                  <a:gd name="T16" fmla="*/ 897 w 1047"/>
                  <a:gd name="T17" fmla="*/ 0 h 1048"/>
                  <a:gd name="T18" fmla="*/ 912 w 1047"/>
                  <a:gd name="T19" fmla="*/ 134 h 1048"/>
                  <a:gd name="T20" fmla="*/ 1047 w 1047"/>
                  <a:gd name="T21" fmla="*/ 150 h 1048"/>
                  <a:gd name="T22" fmla="*/ 916 w 1047"/>
                  <a:gd name="T23" fmla="*/ 280 h 1048"/>
                  <a:gd name="T24" fmla="*/ 814 w 1047"/>
                  <a:gd name="T25" fmla="*/ 268 h 1048"/>
                  <a:gd name="T26" fmla="*/ 586 w 1047"/>
                  <a:gd name="T27" fmla="*/ 496 h 1048"/>
                  <a:gd name="T28" fmla="*/ 603 w 1047"/>
                  <a:gd name="T29" fmla="*/ 535 h 1048"/>
                  <a:gd name="T30" fmla="*/ 705 w 1047"/>
                  <a:gd name="T31" fmla="*/ 535 h 1048"/>
                  <a:gd name="T32" fmla="*/ 686 w 1047"/>
                  <a:gd name="T33" fmla="*/ 468 h 1048"/>
                  <a:gd name="T34" fmla="*/ 723 w 1047"/>
                  <a:gd name="T35" fmla="*/ 430 h 1048"/>
                  <a:gd name="T36" fmla="*/ 756 w 1047"/>
                  <a:gd name="T37" fmla="*/ 535 h 1048"/>
                  <a:gd name="T38" fmla="*/ 857 w 1047"/>
                  <a:gd name="T39" fmla="*/ 535 h 1048"/>
                  <a:gd name="T40" fmla="*/ 797 w 1047"/>
                  <a:gd name="T41" fmla="*/ 357 h 1048"/>
                  <a:gd name="T42" fmla="*/ 832 w 1047"/>
                  <a:gd name="T43" fmla="*/ 321 h 1048"/>
                  <a:gd name="T44" fmla="*/ 834 w 1047"/>
                  <a:gd name="T45" fmla="*/ 322 h 1048"/>
                  <a:gd name="T46" fmla="*/ 907 w 1047"/>
                  <a:gd name="T47" fmla="*/ 535 h 1048"/>
                  <a:gd name="T48" fmla="*/ 975 w 1047"/>
                  <a:gd name="T49" fmla="*/ 535 h 1048"/>
                  <a:gd name="T50" fmla="*/ 975 w 1047"/>
                  <a:gd name="T51" fmla="*/ 585 h 1048"/>
                  <a:gd name="T52" fmla="*/ 907 w 1047"/>
                  <a:gd name="T53" fmla="*/ 585 h 1048"/>
                  <a:gd name="T54" fmla="*/ 513 w 1047"/>
                  <a:gd name="T55" fmla="*/ 980 h 1048"/>
                  <a:gd name="T56" fmla="*/ 513 w 1047"/>
                  <a:gd name="T57" fmla="*/ 1048 h 1048"/>
                  <a:gd name="T58" fmla="*/ 462 w 1047"/>
                  <a:gd name="T59" fmla="*/ 1048 h 1048"/>
                  <a:gd name="T60" fmla="*/ 462 w 1047"/>
                  <a:gd name="T61" fmla="*/ 980 h 1048"/>
                  <a:gd name="T62" fmla="*/ 68 w 1047"/>
                  <a:gd name="T63" fmla="*/ 585 h 1048"/>
                  <a:gd name="T64" fmla="*/ 0 w 1047"/>
                  <a:gd name="T65" fmla="*/ 585 h 1048"/>
                  <a:gd name="T66" fmla="*/ 0 w 1047"/>
                  <a:gd name="T67" fmla="*/ 535 h 1048"/>
                  <a:gd name="T68" fmla="*/ 68 w 1047"/>
                  <a:gd name="T69" fmla="*/ 535 h 1048"/>
                  <a:gd name="T70" fmla="*/ 462 w 1047"/>
                  <a:gd name="T71" fmla="*/ 140 h 1048"/>
                  <a:gd name="T72" fmla="*/ 462 w 1047"/>
                  <a:gd name="T73" fmla="*/ 73 h 1048"/>
                  <a:gd name="T74" fmla="*/ 513 w 1047"/>
                  <a:gd name="T75" fmla="*/ 73 h 1048"/>
                  <a:gd name="T76" fmla="*/ 513 w 1047"/>
                  <a:gd name="T77" fmla="*/ 140 h 1048"/>
                  <a:gd name="T78" fmla="*/ 725 w 1047"/>
                  <a:gd name="T79" fmla="*/ 213 h 1048"/>
                  <a:gd name="T80" fmla="*/ 725 w 1047"/>
                  <a:gd name="T81" fmla="*/ 214 h 1048"/>
                  <a:gd name="T82" fmla="*/ 689 w 1047"/>
                  <a:gd name="T83" fmla="*/ 250 h 1048"/>
                  <a:gd name="T84" fmla="*/ 513 w 1047"/>
                  <a:gd name="T85" fmla="*/ 191 h 1048"/>
                  <a:gd name="T86" fmla="*/ 513 w 1047"/>
                  <a:gd name="T87" fmla="*/ 292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7" h="1048">
                    <a:moveTo>
                      <a:pt x="513" y="292"/>
                    </a:moveTo>
                    <a:cubicBezTo>
                      <a:pt x="550" y="296"/>
                      <a:pt x="585" y="307"/>
                      <a:pt x="616" y="324"/>
                    </a:cubicBezTo>
                    <a:cubicBezTo>
                      <a:pt x="578" y="361"/>
                      <a:pt x="578" y="361"/>
                      <a:pt x="578" y="361"/>
                    </a:cubicBezTo>
                    <a:cubicBezTo>
                      <a:pt x="558" y="352"/>
                      <a:pt x="536" y="346"/>
                      <a:pt x="513" y="343"/>
                    </a:cubicBezTo>
                    <a:cubicBezTo>
                      <a:pt x="513" y="445"/>
                      <a:pt x="513" y="445"/>
                      <a:pt x="513" y="445"/>
                    </a:cubicBezTo>
                    <a:cubicBezTo>
                      <a:pt x="526" y="448"/>
                      <a:pt x="539" y="453"/>
                      <a:pt x="550" y="461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66" y="131"/>
                      <a:pt x="766" y="131"/>
                      <a:pt x="766" y="131"/>
                    </a:cubicBezTo>
                    <a:cubicBezTo>
                      <a:pt x="897" y="0"/>
                      <a:pt x="897" y="0"/>
                      <a:pt x="897" y="0"/>
                    </a:cubicBezTo>
                    <a:cubicBezTo>
                      <a:pt x="912" y="134"/>
                      <a:pt x="912" y="134"/>
                      <a:pt x="912" y="134"/>
                    </a:cubicBezTo>
                    <a:cubicBezTo>
                      <a:pt x="1047" y="150"/>
                      <a:pt x="1047" y="150"/>
                      <a:pt x="1047" y="150"/>
                    </a:cubicBezTo>
                    <a:cubicBezTo>
                      <a:pt x="916" y="280"/>
                      <a:pt x="916" y="280"/>
                      <a:pt x="916" y="280"/>
                    </a:cubicBezTo>
                    <a:cubicBezTo>
                      <a:pt x="814" y="268"/>
                      <a:pt x="814" y="268"/>
                      <a:pt x="814" y="268"/>
                    </a:cubicBezTo>
                    <a:cubicBezTo>
                      <a:pt x="586" y="496"/>
                      <a:pt x="586" y="496"/>
                      <a:pt x="586" y="496"/>
                    </a:cubicBezTo>
                    <a:cubicBezTo>
                      <a:pt x="594" y="508"/>
                      <a:pt x="599" y="521"/>
                      <a:pt x="603" y="535"/>
                    </a:cubicBezTo>
                    <a:cubicBezTo>
                      <a:pt x="705" y="535"/>
                      <a:pt x="705" y="535"/>
                      <a:pt x="705" y="535"/>
                    </a:cubicBezTo>
                    <a:cubicBezTo>
                      <a:pt x="702" y="511"/>
                      <a:pt x="696" y="489"/>
                      <a:pt x="686" y="468"/>
                    </a:cubicBezTo>
                    <a:cubicBezTo>
                      <a:pt x="723" y="430"/>
                      <a:pt x="723" y="430"/>
                      <a:pt x="723" y="430"/>
                    </a:cubicBezTo>
                    <a:cubicBezTo>
                      <a:pt x="741" y="462"/>
                      <a:pt x="752" y="497"/>
                      <a:pt x="756" y="535"/>
                    </a:cubicBezTo>
                    <a:cubicBezTo>
                      <a:pt x="857" y="535"/>
                      <a:pt x="857" y="535"/>
                      <a:pt x="857" y="535"/>
                    </a:cubicBezTo>
                    <a:cubicBezTo>
                      <a:pt x="852" y="470"/>
                      <a:pt x="831" y="409"/>
                      <a:pt x="797" y="357"/>
                    </a:cubicBezTo>
                    <a:cubicBezTo>
                      <a:pt x="832" y="321"/>
                      <a:pt x="832" y="321"/>
                      <a:pt x="832" y="321"/>
                    </a:cubicBezTo>
                    <a:cubicBezTo>
                      <a:pt x="834" y="322"/>
                      <a:pt x="834" y="322"/>
                      <a:pt x="834" y="322"/>
                    </a:cubicBezTo>
                    <a:cubicBezTo>
                      <a:pt x="876" y="383"/>
                      <a:pt x="903" y="456"/>
                      <a:pt x="907" y="535"/>
                    </a:cubicBezTo>
                    <a:cubicBezTo>
                      <a:pt x="975" y="535"/>
                      <a:pt x="975" y="535"/>
                      <a:pt x="975" y="535"/>
                    </a:cubicBezTo>
                    <a:cubicBezTo>
                      <a:pt x="975" y="585"/>
                      <a:pt x="975" y="585"/>
                      <a:pt x="975" y="585"/>
                    </a:cubicBezTo>
                    <a:cubicBezTo>
                      <a:pt x="907" y="585"/>
                      <a:pt x="907" y="585"/>
                      <a:pt x="907" y="585"/>
                    </a:cubicBezTo>
                    <a:cubicBezTo>
                      <a:pt x="895" y="797"/>
                      <a:pt x="724" y="967"/>
                      <a:pt x="513" y="980"/>
                    </a:cubicBezTo>
                    <a:cubicBezTo>
                      <a:pt x="513" y="1048"/>
                      <a:pt x="513" y="1048"/>
                      <a:pt x="513" y="1048"/>
                    </a:cubicBezTo>
                    <a:cubicBezTo>
                      <a:pt x="462" y="1048"/>
                      <a:pt x="462" y="1048"/>
                      <a:pt x="462" y="1048"/>
                    </a:cubicBezTo>
                    <a:cubicBezTo>
                      <a:pt x="462" y="980"/>
                      <a:pt x="462" y="980"/>
                      <a:pt x="462" y="980"/>
                    </a:cubicBezTo>
                    <a:cubicBezTo>
                      <a:pt x="251" y="967"/>
                      <a:pt x="80" y="797"/>
                      <a:pt x="68" y="585"/>
                    </a:cubicBezTo>
                    <a:cubicBezTo>
                      <a:pt x="0" y="585"/>
                      <a:pt x="0" y="585"/>
                      <a:pt x="0" y="585"/>
                    </a:cubicBezTo>
                    <a:cubicBezTo>
                      <a:pt x="0" y="535"/>
                      <a:pt x="0" y="535"/>
                      <a:pt x="0" y="535"/>
                    </a:cubicBezTo>
                    <a:cubicBezTo>
                      <a:pt x="68" y="535"/>
                      <a:pt x="68" y="535"/>
                      <a:pt x="68" y="535"/>
                    </a:cubicBezTo>
                    <a:cubicBezTo>
                      <a:pt x="80" y="323"/>
                      <a:pt x="251" y="153"/>
                      <a:pt x="462" y="140"/>
                    </a:cubicBezTo>
                    <a:cubicBezTo>
                      <a:pt x="462" y="73"/>
                      <a:pt x="462" y="73"/>
                      <a:pt x="462" y="73"/>
                    </a:cubicBezTo>
                    <a:cubicBezTo>
                      <a:pt x="513" y="73"/>
                      <a:pt x="513" y="73"/>
                      <a:pt x="513" y="73"/>
                    </a:cubicBezTo>
                    <a:cubicBezTo>
                      <a:pt x="513" y="140"/>
                      <a:pt x="513" y="140"/>
                      <a:pt x="513" y="140"/>
                    </a:cubicBezTo>
                    <a:cubicBezTo>
                      <a:pt x="591" y="145"/>
                      <a:pt x="664" y="171"/>
                      <a:pt x="725" y="213"/>
                    </a:cubicBezTo>
                    <a:cubicBezTo>
                      <a:pt x="725" y="214"/>
                      <a:pt x="725" y="214"/>
                      <a:pt x="725" y="214"/>
                    </a:cubicBezTo>
                    <a:cubicBezTo>
                      <a:pt x="689" y="250"/>
                      <a:pt x="689" y="250"/>
                      <a:pt x="689" y="250"/>
                    </a:cubicBezTo>
                    <a:cubicBezTo>
                      <a:pt x="638" y="217"/>
                      <a:pt x="578" y="195"/>
                      <a:pt x="513" y="191"/>
                    </a:cubicBezTo>
                    <a:cubicBezTo>
                      <a:pt x="513" y="292"/>
                      <a:pt x="513" y="292"/>
                      <a:pt x="513" y="292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7328534" y="6212480"/>
              <a:ext cx="338285" cy="435853"/>
              <a:chOff x="6402239" y="6212480"/>
              <a:chExt cx="338285" cy="435853"/>
            </a:xfrm>
          </p:grpSpPr>
          <p:sp>
            <p:nvSpPr>
              <p:cNvPr id="81" name="AutoShape 16"/>
              <p:cNvSpPr>
                <a:spLocks noChangeAspect="1" noChangeArrowheads="1" noTextEdit="1"/>
              </p:cNvSpPr>
              <p:nvPr/>
            </p:nvSpPr>
            <p:spPr bwMode="auto">
              <a:xfrm rot="5400000">
                <a:off x="6402836" y="6212180"/>
                <a:ext cx="337091" cy="338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8" name="组合 77"/>
              <p:cNvGrpSpPr/>
              <p:nvPr/>
            </p:nvGrpSpPr>
            <p:grpSpPr>
              <a:xfrm>
                <a:off x="6403532" y="6212480"/>
                <a:ext cx="330937" cy="435853"/>
                <a:chOff x="9805187" y="5154871"/>
                <a:chExt cx="677932" cy="892853"/>
              </a:xfrm>
            </p:grpSpPr>
            <p:sp>
              <p:nvSpPr>
                <p:cNvPr id="79" name="Freeform 8"/>
                <p:cNvSpPr/>
                <p:nvPr/>
              </p:nvSpPr>
              <p:spPr bwMode="auto">
                <a:xfrm>
                  <a:off x="10058241" y="5910494"/>
                  <a:ext cx="172979" cy="137230"/>
                </a:xfrm>
                <a:custGeom>
                  <a:avLst/>
                  <a:gdLst>
                    <a:gd name="T0" fmla="*/ 19 w 19"/>
                    <a:gd name="T1" fmla="*/ 0 h 15"/>
                    <a:gd name="T2" fmla="*/ 9 w 19"/>
                    <a:gd name="T3" fmla="*/ 15 h 15"/>
                    <a:gd name="T4" fmla="*/ 0 w 19"/>
                    <a:gd name="T5" fmla="*/ 0 h 15"/>
                    <a:gd name="T6" fmla="*/ 9 w 19"/>
                    <a:gd name="T7" fmla="*/ 1 h 15"/>
                    <a:gd name="T8" fmla="*/ 19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9" y="0"/>
                      </a:move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1"/>
                      </a:cubicBezTo>
                      <a:cubicBezTo>
                        <a:pt x="13" y="1"/>
                        <a:pt x="16" y="1"/>
                        <a:pt x="1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805187" y="5154871"/>
                  <a:ext cx="677932" cy="6996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12" name="组合 11"/>
          <p:cNvGrpSpPr/>
          <p:nvPr/>
        </p:nvGrpSpPr>
        <p:grpSpPr>
          <a:xfrm>
            <a:off x="6401405" y="6257371"/>
            <a:ext cx="341256" cy="778421"/>
            <a:chOff x="6402239" y="6255921"/>
            <a:chExt cx="341300" cy="778241"/>
          </a:xfrm>
        </p:grpSpPr>
        <p:grpSp>
          <p:nvGrpSpPr>
            <p:cNvPr id="75" name="组合 74"/>
            <p:cNvGrpSpPr/>
            <p:nvPr/>
          </p:nvGrpSpPr>
          <p:grpSpPr>
            <a:xfrm>
              <a:off x="6402239" y="6255921"/>
              <a:ext cx="338285" cy="435954"/>
              <a:chOff x="6402239" y="6212379"/>
              <a:chExt cx="338285" cy="435954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6402239" y="6212379"/>
                <a:ext cx="338285" cy="337888"/>
                <a:chOff x="13314441" y="1463135"/>
                <a:chExt cx="672022" cy="671232"/>
              </a:xfrm>
            </p:grpSpPr>
            <p:sp>
              <p:nvSpPr>
                <p:cNvPr id="37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 rot="5400000">
                  <a:off x="13315627" y="1462740"/>
                  <a:ext cx="669649" cy="6720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" name="Freeform 18"/>
                <p:cNvSpPr/>
                <p:nvPr/>
              </p:nvSpPr>
              <p:spPr bwMode="auto">
                <a:xfrm rot="5400000">
                  <a:off x="13753627" y="1650907"/>
                  <a:ext cx="302805" cy="161285"/>
                </a:xfrm>
                <a:custGeom>
                  <a:avLst/>
                  <a:gdLst>
                    <a:gd name="T0" fmla="*/ 222 w 308"/>
                    <a:gd name="T1" fmla="*/ 0 h 164"/>
                    <a:gd name="T2" fmla="*/ 308 w 308"/>
                    <a:gd name="T3" fmla="*/ 11 h 164"/>
                    <a:gd name="T4" fmla="*/ 123 w 308"/>
                    <a:gd name="T5" fmla="*/ 164 h 164"/>
                    <a:gd name="T6" fmla="*/ 0 w 308"/>
                    <a:gd name="T7" fmla="*/ 83 h 164"/>
                    <a:gd name="T8" fmla="*/ 222 w 30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8" h="164">
                      <a:moveTo>
                        <a:pt x="222" y="0"/>
                      </a:moveTo>
                      <a:cubicBezTo>
                        <a:pt x="252" y="0"/>
                        <a:pt x="280" y="4"/>
                        <a:pt x="308" y="11"/>
                      </a:cubicBezTo>
                      <a:cubicBezTo>
                        <a:pt x="244" y="46"/>
                        <a:pt x="182" y="98"/>
                        <a:pt x="123" y="164"/>
                      </a:cubicBezTo>
                      <a:cubicBezTo>
                        <a:pt x="73" y="145"/>
                        <a:pt x="30" y="116"/>
                        <a:pt x="0" y="83"/>
                      </a:cubicBezTo>
                      <a:cubicBezTo>
                        <a:pt x="60" y="31"/>
                        <a:pt x="137" y="0"/>
                        <a:pt x="2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Freeform 19"/>
                <p:cNvSpPr/>
                <p:nvPr/>
              </p:nvSpPr>
              <p:spPr bwMode="auto">
                <a:xfrm rot="5400000">
                  <a:off x="13754813" y="1776219"/>
                  <a:ext cx="253787" cy="169982"/>
                </a:xfrm>
                <a:custGeom>
                  <a:avLst/>
                  <a:gdLst>
                    <a:gd name="T0" fmla="*/ 178 w 258"/>
                    <a:gd name="T1" fmla="*/ 0 h 173"/>
                    <a:gd name="T2" fmla="*/ 258 w 258"/>
                    <a:gd name="T3" fmla="*/ 41 h 173"/>
                    <a:gd name="T4" fmla="*/ 138 w 258"/>
                    <a:gd name="T5" fmla="*/ 173 h 173"/>
                    <a:gd name="T6" fmla="*/ 113 w 258"/>
                    <a:gd name="T7" fmla="*/ 173 h 173"/>
                    <a:gd name="T8" fmla="*/ 0 w 258"/>
                    <a:gd name="T9" fmla="*/ 157 h 173"/>
                    <a:gd name="T10" fmla="*/ 178 w 258"/>
                    <a:gd name="T11" fmla="*/ 0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8" h="173">
                      <a:moveTo>
                        <a:pt x="178" y="0"/>
                      </a:moveTo>
                      <a:cubicBezTo>
                        <a:pt x="207" y="10"/>
                        <a:pt x="234" y="24"/>
                        <a:pt x="258" y="41"/>
                      </a:cubicBezTo>
                      <a:cubicBezTo>
                        <a:pt x="215" y="73"/>
                        <a:pt x="174" y="118"/>
                        <a:pt x="138" y="173"/>
                      </a:cubicBezTo>
                      <a:cubicBezTo>
                        <a:pt x="130" y="173"/>
                        <a:pt x="121" y="173"/>
                        <a:pt x="113" y="173"/>
                      </a:cubicBezTo>
                      <a:cubicBezTo>
                        <a:pt x="74" y="173"/>
                        <a:pt x="36" y="168"/>
                        <a:pt x="0" y="157"/>
                      </a:cubicBezTo>
                      <a:cubicBezTo>
                        <a:pt x="57" y="89"/>
                        <a:pt x="118" y="35"/>
                        <a:pt x="17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Freeform 20"/>
                <p:cNvSpPr/>
                <p:nvPr/>
              </p:nvSpPr>
              <p:spPr bwMode="auto">
                <a:xfrm rot="5400000">
                  <a:off x="13778136" y="1924458"/>
                  <a:ext cx="153379" cy="108314"/>
                </a:xfrm>
                <a:custGeom>
                  <a:avLst/>
                  <a:gdLst>
                    <a:gd name="T0" fmla="*/ 112 w 156"/>
                    <a:gd name="T1" fmla="*/ 0 h 110"/>
                    <a:gd name="T2" fmla="*/ 156 w 156"/>
                    <a:gd name="T3" fmla="*/ 43 h 110"/>
                    <a:gd name="T4" fmla="*/ 0 w 156"/>
                    <a:gd name="T5" fmla="*/ 110 h 110"/>
                    <a:gd name="T6" fmla="*/ 112 w 156"/>
                    <a:gd name="T7" fmla="*/ 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6" h="110">
                      <a:moveTo>
                        <a:pt x="112" y="0"/>
                      </a:moveTo>
                      <a:cubicBezTo>
                        <a:pt x="128" y="13"/>
                        <a:pt x="143" y="27"/>
                        <a:pt x="156" y="43"/>
                      </a:cubicBezTo>
                      <a:cubicBezTo>
                        <a:pt x="115" y="76"/>
                        <a:pt x="61" y="101"/>
                        <a:pt x="0" y="110"/>
                      </a:cubicBezTo>
                      <a:cubicBezTo>
                        <a:pt x="34" y="63"/>
                        <a:pt x="72" y="26"/>
                        <a:pt x="11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21"/>
                <p:cNvSpPr/>
                <p:nvPr/>
              </p:nvSpPr>
              <p:spPr bwMode="auto">
                <a:xfrm rot="5400000">
                  <a:off x="13479284" y="1748152"/>
                  <a:ext cx="334429" cy="379495"/>
                </a:xfrm>
                <a:custGeom>
                  <a:avLst/>
                  <a:gdLst>
                    <a:gd name="T0" fmla="*/ 312 w 340"/>
                    <a:gd name="T1" fmla="*/ 0 h 386"/>
                    <a:gd name="T2" fmla="*/ 340 w 340"/>
                    <a:gd name="T3" fmla="*/ 50 h 386"/>
                    <a:gd name="T4" fmla="*/ 275 w 340"/>
                    <a:gd name="T5" fmla="*/ 218 h 386"/>
                    <a:gd name="T6" fmla="*/ 104 w 340"/>
                    <a:gd name="T7" fmla="*/ 386 h 386"/>
                    <a:gd name="T8" fmla="*/ 0 w 340"/>
                    <a:gd name="T9" fmla="*/ 347 h 386"/>
                    <a:gd name="T10" fmla="*/ 5 w 340"/>
                    <a:gd name="T11" fmla="*/ 323 h 386"/>
                    <a:gd name="T12" fmla="*/ 109 w 340"/>
                    <a:gd name="T13" fmla="*/ 71 h 386"/>
                    <a:gd name="T14" fmla="*/ 312 w 340"/>
                    <a:gd name="T15" fmla="*/ 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0" h="386">
                      <a:moveTo>
                        <a:pt x="312" y="0"/>
                      </a:moveTo>
                      <a:cubicBezTo>
                        <a:pt x="323" y="16"/>
                        <a:pt x="332" y="33"/>
                        <a:pt x="340" y="50"/>
                      </a:cubicBezTo>
                      <a:cubicBezTo>
                        <a:pt x="330" y="109"/>
                        <a:pt x="308" y="166"/>
                        <a:pt x="275" y="218"/>
                      </a:cubicBezTo>
                      <a:cubicBezTo>
                        <a:pt x="232" y="286"/>
                        <a:pt x="173" y="344"/>
                        <a:pt x="104" y="386"/>
                      </a:cubicBezTo>
                      <a:cubicBezTo>
                        <a:pt x="68" y="376"/>
                        <a:pt x="33" y="363"/>
                        <a:pt x="0" y="347"/>
                      </a:cubicBezTo>
                      <a:cubicBezTo>
                        <a:pt x="2" y="339"/>
                        <a:pt x="4" y="331"/>
                        <a:pt x="5" y="323"/>
                      </a:cubicBezTo>
                      <a:cubicBezTo>
                        <a:pt x="27" y="228"/>
                        <a:pt x="64" y="141"/>
                        <a:pt x="109" y="71"/>
                      </a:cubicBezTo>
                      <a:cubicBezTo>
                        <a:pt x="188" y="65"/>
                        <a:pt x="259" y="39"/>
                        <a:pt x="31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Freeform 22"/>
                <p:cNvSpPr/>
                <p:nvPr/>
              </p:nvSpPr>
              <p:spPr bwMode="auto">
                <a:xfrm rot="5400000">
                  <a:off x="13522372" y="1588052"/>
                  <a:ext cx="244299" cy="280668"/>
                </a:xfrm>
                <a:custGeom>
                  <a:avLst/>
                  <a:gdLst>
                    <a:gd name="T0" fmla="*/ 149 w 248"/>
                    <a:gd name="T1" fmla="*/ 286 h 286"/>
                    <a:gd name="T2" fmla="*/ 0 w 248"/>
                    <a:gd name="T3" fmla="*/ 169 h 286"/>
                    <a:gd name="T4" fmla="*/ 109 w 248"/>
                    <a:gd name="T5" fmla="*/ 0 h 286"/>
                    <a:gd name="T6" fmla="*/ 243 w 248"/>
                    <a:gd name="T7" fmla="*/ 20 h 286"/>
                    <a:gd name="T8" fmla="*/ 248 w 248"/>
                    <a:gd name="T9" fmla="*/ 20 h 286"/>
                    <a:gd name="T10" fmla="*/ 154 w 248"/>
                    <a:gd name="T11" fmla="*/ 265 h 286"/>
                    <a:gd name="T12" fmla="*/ 149 w 248"/>
                    <a:gd name="T13" fmla="*/ 286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8" h="286">
                      <a:moveTo>
                        <a:pt x="149" y="286"/>
                      </a:moveTo>
                      <a:cubicBezTo>
                        <a:pt x="93" y="256"/>
                        <a:pt x="42" y="216"/>
                        <a:pt x="0" y="169"/>
                      </a:cubicBezTo>
                      <a:cubicBezTo>
                        <a:pt x="33" y="107"/>
                        <a:pt x="70" y="50"/>
                        <a:pt x="109" y="0"/>
                      </a:cubicBezTo>
                      <a:cubicBezTo>
                        <a:pt x="150" y="13"/>
                        <a:pt x="195" y="20"/>
                        <a:pt x="243" y="20"/>
                      </a:cubicBezTo>
                      <a:cubicBezTo>
                        <a:pt x="244" y="20"/>
                        <a:pt x="246" y="20"/>
                        <a:pt x="248" y="20"/>
                      </a:cubicBezTo>
                      <a:cubicBezTo>
                        <a:pt x="207" y="90"/>
                        <a:pt x="174" y="173"/>
                        <a:pt x="154" y="265"/>
                      </a:cubicBezTo>
                      <a:cubicBezTo>
                        <a:pt x="152" y="272"/>
                        <a:pt x="151" y="279"/>
                        <a:pt x="149" y="286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" name="Freeform 23"/>
                <p:cNvSpPr/>
                <p:nvPr/>
              </p:nvSpPr>
              <p:spPr bwMode="auto">
                <a:xfrm rot="5400000">
                  <a:off x="13680890" y="1473809"/>
                  <a:ext cx="176307" cy="234022"/>
                </a:xfrm>
                <a:custGeom>
                  <a:avLst/>
                  <a:gdLst>
                    <a:gd name="T0" fmla="*/ 78 w 180"/>
                    <a:gd name="T1" fmla="*/ 238 h 238"/>
                    <a:gd name="T2" fmla="*/ 55 w 180"/>
                    <a:gd name="T3" fmla="*/ 204 h 238"/>
                    <a:gd name="T4" fmla="*/ 0 w 180"/>
                    <a:gd name="T5" fmla="*/ 80 h 238"/>
                    <a:gd name="T6" fmla="*/ 59 w 180"/>
                    <a:gd name="T7" fmla="*/ 0 h 238"/>
                    <a:gd name="T8" fmla="*/ 180 w 180"/>
                    <a:gd name="T9" fmla="*/ 90 h 238"/>
                    <a:gd name="T10" fmla="*/ 78 w 180"/>
                    <a:gd name="T11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0" h="238">
                      <a:moveTo>
                        <a:pt x="78" y="238"/>
                      </a:moveTo>
                      <a:cubicBezTo>
                        <a:pt x="70" y="227"/>
                        <a:pt x="62" y="216"/>
                        <a:pt x="55" y="204"/>
                      </a:cubicBezTo>
                      <a:cubicBezTo>
                        <a:pt x="30" y="165"/>
                        <a:pt x="12" y="124"/>
                        <a:pt x="0" y="80"/>
                      </a:cubicBezTo>
                      <a:cubicBezTo>
                        <a:pt x="16" y="51"/>
                        <a:pt x="36" y="23"/>
                        <a:pt x="59" y="0"/>
                      </a:cubicBezTo>
                      <a:cubicBezTo>
                        <a:pt x="88" y="37"/>
                        <a:pt x="130" y="68"/>
                        <a:pt x="180" y="90"/>
                      </a:cubicBezTo>
                      <a:cubicBezTo>
                        <a:pt x="144" y="134"/>
                        <a:pt x="109" y="184"/>
                        <a:pt x="78" y="238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" name="Freeform 24"/>
                <p:cNvSpPr/>
                <p:nvPr/>
              </p:nvSpPr>
              <p:spPr bwMode="auto">
                <a:xfrm rot="5400000">
                  <a:off x="13467029" y="1892439"/>
                  <a:ext cx="211094" cy="272762"/>
                </a:xfrm>
                <a:custGeom>
                  <a:avLst/>
                  <a:gdLst>
                    <a:gd name="T0" fmla="*/ 209 w 215"/>
                    <a:gd name="T1" fmla="*/ 0 h 278"/>
                    <a:gd name="T2" fmla="*/ 215 w 215"/>
                    <a:gd name="T3" fmla="*/ 60 h 278"/>
                    <a:gd name="T4" fmla="*/ 139 w 215"/>
                    <a:gd name="T5" fmla="*/ 274 h 278"/>
                    <a:gd name="T6" fmla="*/ 0 w 215"/>
                    <a:gd name="T7" fmla="*/ 268 h 278"/>
                    <a:gd name="T8" fmla="*/ 156 w 215"/>
                    <a:gd name="T9" fmla="*/ 112 h 278"/>
                    <a:gd name="T10" fmla="*/ 209 w 215"/>
                    <a:gd name="T11" fmla="*/ 0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" h="278">
                      <a:moveTo>
                        <a:pt x="209" y="0"/>
                      </a:moveTo>
                      <a:cubicBezTo>
                        <a:pt x="213" y="19"/>
                        <a:pt x="215" y="40"/>
                        <a:pt x="215" y="60"/>
                      </a:cubicBezTo>
                      <a:cubicBezTo>
                        <a:pt x="215" y="141"/>
                        <a:pt x="186" y="215"/>
                        <a:pt x="139" y="274"/>
                      </a:cubicBezTo>
                      <a:cubicBezTo>
                        <a:pt x="92" y="278"/>
                        <a:pt x="45" y="276"/>
                        <a:pt x="0" y="268"/>
                      </a:cubicBezTo>
                      <a:cubicBezTo>
                        <a:pt x="62" y="228"/>
                        <a:pt x="116" y="176"/>
                        <a:pt x="156" y="112"/>
                      </a:cubicBezTo>
                      <a:cubicBezTo>
                        <a:pt x="179" y="76"/>
                        <a:pt x="196" y="39"/>
                        <a:pt x="20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" name="Freeform 25"/>
                <p:cNvSpPr/>
                <p:nvPr/>
              </p:nvSpPr>
              <p:spPr bwMode="auto">
                <a:xfrm rot="5400000">
                  <a:off x="13226288" y="1843025"/>
                  <a:ext cx="289364" cy="113058"/>
                </a:xfrm>
                <a:custGeom>
                  <a:avLst/>
                  <a:gdLst>
                    <a:gd name="T0" fmla="*/ 294 w 294"/>
                    <a:gd name="T1" fmla="*/ 6 h 115"/>
                    <a:gd name="T2" fmla="*/ 44 w 294"/>
                    <a:gd name="T3" fmla="*/ 115 h 115"/>
                    <a:gd name="T4" fmla="*/ 1 w 294"/>
                    <a:gd name="T5" fmla="*/ 112 h 115"/>
                    <a:gd name="T6" fmla="*/ 1 w 294"/>
                    <a:gd name="T7" fmla="*/ 54 h 115"/>
                    <a:gd name="T8" fmla="*/ 140 w 294"/>
                    <a:gd name="T9" fmla="*/ 0 h 115"/>
                    <a:gd name="T10" fmla="*/ 294 w 294"/>
                    <a:gd name="T11" fmla="*/ 6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4" h="115">
                      <a:moveTo>
                        <a:pt x="294" y="6"/>
                      </a:moveTo>
                      <a:cubicBezTo>
                        <a:pt x="231" y="73"/>
                        <a:pt x="142" y="115"/>
                        <a:pt x="44" y="115"/>
                      </a:cubicBezTo>
                      <a:cubicBezTo>
                        <a:pt x="29" y="115"/>
                        <a:pt x="15" y="114"/>
                        <a:pt x="1" y="112"/>
                      </a:cubicBezTo>
                      <a:cubicBezTo>
                        <a:pt x="0" y="93"/>
                        <a:pt x="0" y="73"/>
                        <a:pt x="1" y="54"/>
                      </a:cubicBezTo>
                      <a:cubicBezTo>
                        <a:pt x="50" y="41"/>
                        <a:pt x="97" y="23"/>
                        <a:pt x="140" y="0"/>
                      </a:cubicBezTo>
                      <a:cubicBezTo>
                        <a:pt x="190" y="7"/>
                        <a:pt x="242" y="10"/>
                        <a:pt x="294" y="6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" name="Freeform 26"/>
                <p:cNvSpPr/>
                <p:nvPr/>
              </p:nvSpPr>
              <p:spPr bwMode="auto">
                <a:xfrm rot="5400000">
                  <a:off x="13295862" y="1661976"/>
                  <a:ext cx="100408" cy="49018"/>
                </a:xfrm>
                <a:custGeom>
                  <a:avLst/>
                  <a:gdLst>
                    <a:gd name="T0" fmla="*/ 101 w 102"/>
                    <a:gd name="T1" fmla="*/ 50 h 50"/>
                    <a:gd name="T2" fmla="*/ 0 w 102"/>
                    <a:gd name="T3" fmla="*/ 13 h 50"/>
                    <a:gd name="T4" fmla="*/ 102 w 102"/>
                    <a:gd name="T5" fmla="*/ 0 h 50"/>
                    <a:gd name="T6" fmla="*/ 101 w 102"/>
                    <a:gd name="T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2" h="50">
                      <a:moveTo>
                        <a:pt x="101" y="50"/>
                      </a:moveTo>
                      <a:cubicBezTo>
                        <a:pt x="65" y="44"/>
                        <a:pt x="31" y="31"/>
                        <a:pt x="0" y="13"/>
                      </a:cubicBezTo>
                      <a:cubicBezTo>
                        <a:pt x="34" y="12"/>
                        <a:pt x="69" y="7"/>
                        <a:pt x="102" y="0"/>
                      </a:cubicBezTo>
                      <a:cubicBezTo>
                        <a:pt x="101" y="17"/>
                        <a:pt x="101" y="34"/>
                        <a:pt x="101" y="5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" name="Freeform 27"/>
                <p:cNvSpPr/>
                <p:nvPr/>
              </p:nvSpPr>
              <p:spPr bwMode="auto">
                <a:xfrm rot="5400000">
                  <a:off x="13368993" y="1536663"/>
                  <a:ext cx="217419" cy="203188"/>
                </a:xfrm>
                <a:custGeom>
                  <a:avLst/>
                  <a:gdLst>
                    <a:gd name="T0" fmla="*/ 76 w 221"/>
                    <a:gd name="T1" fmla="*/ 207 h 207"/>
                    <a:gd name="T2" fmla="*/ 0 w 221"/>
                    <a:gd name="T3" fmla="*/ 133 h 207"/>
                    <a:gd name="T4" fmla="*/ 58 w 221"/>
                    <a:gd name="T5" fmla="*/ 0 h 207"/>
                    <a:gd name="T6" fmla="*/ 221 w 221"/>
                    <a:gd name="T7" fmla="*/ 111 h 207"/>
                    <a:gd name="T8" fmla="*/ 212 w 221"/>
                    <a:gd name="T9" fmla="*/ 185 h 207"/>
                    <a:gd name="T10" fmla="*/ 76 w 221"/>
                    <a:gd name="T11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1" h="207">
                      <a:moveTo>
                        <a:pt x="76" y="207"/>
                      </a:moveTo>
                      <a:cubicBezTo>
                        <a:pt x="47" y="186"/>
                        <a:pt x="22" y="161"/>
                        <a:pt x="0" y="133"/>
                      </a:cubicBezTo>
                      <a:cubicBezTo>
                        <a:pt x="18" y="87"/>
                        <a:pt x="37" y="42"/>
                        <a:pt x="58" y="0"/>
                      </a:cubicBezTo>
                      <a:cubicBezTo>
                        <a:pt x="105" y="47"/>
                        <a:pt x="160" y="84"/>
                        <a:pt x="221" y="111"/>
                      </a:cubicBezTo>
                      <a:cubicBezTo>
                        <a:pt x="217" y="136"/>
                        <a:pt x="214" y="161"/>
                        <a:pt x="212" y="185"/>
                      </a:cubicBezTo>
                      <a:cubicBezTo>
                        <a:pt x="168" y="198"/>
                        <a:pt x="123" y="205"/>
                        <a:pt x="76" y="207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" name="Freeform 28"/>
                <p:cNvSpPr/>
                <p:nvPr/>
              </p:nvSpPr>
              <p:spPr bwMode="auto">
                <a:xfrm rot="5400000">
                  <a:off x="13392316" y="1769499"/>
                  <a:ext cx="82224" cy="59296"/>
                </a:xfrm>
                <a:custGeom>
                  <a:avLst/>
                  <a:gdLst>
                    <a:gd name="T0" fmla="*/ 7 w 84"/>
                    <a:gd name="T1" fmla="*/ 0 h 60"/>
                    <a:gd name="T2" fmla="*/ 84 w 84"/>
                    <a:gd name="T3" fmla="*/ 25 h 60"/>
                    <a:gd name="T4" fmla="*/ 0 w 84"/>
                    <a:gd name="T5" fmla="*/ 60 h 60"/>
                    <a:gd name="T6" fmla="*/ 7 w 84"/>
                    <a:gd name="T7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4" h="60">
                      <a:moveTo>
                        <a:pt x="7" y="0"/>
                      </a:moveTo>
                      <a:cubicBezTo>
                        <a:pt x="32" y="10"/>
                        <a:pt x="58" y="18"/>
                        <a:pt x="84" y="25"/>
                      </a:cubicBezTo>
                      <a:cubicBezTo>
                        <a:pt x="57" y="39"/>
                        <a:pt x="29" y="50"/>
                        <a:pt x="0" y="60"/>
                      </a:cubicBezTo>
                      <a:cubicBezTo>
                        <a:pt x="2" y="40"/>
                        <a:pt x="4" y="20"/>
                        <a:pt x="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" name="Freeform 29"/>
                <p:cNvSpPr/>
                <p:nvPr/>
              </p:nvSpPr>
              <p:spPr bwMode="auto">
                <a:xfrm rot="5400000">
                  <a:off x="13573762" y="1382493"/>
                  <a:ext cx="94083" cy="255368"/>
                </a:xfrm>
                <a:custGeom>
                  <a:avLst/>
                  <a:gdLst>
                    <a:gd name="T0" fmla="*/ 40 w 96"/>
                    <a:gd name="T1" fmla="*/ 260 h 260"/>
                    <a:gd name="T2" fmla="*/ 0 w 96"/>
                    <a:gd name="T3" fmla="*/ 100 h 260"/>
                    <a:gd name="T4" fmla="*/ 15 w 96"/>
                    <a:gd name="T5" fmla="*/ 0 h 260"/>
                    <a:gd name="T6" fmla="*/ 59 w 96"/>
                    <a:gd name="T7" fmla="*/ 87 h 260"/>
                    <a:gd name="T8" fmla="*/ 96 w 96"/>
                    <a:gd name="T9" fmla="*/ 139 h 260"/>
                    <a:gd name="T10" fmla="*/ 40 w 96"/>
                    <a:gd name="T11" fmla="*/ 260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" h="260">
                      <a:moveTo>
                        <a:pt x="40" y="260"/>
                      </a:moveTo>
                      <a:cubicBezTo>
                        <a:pt x="14" y="213"/>
                        <a:pt x="0" y="158"/>
                        <a:pt x="0" y="100"/>
                      </a:cubicBezTo>
                      <a:cubicBezTo>
                        <a:pt x="0" y="66"/>
                        <a:pt x="5" y="32"/>
                        <a:pt x="15" y="0"/>
                      </a:cubicBezTo>
                      <a:cubicBezTo>
                        <a:pt x="26" y="30"/>
                        <a:pt x="41" y="59"/>
                        <a:pt x="59" y="87"/>
                      </a:cubicBezTo>
                      <a:cubicBezTo>
                        <a:pt x="70" y="105"/>
                        <a:pt x="83" y="122"/>
                        <a:pt x="96" y="139"/>
                      </a:cubicBezTo>
                      <a:cubicBezTo>
                        <a:pt x="76" y="177"/>
                        <a:pt x="57" y="218"/>
                        <a:pt x="40" y="26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6403532" y="6212480"/>
                <a:ext cx="330937" cy="435853"/>
                <a:chOff x="9805187" y="5154871"/>
                <a:chExt cx="677932" cy="892853"/>
              </a:xfrm>
            </p:grpSpPr>
            <p:sp>
              <p:nvSpPr>
                <p:cNvPr id="73" name="Freeform 8"/>
                <p:cNvSpPr/>
                <p:nvPr/>
              </p:nvSpPr>
              <p:spPr bwMode="auto">
                <a:xfrm>
                  <a:off x="10058241" y="5910494"/>
                  <a:ext cx="172979" cy="137230"/>
                </a:xfrm>
                <a:custGeom>
                  <a:avLst/>
                  <a:gdLst>
                    <a:gd name="T0" fmla="*/ 19 w 19"/>
                    <a:gd name="T1" fmla="*/ 0 h 15"/>
                    <a:gd name="T2" fmla="*/ 9 w 19"/>
                    <a:gd name="T3" fmla="*/ 15 h 15"/>
                    <a:gd name="T4" fmla="*/ 0 w 19"/>
                    <a:gd name="T5" fmla="*/ 0 h 15"/>
                    <a:gd name="T6" fmla="*/ 9 w 19"/>
                    <a:gd name="T7" fmla="*/ 1 h 15"/>
                    <a:gd name="T8" fmla="*/ 19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9" y="0"/>
                      </a:move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1"/>
                      </a:cubicBezTo>
                      <a:cubicBezTo>
                        <a:pt x="13" y="1"/>
                        <a:pt x="16" y="1"/>
                        <a:pt x="1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805187" y="5154871"/>
                  <a:ext cx="677932" cy="6996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62" name="组合 61"/>
            <p:cNvGrpSpPr/>
            <p:nvPr/>
          </p:nvGrpSpPr>
          <p:grpSpPr>
            <a:xfrm>
              <a:off x="6405254" y="6692522"/>
              <a:ext cx="338285" cy="341640"/>
              <a:chOff x="6402239" y="6212379"/>
              <a:chExt cx="338285" cy="341640"/>
            </a:xfrm>
            <a:noFill/>
          </p:grpSpPr>
          <p:grpSp>
            <p:nvGrpSpPr>
              <p:cNvPr id="66" name="组合 65"/>
              <p:cNvGrpSpPr/>
              <p:nvPr/>
            </p:nvGrpSpPr>
            <p:grpSpPr>
              <a:xfrm>
                <a:off x="6402239" y="6212379"/>
                <a:ext cx="338285" cy="337888"/>
                <a:chOff x="13314441" y="1463135"/>
                <a:chExt cx="672022" cy="671232"/>
              </a:xfrm>
              <a:grpFill/>
            </p:grpSpPr>
            <p:sp>
              <p:nvSpPr>
                <p:cNvPr id="77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 rot="5400000">
                  <a:off x="13315627" y="1462740"/>
                  <a:ext cx="669649" cy="67202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18"/>
                <p:cNvSpPr/>
                <p:nvPr/>
              </p:nvSpPr>
              <p:spPr bwMode="auto">
                <a:xfrm rot="5400000">
                  <a:off x="13753627" y="1650907"/>
                  <a:ext cx="302805" cy="161285"/>
                </a:xfrm>
                <a:custGeom>
                  <a:avLst/>
                  <a:gdLst>
                    <a:gd name="T0" fmla="*/ 222 w 308"/>
                    <a:gd name="T1" fmla="*/ 0 h 164"/>
                    <a:gd name="T2" fmla="*/ 308 w 308"/>
                    <a:gd name="T3" fmla="*/ 11 h 164"/>
                    <a:gd name="T4" fmla="*/ 123 w 308"/>
                    <a:gd name="T5" fmla="*/ 164 h 164"/>
                    <a:gd name="T6" fmla="*/ 0 w 308"/>
                    <a:gd name="T7" fmla="*/ 83 h 164"/>
                    <a:gd name="T8" fmla="*/ 222 w 30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8" h="164">
                      <a:moveTo>
                        <a:pt x="222" y="0"/>
                      </a:moveTo>
                      <a:cubicBezTo>
                        <a:pt x="252" y="0"/>
                        <a:pt x="280" y="4"/>
                        <a:pt x="308" y="11"/>
                      </a:cubicBezTo>
                      <a:cubicBezTo>
                        <a:pt x="244" y="46"/>
                        <a:pt x="182" y="98"/>
                        <a:pt x="123" y="164"/>
                      </a:cubicBezTo>
                      <a:cubicBezTo>
                        <a:pt x="73" y="145"/>
                        <a:pt x="30" y="116"/>
                        <a:pt x="0" y="83"/>
                      </a:cubicBezTo>
                      <a:cubicBezTo>
                        <a:pt x="60" y="31"/>
                        <a:pt x="137" y="0"/>
                        <a:pt x="2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19"/>
                <p:cNvSpPr/>
                <p:nvPr/>
              </p:nvSpPr>
              <p:spPr bwMode="auto">
                <a:xfrm rot="5400000">
                  <a:off x="13754813" y="1776219"/>
                  <a:ext cx="253787" cy="169982"/>
                </a:xfrm>
                <a:custGeom>
                  <a:avLst/>
                  <a:gdLst>
                    <a:gd name="T0" fmla="*/ 178 w 258"/>
                    <a:gd name="T1" fmla="*/ 0 h 173"/>
                    <a:gd name="T2" fmla="*/ 258 w 258"/>
                    <a:gd name="T3" fmla="*/ 41 h 173"/>
                    <a:gd name="T4" fmla="*/ 138 w 258"/>
                    <a:gd name="T5" fmla="*/ 173 h 173"/>
                    <a:gd name="T6" fmla="*/ 113 w 258"/>
                    <a:gd name="T7" fmla="*/ 173 h 173"/>
                    <a:gd name="T8" fmla="*/ 0 w 258"/>
                    <a:gd name="T9" fmla="*/ 157 h 173"/>
                    <a:gd name="T10" fmla="*/ 178 w 258"/>
                    <a:gd name="T11" fmla="*/ 0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8" h="173">
                      <a:moveTo>
                        <a:pt x="178" y="0"/>
                      </a:moveTo>
                      <a:cubicBezTo>
                        <a:pt x="207" y="10"/>
                        <a:pt x="234" y="24"/>
                        <a:pt x="258" y="41"/>
                      </a:cubicBezTo>
                      <a:cubicBezTo>
                        <a:pt x="215" y="73"/>
                        <a:pt x="174" y="118"/>
                        <a:pt x="138" y="173"/>
                      </a:cubicBezTo>
                      <a:cubicBezTo>
                        <a:pt x="130" y="173"/>
                        <a:pt x="121" y="173"/>
                        <a:pt x="113" y="173"/>
                      </a:cubicBezTo>
                      <a:cubicBezTo>
                        <a:pt x="74" y="173"/>
                        <a:pt x="36" y="168"/>
                        <a:pt x="0" y="157"/>
                      </a:cubicBezTo>
                      <a:cubicBezTo>
                        <a:pt x="57" y="89"/>
                        <a:pt x="118" y="35"/>
                        <a:pt x="1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20"/>
                <p:cNvSpPr/>
                <p:nvPr/>
              </p:nvSpPr>
              <p:spPr bwMode="auto">
                <a:xfrm rot="5400000">
                  <a:off x="13778136" y="1924458"/>
                  <a:ext cx="153379" cy="108314"/>
                </a:xfrm>
                <a:custGeom>
                  <a:avLst/>
                  <a:gdLst>
                    <a:gd name="T0" fmla="*/ 112 w 156"/>
                    <a:gd name="T1" fmla="*/ 0 h 110"/>
                    <a:gd name="T2" fmla="*/ 156 w 156"/>
                    <a:gd name="T3" fmla="*/ 43 h 110"/>
                    <a:gd name="T4" fmla="*/ 0 w 156"/>
                    <a:gd name="T5" fmla="*/ 110 h 110"/>
                    <a:gd name="T6" fmla="*/ 112 w 156"/>
                    <a:gd name="T7" fmla="*/ 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6" h="110">
                      <a:moveTo>
                        <a:pt x="112" y="0"/>
                      </a:moveTo>
                      <a:cubicBezTo>
                        <a:pt x="128" y="13"/>
                        <a:pt x="143" y="27"/>
                        <a:pt x="156" y="43"/>
                      </a:cubicBezTo>
                      <a:cubicBezTo>
                        <a:pt x="115" y="76"/>
                        <a:pt x="61" y="101"/>
                        <a:pt x="0" y="110"/>
                      </a:cubicBezTo>
                      <a:cubicBezTo>
                        <a:pt x="34" y="63"/>
                        <a:pt x="72" y="26"/>
                        <a:pt x="1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Freeform 21"/>
                <p:cNvSpPr/>
                <p:nvPr/>
              </p:nvSpPr>
              <p:spPr bwMode="auto">
                <a:xfrm rot="5400000">
                  <a:off x="13479284" y="1748152"/>
                  <a:ext cx="334429" cy="379495"/>
                </a:xfrm>
                <a:custGeom>
                  <a:avLst/>
                  <a:gdLst>
                    <a:gd name="T0" fmla="*/ 312 w 340"/>
                    <a:gd name="T1" fmla="*/ 0 h 386"/>
                    <a:gd name="T2" fmla="*/ 340 w 340"/>
                    <a:gd name="T3" fmla="*/ 50 h 386"/>
                    <a:gd name="T4" fmla="*/ 275 w 340"/>
                    <a:gd name="T5" fmla="*/ 218 h 386"/>
                    <a:gd name="T6" fmla="*/ 104 w 340"/>
                    <a:gd name="T7" fmla="*/ 386 h 386"/>
                    <a:gd name="T8" fmla="*/ 0 w 340"/>
                    <a:gd name="T9" fmla="*/ 347 h 386"/>
                    <a:gd name="T10" fmla="*/ 5 w 340"/>
                    <a:gd name="T11" fmla="*/ 323 h 386"/>
                    <a:gd name="T12" fmla="*/ 109 w 340"/>
                    <a:gd name="T13" fmla="*/ 71 h 386"/>
                    <a:gd name="T14" fmla="*/ 312 w 340"/>
                    <a:gd name="T15" fmla="*/ 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0" h="386">
                      <a:moveTo>
                        <a:pt x="312" y="0"/>
                      </a:moveTo>
                      <a:cubicBezTo>
                        <a:pt x="323" y="16"/>
                        <a:pt x="332" y="33"/>
                        <a:pt x="340" y="50"/>
                      </a:cubicBezTo>
                      <a:cubicBezTo>
                        <a:pt x="330" y="109"/>
                        <a:pt x="308" y="166"/>
                        <a:pt x="275" y="218"/>
                      </a:cubicBezTo>
                      <a:cubicBezTo>
                        <a:pt x="232" y="286"/>
                        <a:pt x="173" y="344"/>
                        <a:pt x="104" y="386"/>
                      </a:cubicBezTo>
                      <a:cubicBezTo>
                        <a:pt x="68" y="376"/>
                        <a:pt x="33" y="363"/>
                        <a:pt x="0" y="347"/>
                      </a:cubicBezTo>
                      <a:cubicBezTo>
                        <a:pt x="2" y="339"/>
                        <a:pt x="4" y="331"/>
                        <a:pt x="5" y="323"/>
                      </a:cubicBezTo>
                      <a:cubicBezTo>
                        <a:pt x="27" y="228"/>
                        <a:pt x="64" y="141"/>
                        <a:pt x="109" y="71"/>
                      </a:cubicBezTo>
                      <a:cubicBezTo>
                        <a:pt x="188" y="65"/>
                        <a:pt x="259" y="39"/>
                        <a:pt x="3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22"/>
                <p:cNvSpPr/>
                <p:nvPr/>
              </p:nvSpPr>
              <p:spPr bwMode="auto">
                <a:xfrm rot="5400000">
                  <a:off x="13522372" y="1588052"/>
                  <a:ext cx="244299" cy="280668"/>
                </a:xfrm>
                <a:custGeom>
                  <a:avLst/>
                  <a:gdLst>
                    <a:gd name="T0" fmla="*/ 149 w 248"/>
                    <a:gd name="T1" fmla="*/ 286 h 286"/>
                    <a:gd name="T2" fmla="*/ 0 w 248"/>
                    <a:gd name="T3" fmla="*/ 169 h 286"/>
                    <a:gd name="T4" fmla="*/ 109 w 248"/>
                    <a:gd name="T5" fmla="*/ 0 h 286"/>
                    <a:gd name="T6" fmla="*/ 243 w 248"/>
                    <a:gd name="T7" fmla="*/ 20 h 286"/>
                    <a:gd name="T8" fmla="*/ 248 w 248"/>
                    <a:gd name="T9" fmla="*/ 20 h 286"/>
                    <a:gd name="T10" fmla="*/ 154 w 248"/>
                    <a:gd name="T11" fmla="*/ 265 h 286"/>
                    <a:gd name="T12" fmla="*/ 149 w 248"/>
                    <a:gd name="T13" fmla="*/ 286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8" h="286">
                      <a:moveTo>
                        <a:pt x="149" y="286"/>
                      </a:moveTo>
                      <a:cubicBezTo>
                        <a:pt x="93" y="256"/>
                        <a:pt x="42" y="216"/>
                        <a:pt x="0" y="169"/>
                      </a:cubicBezTo>
                      <a:cubicBezTo>
                        <a:pt x="33" y="107"/>
                        <a:pt x="70" y="50"/>
                        <a:pt x="109" y="0"/>
                      </a:cubicBezTo>
                      <a:cubicBezTo>
                        <a:pt x="150" y="13"/>
                        <a:pt x="195" y="20"/>
                        <a:pt x="243" y="20"/>
                      </a:cubicBezTo>
                      <a:cubicBezTo>
                        <a:pt x="244" y="20"/>
                        <a:pt x="246" y="20"/>
                        <a:pt x="248" y="20"/>
                      </a:cubicBezTo>
                      <a:cubicBezTo>
                        <a:pt x="207" y="90"/>
                        <a:pt x="174" y="173"/>
                        <a:pt x="154" y="265"/>
                      </a:cubicBezTo>
                      <a:cubicBezTo>
                        <a:pt x="152" y="272"/>
                        <a:pt x="151" y="279"/>
                        <a:pt x="149" y="2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Freeform 23"/>
                <p:cNvSpPr/>
                <p:nvPr/>
              </p:nvSpPr>
              <p:spPr bwMode="auto">
                <a:xfrm rot="5400000">
                  <a:off x="13680890" y="1473809"/>
                  <a:ext cx="176307" cy="234022"/>
                </a:xfrm>
                <a:custGeom>
                  <a:avLst/>
                  <a:gdLst>
                    <a:gd name="T0" fmla="*/ 78 w 180"/>
                    <a:gd name="T1" fmla="*/ 238 h 238"/>
                    <a:gd name="T2" fmla="*/ 55 w 180"/>
                    <a:gd name="T3" fmla="*/ 204 h 238"/>
                    <a:gd name="T4" fmla="*/ 0 w 180"/>
                    <a:gd name="T5" fmla="*/ 80 h 238"/>
                    <a:gd name="T6" fmla="*/ 59 w 180"/>
                    <a:gd name="T7" fmla="*/ 0 h 238"/>
                    <a:gd name="T8" fmla="*/ 180 w 180"/>
                    <a:gd name="T9" fmla="*/ 90 h 238"/>
                    <a:gd name="T10" fmla="*/ 78 w 180"/>
                    <a:gd name="T11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0" h="238">
                      <a:moveTo>
                        <a:pt x="78" y="238"/>
                      </a:moveTo>
                      <a:cubicBezTo>
                        <a:pt x="70" y="227"/>
                        <a:pt x="62" y="216"/>
                        <a:pt x="55" y="204"/>
                      </a:cubicBezTo>
                      <a:cubicBezTo>
                        <a:pt x="30" y="165"/>
                        <a:pt x="12" y="124"/>
                        <a:pt x="0" y="80"/>
                      </a:cubicBezTo>
                      <a:cubicBezTo>
                        <a:pt x="16" y="51"/>
                        <a:pt x="36" y="23"/>
                        <a:pt x="59" y="0"/>
                      </a:cubicBezTo>
                      <a:cubicBezTo>
                        <a:pt x="88" y="37"/>
                        <a:pt x="130" y="68"/>
                        <a:pt x="180" y="90"/>
                      </a:cubicBezTo>
                      <a:cubicBezTo>
                        <a:pt x="144" y="134"/>
                        <a:pt x="109" y="184"/>
                        <a:pt x="78" y="2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24"/>
                <p:cNvSpPr/>
                <p:nvPr/>
              </p:nvSpPr>
              <p:spPr bwMode="auto">
                <a:xfrm rot="5400000">
                  <a:off x="13467029" y="1892439"/>
                  <a:ext cx="211094" cy="272762"/>
                </a:xfrm>
                <a:custGeom>
                  <a:avLst/>
                  <a:gdLst>
                    <a:gd name="T0" fmla="*/ 209 w 215"/>
                    <a:gd name="T1" fmla="*/ 0 h 278"/>
                    <a:gd name="T2" fmla="*/ 215 w 215"/>
                    <a:gd name="T3" fmla="*/ 60 h 278"/>
                    <a:gd name="T4" fmla="*/ 139 w 215"/>
                    <a:gd name="T5" fmla="*/ 274 h 278"/>
                    <a:gd name="T6" fmla="*/ 0 w 215"/>
                    <a:gd name="T7" fmla="*/ 268 h 278"/>
                    <a:gd name="T8" fmla="*/ 156 w 215"/>
                    <a:gd name="T9" fmla="*/ 112 h 278"/>
                    <a:gd name="T10" fmla="*/ 209 w 215"/>
                    <a:gd name="T11" fmla="*/ 0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" h="278">
                      <a:moveTo>
                        <a:pt x="209" y="0"/>
                      </a:moveTo>
                      <a:cubicBezTo>
                        <a:pt x="213" y="19"/>
                        <a:pt x="215" y="40"/>
                        <a:pt x="215" y="60"/>
                      </a:cubicBezTo>
                      <a:cubicBezTo>
                        <a:pt x="215" y="141"/>
                        <a:pt x="186" y="215"/>
                        <a:pt x="139" y="274"/>
                      </a:cubicBezTo>
                      <a:cubicBezTo>
                        <a:pt x="92" y="278"/>
                        <a:pt x="45" y="276"/>
                        <a:pt x="0" y="268"/>
                      </a:cubicBezTo>
                      <a:cubicBezTo>
                        <a:pt x="62" y="228"/>
                        <a:pt x="116" y="176"/>
                        <a:pt x="156" y="112"/>
                      </a:cubicBezTo>
                      <a:cubicBezTo>
                        <a:pt x="179" y="76"/>
                        <a:pt x="196" y="39"/>
                        <a:pt x="2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25"/>
                <p:cNvSpPr/>
                <p:nvPr/>
              </p:nvSpPr>
              <p:spPr bwMode="auto">
                <a:xfrm rot="5400000">
                  <a:off x="13226288" y="1843025"/>
                  <a:ext cx="289364" cy="113058"/>
                </a:xfrm>
                <a:custGeom>
                  <a:avLst/>
                  <a:gdLst>
                    <a:gd name="T0" fmla="*/ 294 w 294"/>
                    <a:gd name="T1" fmla="*/ 6 h 115"/>
                    <a:gd name="T2" fmla="*/ 44 w 294"/>
                    <a:gd name="T3" fmla="*/ 115 h 115"/>
                    <a:gd name="T4" fmla="*/ 1 w 294"/>
                    <a:gd name="T5" fmla="*/ 112 h 115"/>
                    <a:gd name="T6" fmla="*/ 1 w 294"/>
                    <a:gd name="T7" fmla="*/ 54 h 115"/>
                    <a:gd name="T8" fmla="*/ 140 w 294"/>
                    <a:gd name="T9" fmla="*/ 0 h 115"/>
                    <a:gd name="T10" fmla="*/ 294 w 294"/>
                    <a:gd name="T11" fmla="*/ 6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4" h="115">
                      <a:moveTo>
                        <a:pt x="294" y="6"/>
                      </a:moveTo>
                      <a:cubicBezTo>
                        <a:pt x="231" y="73"/>
                        <a:pt x="142" y="115"/>
                        <a:pt x="44" y="115"/>
                      </a:cubicBezTo>
                      <a:cubicBezTo>
                        <a:pt x="29" y="115"/>
                        <a:pt x="15" y="114"/>
                        <a:pt x="1" y="112"/>
                      </a:cubicBezTo>
                      <a:cubicBezTo>
                        <a:pt x="0" y="93"/>
                        <a:pt x="0" y="73"/>
                        <a:pt x="1" y="54"/>
                      </a:cubicBezTo>
                      <a:cubicBezTo>
                        <a:pt x="50" y="41"/>
                        <a:pt x="97" y="23"/>
                        <a:pt x="140" y="0"/>
                      </a:cubicBezTo>
                      <a:cubicBezTo>
                        <a:pt x="190" y="7"/>
                        <a:pt x="242" y="10"/>
                        <a:pt x="29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26"/>
                <p:cNvSpPr/>
                <p:nvPr/>
              </p:nvSpPr>
              <p:spPr bwMode="auto">
                <a:xfrm rot="5400000">
                  <a:off x="13295862" y="1661976"/>
                  <a:ext cx="100408" cy="49018"/>
                </a:xfrm>
                <a:custGeom>
                  <a:avLst/>
                  <a:gdLst>
                    <a:gd name="T0" fmla="*/ 101 w 102"/>
                    <a:gd name="T1" fmla="*/ 50 h 50"/>
                    <a:gd name="T2" fmla="*/ 0 w 102"/>
                    <a:gd name="T3" fmla="*/ 13 h 50"/>
                    <a:gd name="T4" fmla="*/ 102 w 102"/>
                    <a:gd name="T5" fmla="*/ 0 h 50"/>
                    <a:gd name="T6" fmla="*/ 101 w 102"/>
                    <a:gd name="T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2" h="50">
                      <a:moveTo>
                        <a:pt x="101" y="50"/>
                      </a:moveTo>
                      <a:cubicBezTo>
                        <a:pt x="65" y="44"/>
                        <a:pt x="31" y="31"/>
                        <a:pt x="0" y="13"/>
                      </a:cubicBezTo>
                      <a:cubicBezTo>
                        <a:pt x="34" y="12"/>
                        <a:pt x="69" y="7"/>
                        <a:pt x="102" y="0"/>
                      </a:cubicBezTo>
                      <a:cubicBezTo>
                        <a:pt x="101" y="17"/>
                        <a:pt x="101" y="34"/>
                        <a:pt x="101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27"/>
                <p:cNvSpPr/>
                <p:nvPr/>
              </p:nvSpPr>
              <p:spPr bwMode="auto">
                <a:xfrm rot="5400000">
                  <a:off x="13368993" y="1536663"/>
                  <a:ext cx="217419" cy="203188"/>
                </a:xfrm>
                <a:custGeom>
                  <a:avLst/>
                  <a:gdLst>
                    <a:gd name="T0" fmla="*/ 76 w 221"/>
                    <a:gd name="T1" fmla="*/ 207 h 207"/>
                    <a:gd name="T2" fmla="*/ 0 w 221"/>
                    <a:gd name="T3" fmla="*/ 133 h 207"/>
                    <a:gd name="T4" fmla="*/ 58 w 221"/>
                    <a:gd name="T5" fmla="*/ 0 h 207"/>
                    <a:gd name="T6" fmla="*/ 221 w 221"/>
                    <a:gd name="T7" fmla="*/ 111 h 207"/>
                    <a:gd name="T8" fmla="*/ 212 w 221"/>
                    <a:gd name="T9" fmla="*/ 185 h 207"/>
                    <a:gd name="T10" fmla="*/ 76 w 221"/>
                    <a:gd name="T11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1" h="207">
                      <a:moveTo>
                        <a:pt x="76" y="207"/>
                      </a:moveTo>
                      <a:cubicBezTo>
                        <a:pt x="47" y="186"/>
                        <a:pt x="22" y="161"/>
                        <a:pt x="0" y="133"/>
                      </a:cubicBezTo>
                      <a:cubicBezTo>
                        <a:pt x="18" y="87"/>
                        <a:pt x="37" y="42"/>
                        <a:pt x="58" y="0"/>
                      </a:cubicBezTo>
                      <a:cubicBezTo>
                        <a:pt x="105" y="47"/>
                        <a:pt x="160" y="84"/>
                        <a:pt x="221" y="111"/>
                      </a:cubicBezTo>
                      <a:cubicBezTo>
                        <a:pt x="217" y="136"/>
                        <a:pt x="214" y="161"/>
                        <a:pt x="212" y="185"/>
                      </a:cubicBezTo>
                      <a:cubicBezTo>
                        <a:pt x="168" y="198"/>
                        <a:pt x="123" y="205"/>
                        <a:pt x="76" y="2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28"/>
                <p:cNvSpPr/>
                <p:nvPr/>
              </p:nvSpPr>
              <p:spPr bwMode="auto">
                <a:xfrm rot="5400000">
                  <a:off x="13392316" y="1769499"/>
                  <a:ext cx="82224" cy="59296"/>
                </a:xfrm>
                <a:custGeom>
                  <a:avLst/>
                  <a:gdLst>
                    <a:gd name="T0" fmla="*/ 7 w 84"/>
                    <a:gd name="T1" fmla="*/ 0 h 60"/>
                    <a:gd name="T2" fmla="*/ 84 w 84"/>
                    <a:gd name="T3" fmla="*/ 25 h 60"/>
                    <a:gd name="T4" fmla="*/ 0 w 84"/>
                    <a:gd name="T5" fmla="*/ 60 h 60"/>
                    <a:gd name="T6" fmla="*/ 7 w 84"/>
                    <a:gd name="T7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4" h="60">
                      <a:moveTo>
                        <a:pt x="7" y="0"/>
                      </a:moveTo>
                      <a:cubicBezTo>
                        <a:pt x="32" y="10"/>
                        <a:pt x="58" y="18"/>
                        <a:pt x="84" y="25"/>
                      </a:cubicBezTo>
                      <a:cubicBezTo>
                        <a:pt x="57" y="39"/>
                        <a:pt x="29" y="50"/>
                        <a:pt x="0" y="60"/>
                      </a:cubicBezTo>
                      <a:cubicBezTo>
                        <a:pt x="2" y="40"/>
                        <a:pt x="4" y="2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29"/>
                <p:cNvSpPr/>
                <p:nvPr/>
              </p:nvSpPr>
              <p:spPr bwMode="auto">
                <a:xfrm rot="5400000">
                  <a:off x="13573762" y="1382493"/>
                  <a:ext cx="94083" cy="255368"/>
                </a:xfrm>
                <a:custGeom>
                  <a:avLst/>
                  <a:gdLst>
                    <a:gd name="T0" fmla="*/ 40 w 96"/>
                    <a:gd name="T1" fmla="*/ 260 h 260"/>
                    <a:gd name="T2" fmla="*/ 0 w 96"/>
                    <a:gd name="T3" fmla="*/ 100 h 260"/>
                    <a:gd name="T4" fmla="*/ 15 w 96"/>
                    <a:gd name="T5" fmla="*/ 0 h 260"/>
                    <a:gd name="T6" fmla="*/ 59 w 96"/>
                    <a:gd name="T7" fmla="*/ 87 h 260"/>
                    <a:gd name="T8" fmla="*/ 96 w 96"/>
                    <a:gd name="T9" fmla="*/ 139 h 260"/>
                    <a:gd name="T10" fmla="*/ 40 w 96"/>
                    <a:gd name="T11" fmla="*/ 260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" h="260">
                      <a:moveTo>
                        <a:pt x="40" y="260"/>
                      </a:moveTo>
                      <a:cubicBezTo>
                        <a:pt x="14" y="213"/>
                        <a:pt x="0" y="158"/>
                        <a:pt x="0" y="100"/>
                      </a:cubicBezTo>
                      <a:cubicBezTo>
                        <a:pt x="0" y="66"/>
                        <a:pt x="5" y="32"/>
                        <a:pt x="15" y="0"/>
                      </a:cubicBezTo>
                      <a:cubicBezTo>
                        <a:pt x="26" y="30"/>
                        <a:pt x="41" y="59"/>
                        <a:pt x="59" y="87"/>
                      </a:cubicBezTo>
                      <a:cubicBezTo>
                        <a:pt x="70" y="105"/>
                        <a:pt x="83" y="122"/>
                        <a:pt x="96" y="139"/>
                      </a:cubicBezTo>
                      <a:cubicBezTo>
                        <a:pt x="76" y="177"/>
                        <a:pt x="57" y="218"/>
                        <a:pt x="40" y="2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71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6403532" y="6212480"/>
                <a:ext cx="330937" cy="3415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195" b="6763"/>
          <a:stretch>
            <a:fillRect/>
          </a:stretch>
        </p:blipFill>
        <p:spPr>
          <a:xfrm>
            <a:off x="1209059" y="2544218"/>
            <a:ext cx="4711999" cy="3164848"/>
          </a:xfrm>
          <a:prstGeom prst="rect">
            <a:avLst/>
          </a:prstGeom>
        </p:spPr>
      </p:pic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6340857" y="4442618"/>
            <a:ext cx="4704313" cy="1385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  <a:defRPr/>
            </a:pPr>
            <a:r>
              <a:rPr lang="zh-CN" altLang="en-US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拥有国内顶尖的 </a:t>
            </a:r>
            <a:r>
              <a:rPr lang="en-US" altLang="zh-CN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制作技术、顶级的 </a:t>
            </a:r>
            <a:r>
              <a:rPr lang="en-US" altLang="zh-CN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设计团队， 坚持精益求精、拒绝平庸的做事精神帮助您实现美观、精致、严谨、动感的</a:t>
            </a:r>
            <a:r>
              <a:rPr lang="en-US" altLang="zh-CN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展示效果，让您的</a:t>
            </a:r>
            <a:r>
              <a:rPr lang="en-US" altLang="zh-CN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创造卓越价值</a:t>
            </a:r>
            <a:endParaRPr lang="zh-CN" altLang="en-US" sz="1400" spc="3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16" name="TextBox 18"/>
          <p:cNvSpPr txBox="1">
            <a:spLocks noChangeArrowheads="1"/>
          </p:cNvSpPr>
          <p:nvPr/>
        </p:nvSpPr>
        <p:spPr bwMode="auto">
          <a:xfrm>
            <a:off x="6315459" y="2469091"/>
            <a:ext cx="2687668" cy="33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defRPr/>
            </a:pPr>
            <a:r>
              <a:rPr lang="zh-CN" altLang="en-US" sz="1600" b="1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上海锐普广告有限公司</a:t>
            </a:r>
            <a:endParaRPr lang="zh-CN" altLang="en-US" sz="1600" b="1" spc="3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6340857" y="3046141"/>
            <a:ext cx="4704313" cy="10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  <a:defRPr/>
            </a:pPr>
            <a:r>
              <a:rPr lang="zh-CN" altLang="en-US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拥有国内顶尖的 </a:t>
            </a:r>
            <a:r>
              <a:rPr lang="en-US" altLang="zh-CN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制作技术、顶级的 </a:t>
            </a:r>
            <a:r>
              <a:rPr lang="en-US" altLang="zh-CN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设计团队， 坚持精益求精、拒绝平庸的做事精神帮助您实现美观、精致、严谨</a:t>
            </a:r>
            <a:endParaRPr lang="zh-CN" altLang="en-US" sz="1400" spc="3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0" y="6780125"/>
            <a:ext cx="6093900" cy="101482"/>
            <a:chOff x="1307" y="6727121"/>
            <a:chExt cx="6094693" cy="167164"/>
          </a:xfrm>
        </p:grpSpPr>
        <p:sp>
          <p:nvSpPr>
            <p:cNvPr id="64" name="矩形 63"/>
            <p:cNvSpPr/>
            <p:nvPr/>
          </p:nvSpPr>
          <p:spPr>
            <a:xfrm>
              <a:off x="5156200" y="6733932"/>
              <a:ext cx="939800" cy="160353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307" y="6727121"/>
              <a:ext cx="5154893" cy="167156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095208" y="6780116"/>
            <a:ext cx="6095206" cy="101488"/>
            <a:chOff x="3309258" y="6723189"/>
            <a:chExt cx="6095999" cy="167174"/>
          </a:xfrm>
        </p:grpSpPr>
        <p:sp>
          <p:nvSpPr>
            <p:cNvPr id="67" name="矩形 66"/>
            <p:cNvSpPr/>
            <p:nvPr/>
          </p:nvSpPr>
          <p:spPr>
            <a:xfrm>
              <a:off x="4259398" y="6723189"/>
              <a:ext cx="5145859" cy="164963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309258" y="6723210"/>
              <a:ext cx="952499" cy="167153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9" name="矩形 68"/>
          <p:cNvSpPr/>
          <p:nvPr/>
        </p:nvSpPr>
        <p:spPr>
          <a:xfrm>
            <a:off x="2" y="379589"/>
            <a:ext cx="55631" cy="6479998"/>
          </a:xfrm>
          <a:prstGeom prst="rect">
            <a:avLst/>
          </a:prstGeom>
          <a:solidFill>
            <a:srgbClr val="FE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6" name="TextBox 9"/>
          <p:cNvSpPr txBox="1"/>
          <p:nvPr/>
        </p:nvSpPr>
        <p:spPr bwMode="auto">
          <a:xfrm>
            <a:off x="4745452" y="1043389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6938" y="154999"/>
            <a:ext cx="12123748" cy="1108253"/>
            <a:chOff x="56946" y="154962"/>
            <a:chExt cx="12125326" cy="1107996"/>
          </a:xfrm>
        </p:grpSpPr>
        <p:grpSp>
          <p:nvGrpSpPr>
            <p:cNvPr id="3" name="组合 2"/>
            <p:cNvGrpSpPr/>
            <p:nvPr/>
          </p:nvGrpSpPr>
          <p:grpSpPr>
            <a:xfrm>
              <a:off x="56946" y="383937"/>
              <a:ext cx="12125326" cy="634289"/>
              <a:chOff x="66674" y="383937"/>
              <a:chExt cx="12125326" cy="634289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66675" y="383937"/>
                <a:ext cx="12125325" cy="575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66674" y="956721"/>
                <a:ext cx="12125325" cy="61505"/>
              </a:xfrm>
              <a:prstGeom prst="rect">
                <a:avLst/>
              </a:prstGeom>
              <a:solidFill>
                <a:srgbClr val="A382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 flipH="1">
              <a:off x="4954453" y="154962"/>
              <a:ext cx="225093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6600" dirty="0">
                  <a:solidFill>
                    <a:srgbClr val="FE5800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2</a:t>
              </a:r>
              <a:r>
                <a:rPr lang="en-US" altLang="zh-CN" sz="6600" dirty="0">
                  <a:solidFill>
                    <a:srgbClr val="00089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0</a:t>
              </a:r>
              <a:r>
                <a:rPr lang="en-US" altLang="zh-CN" sz="6600" dirty="0">
                  <a:solidFill>
                    <a:srgbClr val="FE5800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1</a:t>
              </a:r>
              <a:r>
                <a:rPr lang="en-US" altLang="zh-CN" sz="6600" dirty="0">
                  <a:solidFill>
                    <a:srgbClr val="00089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5</a:t>
              </a:r>
              <a:endParaRPr lang="zh-CN" altLang="en-US" sz="6600" dirty="0">
                <a:solidFill>
                  <a:srgbClr val="00089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sp>
        <p:nvSpPr>
          <p:cNvPr id="119" name="矩形 118"/>
          <p:cNvSpPr/>
          <p:nvPr/>
        </p:nvSpPr>
        <p:spPr>
          <a:xfrm>
            <a:off x="12117399" y="379590"/>
            <a:ext cx="73014" cy="6468747"/>
          </a:xfrm>
          <a:prstGeom prst="rect">
            <a:avLst/>
          </a:prstGeom>
          <a:solidFill>
            <a:srgbClr val="000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178232" y="107167"/>
            <a:ext cx="1804984" cy="340772"/>
            <a:chOff x="5178906" y="107142"/>
            <a:chExt cx="1805219" cy="340693"/>
          </a:xfrm>
        </p:grpSpPr>
        <p:grpSp>
          <p:nvGrpSpPr>
            <p:cNvPr id="74" name="组合 73"/>
            <p:cNvGrpSpPr/>
            <p:nvPr/>
          </p:nvGrpSpPr>
          <p:grpSpPr>
            <a:xfrm>
              <a:off x="5178906" y="120032"/>
              <a:ext cx="241770" cy="310410"/>
              <a:chOff x="9760084" y="5051860"/>
              <a:chExt cx="775655" cy="995864"/>
            </a:xfrm>
          </p:grpSpPr>
          <p:sp>
            <p:nvSpPr>
              <p:cNvPr id="75" name="Freeform 8"/>
              <p:cNvSpPr/>
              <p:nvPr/>
            </p:nvSpPr>
            <p:spPr bwMode="auto">
              <a:xfrm>
                <a:off x="10058240" y="5910494"/>
                <a:ext cx="172979" cy="137230"/>
              </a:xfrm>
              <a:custGeom>
                <a:avLst/>
                <a:gdLst>
                  <a:gd name="T0" fmla="*/ 19 w 19"/>
                  <a:gd name="T1" fmla="*/ 0 h 15"/>
                  <a:gd name="T2" fmla="*/ 9 w 19"/>
                  <a:gd name="T3" fmla="*/ 15 h 15"/>
                  <a:gd name="T4" fmla="*/ 0 w 19"/>
                  <a:gd name="T5" fmla="*/ 0 h 15"/>
                  <a:gd name="T6" fmla="*/ 9 w 19"/>
                  <a:gd name="T7" fmla="*/ 1 h 15"/>
                  <a:gd name="T8" fmla="*/ 19 w 1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5">
                    <a:moveTo>
                      <a:pt x="19" y="0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6" y="1"/>
                      <a:pt x="9" y="1"/>
                    </a:cubicBezTo>
                    <a:cubicBezTo>
                      <a:pt x="13" y="1"/>
                      <a:pt x="16" y="1"/>
                      <a:pt x="19" y="0"/>
                    </a:cubicBezTo>
                    <a:close/>
                  </a:path>
                </a:pathLst>
              </a:custGeom>
              <a:solidFill>
                <a:srgbClr val="FE5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6" name="Group 42"/>
              <p:cNvGrpSpPr>
                <a:grpSpLocks noChangeAspect="1"/>
              </p:cNvGrpSpPr>
              <p:nvPr/>
            </p:nvGrpSpPr>
            <p:grpSpPr bwMode="auto">
              <a:xfrm>
                <a:off x="9760084" y="5051860"/>
                <a:ext cx="775655" cy="802661"/>
                <a:chOff x="337" y="-900"/>
                <a:chExt cx="2786" cy="2883"/>
              </a:xfrm>
            </p:grpSpPr>
            <p:sp>
              <p:nvSpPr>
                <p:cNvPr id="77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99" y="-530"/>
                  <a:ext cx="2435" cy="25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43"/>
                <p:cNvSpPr>
                  <a:spLocks noEditPoints="1"/>
                </p:cNvSpPr>
                <p:nvPr/>
              </p:nvSpPr>
              <p:spPr bwMode="auto">
                <a:xfrm>
                  <a:off x="337" y="-900"/>
                  <a:ext cx="2786" cy="2810"/>
                </a:xfrm>
                <a:custGeom>
                  <a:avLst/>
                  <a:gdLst>
                    <a:gd name="T0" fmla="*/ 45 w 103"/>
                    <a:gd name="T1" fmla="*/ 40 h 104"/>
                    <a:gd name="T2" fmla="*/ 64 w 103"/>
                    <a:gd name="T3" fmla="*/ 46 h 104"/>
                    <a:gd name="T4" fmla="*/ 57 w 103"/>
                    <a:gd name="T5" fmla="*/ 64 h 104"/>
                    <a:gd name="T6" fmla="*/ 39 w 103"/>
                    <a:gd name="T7" fmla="*/ 58 h 104"/>
                    <a:gd name="T8" fmla="*/ 45 w 103"/>
                    <a:gd name="T9" fmla="*/ 40 h 104"/>
                    <a:gd name="T10" fmla="*/ 49 w 103"/>
                    <a:gd name="T11" fmla="*/ 47 h 104"/>
                    <a:gd name="T12" fmla="*/ 57 w 103"/>
                    <a:gd name="T13" fmla="*/ 50 h 104"/>
                    <a:gd name="T14" fmla="*/ 54 w 103"/>
                    <a:gd name="T15" fmla="*/ 57 h 104"/>
                    <a:gd name="T16" fmla="*/ 46 w 103"/>
                    <a:gd name="T17" fmla="*/ 55 h 104"/>
                    <a:gd name="T18" fmla="*/ 49 w 103"/>
                    <a:gd name="T19" fmla="*/ 47 h 104"/>
                    <a:gd name="T20" fmla="*/ 31 w 103"/>
                    <a:gd name="T21" fmla="*/ 11 h 104"/>
                    <a:gd name="T22" fmla="*/ 92 w 103"/>
                    <a:gd name="T23" fmla="*/ 32 h 104"/>
                    <a:gd name="T24" fmla="*/ 71 w 103"/>
                    <a:gd name="T25" fmla="*/ 93 h 104"/>
                    <a:gd name="T26" fmla="*/ 11 w 103"/>
                    <a:gd name="T27" fmla="*/ 72 h 104"/>
                    <a:gd name="T28" fmla="*/ 31 w 103"/>
                    <a:gd name="T29" fmla="*/ 11 h 104"/>
                    <a:gd name="T30" fmla="*/ 36 w 103"/>
                    <a:gd name="T31" fmla="*/ 52 h 104"/>
                    <a:gd name="T32" fmla="*/ 13 w 103"/>
                    <a:gd name="T33" fmla="*/ 52 h 104"/>
                    <a:gd name="T34" fmla="*/ 17 w 103"/>
                    <a:gd name="T35" fmla="*/ 69 h 104"/>
                    <a:gd name="T36" fmla="*/ 68 w 103"/>
                    <a:gd name="T37" fmla="*/ 87 h 104"/>
                    <a:gd name="T38" fmla="*/ 58 w 103"/>
                    <a:gd name="T39" fmla="*/ 66 h 104"/>
                    <a:gd name="T40" fmla="*/ 58 w 103"/>
                    <a:gd name="T41" fmla="*/ 66 h 104"/>
                    <a:gd name="T42" fmla="*/ 61 w 103"/>
                    <a:gd name="T43" fmla="*/ 65 h 104"/>
                    <a:gd name="T44" fmla="*/ 74 w 103"/>
                    <a:gd name="T45" fmla="*/ 83 h 104"/>
                    <a:gd name="T46" fmla="*/ 79 w 103"/>
                    <a:gd name="T47" fmla="*/ 79 h 104"/>
                    <a:gd name="T48" fmla="*/ 63 w 103"/>
                    <a:gd name="T49" fmla="*/ 63 h 104"/>
                    <a:gd name="T50" fmla="*/ 67 w 103"/>
                    <a:gd name="T51" fmla="*/ 52 h 104"/>
                    <a:gd name="T52" fmla="*/ 90 w 103"/>
                    <a:gd name="T53" fmla="*/ 52 h 104"/>
                    <a:gd name="T54" fmla="*/ 86 w 103"/>
                    <a:gd name="T55" fmla="*/ 35 h 104"/>
                    <a:gd name="T56" fmla="*/ 34 w 103"/>
                    <a:gd name="T57" fmla="*/ 18 h 104"/>
                    <a:gd name="T58" fmla="*/ 45 w 103"/>
                    <a:gd name="T59" fmla="*/ 38 h 104"/>
                    <a:gd name="T60" fmla="*/ 42 w 103"/>
                    <a:gd name="T61" fmla="*/ 40 h 104"/>
                    <a:gd name="T62" fmla="*/ 29 w 103"/>
                    <a:gd name="T63" fmla="*/ 21 h 104"/>
                    <a:gd name="T64" fmla="*/ 23 w 103"/>
                    <a:gd name="T65" fmla="*/ 26 h 104"/>
                    <a:gd name="T66" fmla="*/ 40 w 103"/>
                    <a:gd name="T67" fmla="*/ 42 h 104"/>
                    <a:gd name="T68" fmla="*/ 36 w 103"/>
                    <a:gd name="T69" fmla="*/ 52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03" h="104">
                      <a:moveTo>
                        <a:pt x="45" y="40"/>
                      </a:moveTo>
                      <a:cubicBezTo>
                        <a:pt x="52" y="37"/>
                        <a:pt x="60" y="40"/>
                        <a:pt x="64" y="46"/>
                      </a:cubicBezTo>
                      <a:cubicBezTo>
                        <a:pt x="67" y="53"/>
                        <a:pt x="64" y="61"/>
                        <a:pt x="57" y="64"/>
                      </a:cubicBezTo>
                      <a:cubicBezTo>
                        <a:pt x="51" y="68"/>
                        <a:pt x="42" y="65"/>
                        <a:pt x="39" y="58"/>
                      </a:cubicBezTo>
                      <a:cubicBezTo>
                        <a:pt x="36" y="52"/>
                        <a:pt x="39" y="43"/>
                        <a:pt x="45" y="40"/>
                      </a:cubicBezTo>
                      <a:close/>
                      <a:moveTo>
                        <a:pt x="49" y="47"/>
                      </a:moveTo>
                      <a:cubicBezTo>
                        <a:pt x="52" y="46"/>
                        <a:pt x="55" y="47"/>
                        <a:pt x="57" y="50"/>
                      </a:cubicBezTo>
                      <a:cubicBezTo>
                        <a:pt x="58" y="53"/>
                        <a:pt x="57" y="56"/>
                        <a:pt x="54" y="57"/>
                      </a:cubicBezTo>
                      <a:cubicBezTo>
                        <a:pt x="51" y="59"/>
                        <a:pt x="48" y="58"/>
                        <a:pt x="46" y="55"/>
                      </a:cubicBezTo>
                      <a:cubicBezTo>
                        <a:pt x="45" y="52"/>
                        <a:pt x="46" y="48"/>
                        <a:pt x="49" y="47"/>
                      </a:cubicBezTo>
                      <a:close/>
                      <a:moveTo>
                        <a:pt x="31" y="11"/>
                      </a:moveTo>
                      <a:cubicBezTo>
                        <a:pt x="54" y="0"/>
                        <a:pt x="81" y="10"/>
                        <a:pt x="92" y="32"/>
                      </a:cubicBezTo>
                      <a:cubicBezTo>
                        <a:pt x="103" y="55"/>
                        <a:pt x="94" y="82"/>
                        <a:pt x="71" y="93"/>
                      </a:cubicBezTo>
                      <a:cubicBezTo>
                        <a:pt x="49" y="104"/>
                        <a:pt x="22" y="95"/>
                        <a:pt x="11" y="72"/>
                      </a:cubicBezTo>
                      <a:cubicBezTo>
                        <a:pt x="0" y="50"/>
                        <a:pt x="9" y="23"/>
                        <a:pt x="31" y="11"/>
                      </a:cubicBezTo>
                      <a:close/>
                      <a:moveTo>
                        <a:pt x="36" y="52"/>
                      </a:moveTo>
                      <a:cubicBezTo>
                        <a:pt x="13" y="52"/>
                        <a:pt x="13" y="52"/>
                        <a:pt x="13" y="52"/>
                      </a:cubicBezTo>
                      <a:cubicBezTo>
                        <a:pt x="13" y="58"/>
                        <a:pt x="14" y="64"/>
                        <a:pt x="17" y="69"/>
                      </a:cubicBezTo>
                      <a:cubicBezTo>
                        <a:pt x="26" y="88"/>
                        <a:pt x="49" y="96"/>
                        <a:pt x="68" y="87"/>
                      </a:cubicBezTo>
                      <a:cubicBezTo>
                        <a:pt x="58" y="66"/>
                        <a:pt x="58" y="66"/>
                        <a:pt x="58" y="66"/>
                      </a:cubicBezTo>
                      <a:cubicBezTo>
                        <a:pt x="58" y="66"/>
                        <a:pt x="58" y="66"/>
                        <a:pt x="58" y="66"/>
                      </a:cubicBezTo>
                      <a:cubicBezTo>
                        <a:pt x="59" y="66"/>
                        <a:pt x="60" y="65"/>
                        <a:pt x="61" y="65"/>
                      </a:cubicBezTo>
                      <a:cubicBezTo>
                        <a:pt x="74" y="83"/>
                        <a:pt x="74" y="83"/>
                        <a:pt x="74" y="83"/>
                      </a:cubicBezTo>
                      <a:cubicBezTo>
                        <a:pt x="76" y="82"/>
                        <a:pt x="78" y="81"/>
                        <a:pt x="79" y="79"/>
                      </a:cubicBez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65" y="60"/>
                        <a:pt x="67" y="56"/>
                        <a:pt x="67" y="52"/>
                      </a:cubicBezTo>
                      <a:cubicBezTo>
                        <a:pt x="90" y="52"/>
                        <a:pt x="90" y="52"/>
                        <a:pt x="90" y="52"/>
                      </a:cubicBezTo>
                      <a:cubicBezTo>
                        <a:pt x="90" y="47"/>
                        <a:pt x="89" y="41"/>
                        <a:pt x="86" y="35"/>
                      </a:cubicBezTo>
                      <a:cubicBezTo>
                        <a:pt x="77" y="16"/>
                        <a:pt x="53" y="8"/>
                        <a:pt x="34" y="18"/>
                      </a:cubicBezTo>
                      <a:cubicBezTo>
                        <a:pt x="45" y="38"/>
                        <a:pt x="45" y="38"/>
                        <a:pt x="45" y="38"/>
                      </a:cubicBezTo>
                      <a:cubicBezTo>
                        <a:pt x="44" y="39"/>
                        <a:pt x="43" y="39"/>
                        <a:pt x="42" y="40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7" y="22"/>
                        <a:pt x="25" y="24"/>
                        <a:pt x="23" y="26"/>
                      </a:cubicBezTo>
                      <a:cubicBezTo>
                        <a:pt x="40" y="42"/>
                        <a:pt x="40" y="42"/>
                        <a:pt x="40" y="42"/>
                      </a:cubicBezTo>
                      <a:cubicBezTo>
                        <a:pt x="37" y="44"/>
                        <a:pt x="36" y="48"/>
                        <a:pt x="36" y="5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79" name="组合 78"/>
            <p:cNvGrpSpPr/>
            <p:nvPr/>
          </p:nvGrpSpPr>
          <p:grpSpPr>
            <a:xfrm>
              <a:off x="5701099" y="138582"/>
              <a:ext cx="212163" cy="293766"/>
              <a:chOff x="5320437" y="5513203"/>
              <a:chExt cx="332527" cy="460426"/>
            </a:xfrm>
          </p:grpSpPr>
          <p:sp>
            <p:nvSpPr>
              <p:cNvPr id="80" name="Freeform 47"/>
              <p:cNvSpPr>
                <a:spLocks noEditPoints="1"/>
              </p:cNvSpPr>
              <p:nvPr/>
            </p:nvSpPr>
            <p:spPr bwMode="auto">
              <a:xfrm>
                <a:off x="5320437" y="5513203"/>
                <a:ext cx="332525" cy="340002"/>
              </a:xfrm>
              <a:custGeom>
                <a:avLst/>
                <a:gdLst>
                  <a:gd name="T0" fmla="*/ 437 w 1342"/>
                  <a:gd name="T1" fmla="*/ 572 h 1343"/>
                  <a:gd name="T2" fmla="*/ 1108 w 1342"/>
                  <a:gd name="T3" fmla="*/ 379 h 1343"/>
                  <a:gd name="T4" fmla="*/ 938 w 1342"/>
                  <a:gd name="T5" fmla="*/ 393 h 1343"/>
                  <a:gd name="T6" fmla="*/ 755 w 1342"/>
                  <a:gd name="T7" fmla="*/ 411 h 1343"/>
                  <a:gd name="T8" fmla="*/ 829 w 1342"/>
                  <a:gd name="T9" fmla="*/ 447 h 1343"/>
                  <a:gd name="T10" fmla="*/ 685 w 1342"/>
                  <a:gd name="T11" fmla="*/ 553 h 1343"/>
                  <a:gd name="T12" fmla="*/ 745 w 1342"/>
                  <a:gd name="T13" fmla="*/ 565 h 1343"/>
                  <a:gd name="T14" fmla="*/ 790 w 1342"/>
                  <a:gd name="T15" fmla="*/ 591 h 1343"/>
                  <a:gd name="T16" fmla="*/ 858 w 1342"/>
                  <a:gd name="T17" fmla="*/ 589 h 1343"/>
                  <a:gd name="T18" fmla="*/ 808 w 1342"/>
                  <a:gd name="T19" fmla="*/ 650 h 1343"/>
                  <a:gd name="T20" fmla="*/ 718 w 1342"/>
                  <a:gd name="T21" fmla="*/ 798 h 1343"/>
                  <a:gd name="T22" fmla="*/ 975 w 1342"/>
                  <a:gd name="T23" fmla="*/ 769 h 1343"/>
                  <a:gd name="T24" fmla="*/ 986 w 1342"/>
                  <a:gd name="T25" fmla="*/ 695 h 1343"/>
                  <a:gd name="T26" fmla="*/ 671 w 1342"/>
                  <a:gd name="T27" fmla="*/ 1245 h 1343"/>
                  <a:gd name="T28" fmla="*/ 514 w 1342"/>
                  <a:gd name="T29" fmla="*/ 938 h 1343"/>
                  <a:gd name="T30" fmla="*/ 321 w 1342"/>
                  <a:gd name="T31" fmla="*/ 837 h 1343"/>
                  <a:gd name="T32" fmla="*/ 218 w 1342"/>
                  <a:gd name="T33" fmla="*/ 772 h 1343"/>
                  <a:gd name="T34" fmla="*/ 312 w 1342"/>
                  <a:gd name="T35" fmla="*/ 669 h 1343"/>
                  <a:gd name="T36" fmla="*/ 340 w 1342"/>
                  <a:gd name="T37" fmla="*/ 589 h 1343"/>
                  <a:gd name="T38" fmla="*/ 304 w 1342"/>
                  <a:gd name="T39" fmla="*/ 493 h 1343"/>
                  <a:gd name="T40" fmla="*/ 241 w 1342"/>
                  <a:gd name="T41" fmla="*/ 453 h 1343"/>
                  <a:gd name="T42" fmla="*/ 232 w 1342"/>
                  <a:gd name="T43" fmla="*/ 413 h 1343"/>
                  <a:gd name="T44" fmla="*/ 186 w 1342"/>
                  <a:gd name="T45" fmla="*/ 365 h 1343"/>
                  <a:gd name="T46" fmla="*/ 250 w 1342"/>
                  <a:gd name="T47" fmla="*/ 282 h 1343"/>
                  <a:gd name="T48" fmla="*/ 300 w 1342"/>
                  <a:gd name="T49" fmla="*/ 321 h 1343"/>
                  <a:gd name="T50" fmla="*/ 373 w 1342"/>
                  <a:gd name="T51" fmla="*/ 245 h 1343"/>
                  <a:gd name="T52" fmla="*/ 296 w 1342"/>
                  <a:gd name="T53" fmla="*/ 1105 h 1343"/>
                  <a:gd name="T54" fmla="*/ 251 w 1342"/>
                  <a:gd name="T55" fmla="*/ 814 h 1343"/>
                  <a:gd name="T56" fmla="*/ 258 w 1342"/>
                  <a:gd name="T57" fmla="*/ 273 h 1343"/>
                  <a:gd name="T58" fmla="*/ 404 w 1342"/>
                  <a:gd name="T59" fmla="*/ 242 h 1343"/>
                  <a:gd name="T60" fmla="*/ 481 w 1342"/>
                  <a:gd name="T61" fmla="*/ 228 h 1343"/>
                  <a:gd name="T62" fmla="*/ 518 w 1342"/>
                  <a:gd name="T63" fmla="*/ 254 h 1343"/>
                  <a:gd name="T64" fmla="*/ 585 w 1342"/>
                  <a:gd name="T65" fmla="*/ 332 h 1343"/>
                  <a:gd name="T66" fmla="*/ 577 w 1342"/>
                  <a:gd name="T67" fmla="*/ 353 h 1343"/>
                  <a:gd name="T68" fmla="*/ 422 w 1342"/>
                  <a:gd name="T69" fmla="*/ 416 h 1343"/>
                  <a:gd name="T70" fmla="*/ 366 w 1342"/>
                  <a:gd name="T71" fmla="*/ 302 h 1343"/>
                  <a:gd name="T72" fmla="*/ 213 w 1342"/>
                  <a:gd name="T73" fmla="*/ 374 h 1343"/>
                  <a:gd name="T74" fmla="*/ 259 w 1342"/>
                  <a:gd name="T75" fmla="*/ 463 h 1343"/>
                  <a:gd name="T76" fmla="*/ 312 w 1342"/>
                  <a:gd name="T77" fmla="*/ 405 h 1343"/>
                  <a:gd name="T78" fmla="*/ 339 w 1342"/>
                  <a:gd name="T79" fmla="*/ 462 h 1343"/>
                  <a:gd name="T80" fmla="*/ 359 w 1342"/>
                  <a:gd name="T81" fmla="*/ 399 h 1343"/>
                  <a:gd name="T82" fmla="*/ 256 w 1342"/>
                  <a:gd name="T83" fmla="*/ 385 h 1343"/>
                  <a:gd name="T84" fmla="*/ 317 w 1342"/>
                  <a:gd name="T85" fmla="*/ 771 h 1343"/>
                  <a:gd name="T86" fmla="*/ 260 w 1342"/>
                  <a:gd name="T87" fmla="*/ 753 h 1343"/>
                  <a:gd name="T88" fmla="*/ 879 w 1342"/>
                  <a:gd name="T89" fmla="*/ 567 h 1343"/>
                  <a:gd name="T90" fmla="*/ 926 w 1342"/>
                  <a:gd name="T91" fmla="*/ 577 h 1343"/>
                  <a:gd name="T92" fmla="*/ 990 w 1342"/>
                  <a:gd name="T93" fmla="*/ 591 h 1343"/>
                  <a:gd name="T94" fmla="*/ 562 w 1342"/>
                  <a:gd name="T95" fmla="*/ 416 h 1343"/>
                  <a:gd name="T96" fmla="*/ 812 w 1342"/>
                  <a:gd name="T97" fmla="*/ 250 h 1343"/>
                  <a:gd name="T98" fmla="*/ 779 w 1342"/>
                  <a:gd name="T99" fmla="*/ 258 h 1343"/>
                  <a:gd name="T100" fmla="*/ 1083 w 1342"/>
                  <a:gd name="T101" fmla="*/ 285 h 1343"/>
                  <a:gd name="T102" fmla="*/ 658 w 1342"/>
                  <a:gd name="T103" fmla="*/ 477 h 1343"/>
                  <a:gd name="T104" fmla="*/ 701 w 1342"/>
                  <a:gd name="T105" fmla="*/ 518 h 1343"/>
                  <a:gd name="T106" fmla="*/ 677 w 1342"/>
                  <a:gd name="T107" fmla="*/ 463 h 1343"/>
                  <a:gd name="T108" fmla="*/ 652 w 1342"/>
                  <a:gd name="T109" fmla="*/ 511 h 1343"/>
                  <a:gd name="T110" fmla="*/ 744 w 1342"/>
                  <a:gd name="T111" fmla="*/ 588 h 1343"/>
                  <a:gd name="T112" fmla="*/ 773 w 1342"/>
                  <a:gd name="T113" fmla="*/ 610 h 1343"/>
                  <a:gd name="T114" fmla="*/ 885 w 1342"/>
                  <a:gd name="T115" fmla="*/ 631 h 1343"/>
                  <a:gd name="T116" fmla="*/ 946 w 1342"/>
                  <a:gd name="T117" fmla="*/ 951 h 1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42" h="1343">
                    <a:moveTo>
                      <a:pt x="671" y="0"/>
                    </a:moveTo>
                    <a:cubicBezTo>
                      <a:pt x="1041" y="0"/>
                      <a:pt x="1342" y="301"/>
                      <a:pt x="1342" y="671"/>
                    </a:cubicBezTo>
                    <a:cubicBezTo>
                      <a:pt x="1342" y="1041"/>
                      <a:pt x="1041" y="1343"/>
                      <a:pt x="671" y="1343"/>
                    </a:cubicBezTo>
                    <a:cubicBezTo>
                      <a:pt x="301" y="1343"/>
                      <a:pt x="0" y="1041"/>
                      <a:pt x="0" y="671"/>
                    </a:cubicBezTo>
                    <a:cubicBezTo>
                      <a:pt x="0" y="301"/>
                      <a:pt x="301" y="0"/>
                      <a:pt x="671" y="0"/>
                    </a:cubicBezTo>
                    <a:close/>
                    <a:moveTo>
                      <a:pt x="440" y="593"/>
                    </a:moveTo>
                    <a:cubicBezTo>
                      <a:pt x="403" y="586"/>
                      <a:pt x="403" y="586"/>
                      <a:pt x="403" y="586"/>
                    </a:cubicBezTo>
                    <a:cubicBezTo>
                      <a:pt x="418" y="558"/>
                      <a:pt x="418" y="558"/>
                      <a:pt x="418" y="558"/>
                    </a:cubicBezTo>
                    <a:cubicBezTo>
                      <a:pt x="425" y="558"/>
                      <a:pt x="425" y="558"/>
                      <a:pt x="425" y="558"/>
                    </a:cubicBezTo>
                    <a:cubicBezTo>
                      <a:pt x="424" y="569"/>
                      <a:pt x="424" y="569"/>
                      <a:pt x="424" y="569"/>
                    </a:cubicBezTo>
                    <a:cubicBezTo>
                      <a:pt x="429" y="573"/>
                      <a:pt x="429" y="573"/>
                      <a:pt x="429" y="573"/>
                    </a:cubicBezTo>
                    <a:cubicBezTo>
                      <a:pt x="437" y="572"/>
                      <a:pt x="437" y="572"/>
                      <a:pt x="437" y="572"/>
                    </a:cubicBezTo>
                    <a:cubicBezTo>
                      <a:pt x="440" y="593"/>
                      <a:pt x="440" y="593"/>
                      <a:pt x="440" y="593"/>
                    </a:cubicBezTo>
                    <a:close/>
                    <a:moveTo>
                      <a:pt x="671" y="97"/>
                    </a:moveTo>
                    <a:cubicBezTo>
                      <a:pt x="856" y="97"/>
                      <a:pt x="1021" y="186"/>
                      <a:pt x="1126" y="322"/>
                    </a:cubicBezTo>
                    <a:cubicBezTo>
                      <a:pt x="1108" y="333"/>
                      <a:pt x="1108" y="333"/>
                      <a:pt x="1108" y="333"/>
                    </a:cubicBezTo>
                    <a:cubicBezTo>
                      <a:pt x="1115" y="363"/>
                      <a:pt x="1115" y="363"/>
                      <a:pt x="1115" y="363"/>
                    </a:cubicBezTo>
                    <a:cubicBezTo>
                      <a:pt x="1130" y="365"/>
                      <a:pt x="1130" y="365"/>
                      <a:pt x="1130" y="365"/>
                    </a:cubicBezTo>
                    <a:cubicBezTo>
                      <a:pt x="1136" y="381"/>
                      <a:pt x="1136" y="381"/>
                      <a:pt x="1136" y="381"/>
                    </a:cubicBezTo>
                    <a:cubicBezTo>
                      <a:pt x="1117" y="373"/>
                      <a:pt x="1117" y="373"/>
                      <a:pt x="1117" y="373"/>
                    </a:cubicBezTo>
                    <a:cubicBezTo>
                      <a:pt x="1119" y="378"/>
                      <a:pt x="1119" y="378"/>
                      <a:pt x="1119" y="378"/>
                    </a:cubicBezTo>
                    <a:cubicBezTo>
                      <a:pt x="1108" y="391"/>
                      <a:pt x="1108" y="391"/>
                      <a:pt x="1108" y="391"/>
                    </a:cubicBezTo>
                    <a:cubicBezTo>
                      <a:pt x="1074" y="388"/>
                      <a:pt x="1074" y="388"/>
                      <a:pt x="1074" y="388"/>
                    </a:cubicBezTo>
                    <a:cubicBezTo>
                      <a:pt x="1108" y="379"/>
                      <a:pt x="1108" y="379"/>
                      <a:pt x="1108" y="379"/>
                    </a:cubicBezTo>
                    <a:cubicBezTo>
                      <a:pt x="1098" y="342"/>
                      <a:pt x="1098" y="342"/>
                      <a:pt x="1098" y="342"/>
                    </a:cubicBezTo>
                    <a:cubicBezTo>
                      <a:pt x="1100" y="322"/>
                      <a:pt x="1100" y="322"/>
                      <a:pt x="1100" y="322"/>
                    </a:cubicBezTo>
                    <a:cubicBezTo>
                      <a:pt x="1085" y="322"/>
                      <a:pt x="1085" y="322"/>
                      <a:pt x="1085" y="322"/>
                    </a:cubicBezTo>
                    <a:cubicBezTo>
                      <a:pt x="1069" y="350"/>
                      <a:pt x="1069" y="350"/>
                      <a:pt x="1069" y="350"/>
                    </a:cubicBezTo>
                    <a:cubicBezTo>
                      <a:pt x="1085" y="379"/>
                      <a:pt x="1085" y="379"/>
                      <a:pt x="1085" y="379"/>
                    </a:cubicBezTo>
                    <a:cubicBezTo>
                      <a:pt x="1035" y="356"/>
                      <a:pt x="1035" y="356"/>
                      <a:pt x="1035" y="356"/>
                    </a:cubicBezTo>
                    <a:cubicBezTo>
                      <a:pt x="964" y="376"/>
                      <a:pt x="964" y="376"/>
                      <a:pt x="964" y="376"/>
                    </a:cubicBezTo>
                    <a:cubicBezTo>
                      <a:pt x="954" y="383"/>
                      <a:pt x="954" y="383"/>
                      <a:pt x="954" y="383"/>
                    </a:cubicBezTo>
                    <a:cubicBezTo>
                      <a:pt x="952" y="369"/>
                      <a:pt x="952" y="369"/>
                      <a:pt x="952" y="369"/>
                    </a:cubicBezTo>
                    <a:cubicBezTo>
                      <a:pt x="940" y="371"/>
                      <a:pt x="940" y="371"/>
                      <a:pt x="940" y="371"/>
                    </a:cubicBezTo>
                    <a:cubicBezTo>
                      <a:pt x="944" y="389"/>
                      <a:pt x="944" y="389"/>
                      <a:pt x="944" y="389"/>
                    </a:cubicBezTo>
                    <a:cubicBezTo>
                      <a:pt x="938" y="393"/>
                      <a:pt x="938" y="393"/>
                      <a:pt x="938" y="393"/>
                    </a:cubicBezTo>
                    <a:cubicBezTo>
                      <a:pt x="933" y="388"/>
                      <a:pt x="933" y="388"/>
                      <a:pt x="933" y="388"/>
                    </a:cubicBezTo>
                    <a:cubicBezTo>
                      <a:pt x="918" y="397"/>
                      <a:pt x="918" y="397"/>
                      <a:pt x="918" y="397"/>
                    </a:cubicBezTo>
                    <a:cubicBezTo>
                      <a:pt x="922" y="404"/>
                      <a:pt x="922" y="404"/>
                      <a:pt x="922" y="404"/>
                    </a:cubicBezTo>
                    <a:cubicBezTo>
                      <a:pt x="910" y="411"/>
                      <a:pt x="910" y="411"/>
                      <a:pt x="910" y="411"/>
                    </a:cubicBezTo>
                    <a:cubicBezTo>
                      <a:pt x="890" y="411"/>
                      <a:pt x="890" y="411"/>
                      <a:pt x="890" y="411"/>
                    </a:cubicBezTo>
                    <a:cubicBezTo>
                      <a:pt x="873" y="382"/>
                      <a:pt x="873" y="382"/>
                      <a:pt x="873" y="382"/>
                    </a:cubicBezTo>
                    <a:cubicBezTo>
                      <a:pt x="915" y="391"/>
                      <a:pt x="915" y="391"/>
                      <a:pt x="915" y="391"/>
                    </a:cubicBezTo>
                    <a:cubicBezTo>
                      <a:pt x="923" y="381"/>
                      <a:pt x="923" y="381"/>
                      <a:pt x="923" y="381"/>
                    </a:cubicBezTo>
                    <a:cubicBezTo>
                      <a:pt x="872" y="354"/>
                      <a:pt x="872" y="354"/>
                      <a:pt x="872" y="354"/>
                    </a:cubicBezTo>
                    <a:cubicBezTo>
                      <a:pt x="826" y="353"/>
                      <a:pt x="826" y="353"/>
                      <a:pt x="826" y="353"/>
                    </a:cubicBezTo>
                    <a:cubicBezTo>
                      <a:pt x="776" y="376"/>
                      <a:pt x="776" y="376"/>
                      <a:pt x="776" y="376"/>
                    </a:cubicBezTo>
                    <a:cubicBezTo>
                      <a:pt x="755" y="411"/>
                      <a:pt x="755" y="411"/>
                      <a:pt x="755" y="411"/>
                    </a:cubicBezTo>
                    <a:cubicBezTo>
                      <a:pt x="719" y="430"/>
                      <a:pt x="719" y="430"/>
                      <a:pt x="719" y="430"/>
                    </a:cubicBezTo>
                    <a:cubicBezTo>
                      <a:pt x="724" y="469"/>
                      <a:pt x="724" y="469"/>
                      <a:pt x="724" y="469"/>
                    </a:cubicBezTo>
                    <a:cubicBezTo>
                      <a:pt x="758" y="455"/>
                      <a:pt x="758" y="455"/>
                      <a:pt x="758" y="455"/>
                    </a:cubicBezTo>
                    <a:cubicBezTo>
                      <a:pt x="767" y="484"/>
                      <a:pt x="767" y="484"/>
                      <a:pt x="767" y="484"/>
                    </a:cubicBezTo>
                    <a:cubicBezTo>
                      <a:pt x="789" y="478"/>
                      <a:pt x="789" y="478"/>
                      <a:pt x="789" y="478"/>
                    </a:cubicBezTo>
                    <a:cubicBezTo>
                      <a:pt x="795" y="447"/>
                      <a:pt x="795" y="447"/>
                      <a:pt x="795" y="447"/>
                    </a:cubicBezTo>
                    <a:cubicBezTo>
                      <a:pt x="790" y="422"/>
                      <a:pt x="790" y="422"/>
                      <a:pt x="790" y="422"/>
                    </a:cubicBezTo>
                    <a:cubicBezTo>
                      <a:pt x="823" y="394"/>
                      <a:pt x="823" y="394"/>
                      <a:pt x="823" y="394"/>
                    </a:cubicBezTo>
                    <a:cubicBezTo>
                      <a:pt x="838" y="401"/>
                      <a:pt x="838" y="401"/>
                      <a:pt x="838" y="401"/>
                    </a:cubicBezTo>
                    <a:cubicBezTo>
                      <a:pt x="812" y="422"/>
                      <a:pt x="812" y="422"/>
                      <a:pt x="812" y="422"/>
                    </a:cubicBezTo>
                    <a:cubicBezTo>
                      <a:pt x="813" y="439"/>
                      <a:pt x="813" y="439"/>
                      <a:pt x="813" y="439"/>
                    </a:cubicBezTo>
                    <a:cubicBezTo>
                      <a:pt x="829" y="447"/>
                      <a:pt x="829" y="447"/>
                      <a:pt x="829" y="447"/>
                    </a:cubicBezTo>
                    <a:cubicBezTo>
                      <a:pt x="858" y="444"/>
                      <a:pt x="858" y="444"/>
                      <a:pt x="858" y="444"/>
                    </a:cubicBezTo>
                    <a:cubicBezTo>
                      <a:pt x="827" y="455"/>
                      <a:pt x="827" y="455"/>
                      <a:pt x="827" y="455"/>
                    </a:cubicBezTo>
                    <a:cubicBezTo>
                      <a:pt x="809" y="481"/>
                      <a:pt x="809" y="481"/>
                      <a:pt x="809" y="481"/>
                    </a:cubicBezTo>
                    <a:cubicBezTo>
                      <a:pt x="789" y="496"/>
                      <a:pt x="789" y="496"/>
                      <a:pt x="789" y="496"/>
                    </a:cubicBezTo>
                    <a:cubicBezTo>
                      <a:pt x="755" y="496"/>
                      <a:pt x="755" y="496"/>
                      <a:pt x="755" y="496"/>
                    </a:cubicBezTo>
                    <a:cubicBezTo>
                      <a:pt x="747" y="473"/>
                      <a:pt x="747" y="473"/>
                      <a:pt x="747" y="473"/>
                    </a:cubicBezTo>
                    <a:cubicBezTo>
                      <a:pt x="733" y="475"/>
                      <a:pt x="733" y="475"/>
                      <a:pt x="733" y="475"/>
                    </a:cubicBezTo>
                    <a:cubicBezTo>
                      <a:pt x="744" y="499"/>
                      <a:pt x="744" y="499"/>
                      <a:pt x="744" y="499"/>
                    </a:cubicBezTo>
                    <a:cubicBezTo>
                      <a:pt x="719" y="507"/>
                      <a:pt x="719" y="507"/>
                      <a:pt x="719" y="507"/>
                    </a:cubicBezTo>
                    <a:cubicBezTo>
                      <a:pt x="693" y="533"/>
                      <a:pt x="693" y="533"/>
                      <a:pt x="693" y="533"/>
                    </a:cubicBezTo>
                    <a:cubicBezTo>
                      <a:pt x="668" y="538"/>
                      <a:pt x="668" y="538"/>
                      <a:pt x="668" y="538"/>
                    </a:cubicBezTo>
                    <a:cubicBezTo>
                      <a:pt x="685" y="553"/>
                      <a:pt x="685" y="553"/>
                      <a:pt x="685" y="553"/>
                    </a:cubicBezTo>
                    <a:cubicBezTo>
                      <a:pt x="683" y="573"/>
                      <a:pt x="683" y="573"/>
                      <a:pt x="683" y="573"/>
                    </a:cubicBezTo>
                    <a:cubicBezTo>
                      <a:pt x="642" y="572"/>
                      <a:pt x="642" y="572"/>
                      <a:pt x="642" y="572"/>
                    </a:cubicBezTo>
                    <a:cubicBezTo>
                      <a:pt x="638" y="611"/>
                      <a:pt x="638" y="611"/>
                      <a:pt x="638" y="611"/>
                    </a:cubicBezTo>
                    <a:cubicBezTo>
                      <a:pt x="667" y="621"/>
                      <a:pt x="667" y="621"/>
                      <a:pt x="667" y="621"/>
                    </a:cubicBezTo>
                    <a:cubicBezTo>
                      <a:pt x="688" y="616"/>
                      <a:pt x="688" y="616"/>
                      <a:pt x="688" y="616"/>
                    </a:cubicBezTo>
                    <a:cubicBezTo>
                      <a:pt x="694" y="608"/>
                      <a:pt x="694" y="608"/>
                      <a:pt x="694" y="608"/>
                    </a:cubicBezTo>
                    <a:cubicBezTo>
                      <a:pt x="691" y="598"/>
                      <a:pt x="691" y="598"/>
                      <a:pt x="691" y="598"/>
                    </a:cubicBezTo>
                    <a:cubicBezTo>
                      <a:pt x="699" y="587"/>
                      <a:pt x="699" y="587"/>
                      <a:pt x="699" y="587"/>
                    </a:cubicBezTo>
                    <a:cubicBezTo>
                      <a:pt x="711" y="583"/>
                      <a:pt x="711" y="583"/>
                      <a:pt x="711" y="583"/>
                    </a:cubicBezTo>
                    <a:cubicBezTo>
                      <a:pt x="716" y="571"/>
                      <a:pt x="716" y="571"/>
                      <a:pt x="716" y="571"/>
                    </a:cubicBezTo>
                    <a:cubicBezTo>
                      <a:pt x="726" y="578"/>
                      <a:pt x="726" y="578"/>
                      <a:pt x="726" y="578"/>
                    </a:cubicBezTo>
                    <a:cubicBezTo>
                      <a:pt x="745" y="565"/>
                      <a:pt x="745" y="565"/>
                      <a:pt x="745" y="565"/>
                    </a:cubicBezTo>
                    <a:cubicBezTo>
                      <a:pt x="757" y="580"/>
                      <a:pt x="757" y="580"/>
                      <a:pt x="757" y="580"/>
                    </a:cubicBezTo>
                    <a:cubicBezTo>
                      <a:pt x="784" y="599"/>
                      <a:pt x="784" y="599"/>
                      <a:pt x="784" y="599"/>
                    </a:cubicBezTo>
                    <a:cubicBezTo>
                      <a:pt x="781" y="610"/>
                      <a:pt x="781" y="610"/>
                      <a:pt x="781" y="610"/>
                    </a:cubicBezTo>
                    <a:cubicBezTo>
                      <a:pt x="790" y="602"/>
                      <a:pt x="790" y="602"/>
                      <a:pt x="790" y="602"/>
                    </a:cubicBezTo>
                    <a:cubicBezTo>
                      <a:pt x="791" y="595"/>
                      <a:pt x="791" y="595"/>
                      <a:pt x="791" y="595"/>
                    </a:cubicBezTo>
                    <a:cubicBezTo>
                      <a:pt x="796" y="598"/>
                      <a:pt x="796" y="598"/>
                      <a:pt x="796" y="598"/>
                    </a:cubicBezTo>
                    <a:cubicBezTo>
                      <a:pt x="797" y="597"/>
                      <a:pt x="797" y="597"/>
                      <a:pt x="797" y="597"/>
                    </a:cubicBezTo>
                    <a:cubicBezTo>
                      <a:pt x="797" y="598"/>
                      <a:pt x="797" y="598"/>
                      <a:pt x="797" y="598"/>
                    </a:cubicBezTo>
                    <a:cubicBezTo>
                      <a:pt x="797" y="597"/>
                      <a:pt x="797" y="597"/>
                      <a:pt x="797" y="597"/>
                    </a:cubicBezTo>
                    <a:cubicBezTo>
                      <a:pt x="797" y="596"/>
                      <a:pt x="797" y="596"/>
                      <a:pt x="797" y="596"/>
                    </a:cubicBezTo>
                    <a:cubicBezTo>
                      <a:pt x="791" y="591"/>
                      <a:pt x="791" y="591"/>
                      <a:pt x="791" y="591"/>
                    </a:cubicBezTo>
                    <a:cubicBezTo>
                      <a:pt x="790" y="591"/>
                      <a:pt x="790" y="591"/>
                      <a:pt x="790" y="591"/>
                    </a:cubicBezTo>
                    <a:cubicBezTo>
                      <a:pt x="780" y="583"/>
                      <a:pt x="780" y="583"/>
                      <a:pt x="780" y="583"/>
                    </a:cubicBezTo>
                    <a:cubicBezTo>
                      <a:pt x="762" y="569"/>
                      <a:pt x="762" y="569"/>
                      <a:pt x="762" y="569"/>
                    </a:cubicBezTo>
                    <a:cubicBezTo>
                      <a:pt x="761" y="561"/>
                      <a:pt x="761" y="561"/>
                      <a:pt x="761" y="561"/>
                    </a:cubicBezTo>
                    <a:cubicBezTo>
                      <a:pt x="771" y="557"/>
                      <a:pt x="771" y="557"/>
                      <a:pt x="771" y="557"/>
                    </a:cubicBezTo>
                    <a:cubicBezTo>
                      <a:pt x="785" y="574"/>
                      <a:pt x="785" y="574"/>
                      <a:pt x="785" y="574"/>
                    </a:cubicBezTo>
                    <a:cubicBezTo>
                      <a:pt x="806" y="586"/>
                      <a:pt x="806" y="586"/>
                      <a:pt x="806" y="586"/>
                    </a:cubicBezTo>
                    <a:cubicBezTo>
                      <a:pt x="805" y="599"/>
                      <a:pt x="805" y="599"/>
                      <a:pt x="805" y="599"/>
                    </a:cubicBezTo>
                    <a:cubicBezTo>
                      <a:pt x="820" y="622"/>
                      <a:pt x="820" y="622"/>
                      <a:pt x="820" y="622"/>
                    </a:cubicBezTo>
                    <a:cubicBezTo>
                      <a:pt x="826" y="610"/>
                      <a:pt x="826" y="610"/>
                      <a:pt x="826" y="610"/>
                    </a:cubicBezTo>
                    <a:cubicBezTo>
                      <a:pt x="822" y="593"/>
                      <a:pt x="822" y="593"/>
                      <a:pt x="822" y="593"/>
                    </a:cubicBezTo>
                    <a:cubicBezTo>
                      <a:pt x="840" y="591"/>
                      <a:pt x="840" y="591"/>
                      <a:pt x="840" y="591"/>
                    </a:cubicBezTo>
                    <a:cubicBezTo>
                      <a:pt x="858" y="589"/>
                      <a:pt x="858" y="589"/>
                      <a:pt x="858" y="589"/>
                    </a:cubicBezTo>
                    <a:cubicBezTo>
                      <a:pt x="840" y="596"/>
                      <a:pt x="840" y="596"/>
                      <a:pt x="840" y="596"/>
                    </a:cubicBezTo>
                    <a:cubicBezTo>
                      <a:pt x="851" y="617"/>
                      <a:pt x="851" y="617"/>
                      <a:pt x="851" y="617"/>
                    </a:cubicBezTo>
                    <a:cubicBezTo>
                      <a:pt x="871" y="618"/>
                      <a:pt x="871" y="618"/>
                      <a:pt x="871" y="618"/>
                    </a:cubicBezTo>
                    <a:cubicBezTo>
                      <a:pt x="877" y="623"/>
                      <a:pt x="877" y="623"/>
                      <a:pt x="877" y="623"/>
                    </a:cubicBezTo>
                    <a:cubicBezTo>
                      <a:pt x="886" y="623"/>
                      <a:pt x="886" y="623"/>
                      <a:pt x="886" y="623"/>
                    </a:cubicBezTo>
                    <a:cubicBezTo>
                      <a:pt x="888" y="618"/>
                      <a:pt x="888" y="618"/>
                      <a:pt x="888" y="618"/>
                    </a:cubicBezTo>
                    <a:cubicBezTo>
                      <a:pt x="894" y="618"/>
                      <a:pt x="894" y="618"/>
                      <a:pt x="894" y="618"/>
                    </a:cubicBezTo>
                    <a:cubicBezTo>
                      <a:pt x="892" y="633"/>
                      <a:pt x="892" y="633"/>
                      <a:pt x="892" y="633"/>
                    </a:cubicBezTo>
                    <a:cubicBezTo>
                      <a:pt x="886" y="651"/>
                      <a:pt x="886" y="651"/>
                      <a:pt x="886" y="651"/>
                    </a:cubicBezTo>
                    <a:cubicBezTo>
                      <a:pt x="849" y="655"/>
                      <a:pt x="849" y="655"/>
                      <a:pt x="849" y="655"/>
                    </a:cubicBezTo>
                    <a:cubicBezTo>
                      <a:pt x="815" y="644"/>
                      <a:pt x="815" y="644"/>
                      <a:pt x="815" y="644"/>
                    </a:cubicBezTo>
                    <a:cubicBezTo>
                      <a:pt x="808" y="650"/>
                      <a:pt x="808" y="650"/>
                      <a:pt x="808" y="650"/>
                    </a:cubicBezTo>
                    <a:cubicBezTo>
                      <a:pt x="802" y="659"/>
                      <a:pt x="802" y="659"/>
                      <a:pt x="802" y="659"/>
                    </a:cubicBezTo>
                    <a:cubicBezTo>
                      <a:pt x="747" y="634"/>
                      <a:pt x="747" y="634"/>
                      <a:pt x="747" y="634"/>
                    </a:cubicBezTo>
                    <a:cubicBezTo>
                      <a:pt x="761" y="628"/>
                      <a:pt x="761" y="628"/>
                      <a:pt x="761" y="628"/>
                    </a:cubicBezTo>
                    <a:cubicBezTo>
                      <a:pt x="745" y="617"/>
                      <a:pt x="745" y="617"/>
                      <a:pt x="745" y="617"/>
                    </a:cubicBezTo>
                    <a:cubicBezTo>
                      <a:pt x="689" y="625"/>
                      <a:pt x="689" y="625"/>
                      <a:pt x="689" y="625"/>
                    </a:cubicBezTo>
                    <a:cubicBezTo>
                      <a:pt x="679" y="628"/>
                      <a:pt x="679" y="628"/>
                      <a:pt x="679" y="628"/>
                    </a:cubicBezTo>
                    <a:cubicBezTo>
                      <a:pt x="660" y="623"/>
                      <a:pt x="660" y="623"/>
                      <a:pt x="660" y="623"/>
                    </a:cubicBezTo>
                    <a:cubicBezTo>
                      <a:pt x="658" y="630"/>
                      <a:pt x="658" y="630"/>
                      <a:pt x="658" y="630"/>
                    </a:cubicBezTo>
                    <a:cubicBezTo>
                      <a:pt x="598" y="703"/>
                      <a:pt x="598" y="703"/>
                      <a:pt x="598" y="703"/>
                    </a:cubicBezTo>
                    <a:cubicBezTo>
                      <a:pt x="596" y="760"/>
                      <a:pt x="596" y="760"/>
                      <a:pt x="596" y="760"/>
                    </a:cubicBezTo>
                    <a:cubicBezTo>
                      <a:pt x="653" y="812"/>
                      <a:pt x="653" y="812"/>
                      <a:pt x="653" y="812"/>
                    </a:cubicBezTo>
                    <a:cubicBezTo>
                      <a:pt x="718" y="798"/>
                      <a:pt x="718" y="798"/>
                      <a:pt x="718" y="798"/>
                    </a:cubicBezTo>
                    <a:cubicBezTo>
                      <a:pt x="744" y="812"/>
                      <a:pt x="744" y="812"/>
                      <a:pt x="744" y="812"/>
                    </a:cubicBezTo>
                    <a:cubicBezTo>
                      <a:pt x="738" y="840"/>
                      <a:pt x="738" y="840"/>
                      <a:pt x="738" y="840"/>
                    </a:cubicBezTo>
                    <a:cubicBezTo>
                      <a:pt x="769" y="899"/>
                      <a:pt x="769" y="899"/>
                      <a:pt x="769" y="899"/>
                    </a:cubicBezTo>
                    <a:cubicBezTo>
                      <a:pt x="750" y="926"/>
                      <a:pt x="750" y="926"/>
                      <a:pt x="750" y="926"/>
                    </a:cubicBezTo>
                    <a:cubicBezTo>
                      <a:pt x="803" y="1033"/>
                      <a:pt x="803" y="1033"/>
                      <a:pt x="803" y="1033"/>
                    </a:cubicBezTo>
                    <a:cubicBezTo>
                      <a:pt x="849" y="1034"/>
                      <a:pt x="849" y="1034"/>
                      <a:pt x="849" y="1034"/>
                    </a:cubicBezTo>
                    <a:cubicBezTo>
                      <a:pt x="887" y="974"/>
                      <a:pt x="887" y="974"/>
                      <a:pt x="887" y="974"/>
                    </a:cubicBezTo>
                    <a:cubicBezTo>
                      <a:pt x="887" y="942"/>
                      <a:pt x="887" y="942"/>
                      <a:pt x="887" y="942"/>
                    </a:cubicBezTo>
                    <a:cubicBezTo>
                      <a:pt x="923" y="920"/>
                      <a:pt x="923" y="920"/>
                      <a:pt x="923" y="920"/>
                    </a:cubicBezTo>
                    <a:cubicBezTo>
                      <a:pt x="910" y="854"/>
                      <a:pt x="910" y="854"/>
                      <a:pt x="910" y="854"/>
                    </a:cubicBezTo>
                    <a:cubicBezTo>
                      <a:pt x="958" y="817"/>
                      <a:pt x="958" y="817"/>
                      <a:pt x="958" y="817"/>
                    </a:cubicBezTo>
                    <a:cubicBezTo>
                      <a:pt x="975" y="769"/>
                      <a:pt x="975" y="769"/>
                      <a:pt x="975" y="769"/>
                    </a:cubicBezTo>
                    <a:cubicBezTo>
                      <a:pt x="937" y="778"/>
                      <a:pt x="937" y="778"/>
                      <a:pt x="937" y="778"/>
                    </a:cubicBezTo>
                    <a:cubicBezTo>
                      <a:pt x="907" y="741"/>
                      <a:pt x="907" y="741"/>
                      <a:pt x="907" y="741"/>
                    </a:cubicBezTo>
                    <a:cubicBezTo>
                      <a:pt x="880" y="670"/>
                      <a:pt x="880" y="670"/>
                      <a:pt x="880" y="670"/>
                    </a:cubicBezTo>
                    <a:cubicBezTo>
                      <a:pt x="880" y="670"/>
                      <a:pt x="880" y="670"/>
                      <a:pt x="880" y="670"/>
                    </a:cubicBezTo>
                    <a:cubicBezTo>
                      <a:pt x="886" y="675"/>
                      <a:pt x="886" y="675"/>
                      <a:pt x="886" y="675"/>
                    </a:cubicBezTo>
                    <a:cubicBezTo>
                      <a:pt x="888" y="669"/>
                      <a:pt x="888" y="669"/>
                      <a:pt x="888" y="669"/>
                    </a:cubicBezTo>
                    <a:cubicBezTo>
                      <a:pt x="932" y="734"/>
                      <a:pt x="932" y="734"/>
                      <a:pt x="932" y="734"/>
                    </a:cubicBezTo>
                    <a:cubicBezTo>
                      <a:pt x="938" y="765"/>
                      <a:pt x="938" y="765"/>
                      <a:pt x="938" y="765"/>
                    </a:cubicBezTo>
                    <a:cubicBezTo>
                      <a:pt x="995" y="740"/>
                      <a:pt x="995" y="740"/>
                      <a:pt x="995" y="740"/>
                    </a:cubicBezTo>
                    <a:cubicBezTo>
                      <a:pt x="1034" y="706"/>
                      <a:pt x="1034" y="706"/>
                      <a:pt x="1034" y="706"/>
                    </a:cubicBezTo>
                    <a:cubicBezTo>
                      <a:pt x="1006" y="692"/>
                      <a:pt x="1006" y="692"/>
                      <a:pt x="1006" y="692"/>
                    </a:cubicBezTo>
                    <a:cubicBezTo>
                      <a:pt x="986" y="695"/>
                      <a:pt x="986" y="695"/>
                      <a:pt x="986" y="695"/>
                    </a:cubicBezTo>
                    <a:cubicBezTo>
                      <a:pt x="960" y="658"/>
                      <a:pt x="960" y="658"/>
                      <a:pt x="960" y="658"/>
                    </a:cubicBezTo>
                    <a:cubicBezTo>
                      <a:pt x="974" y="657"/>
                      <a:pt x="974" y="657"/>
                      <a:pt x="974" y="657"/>
                    </a:cubicBezTo>
                    <a:cubicBezTo>
                      <a:pt x="1008" y="680"/>
                      <a:pt x="1008" y="680"/>
                      <a:pt x="1008" y="680"/>
                    </a:cubicBezTo>
                    <a:cubicBezTo>
                      <a:pt x="1071" y="683"/>
                      <a:pt x="1071" y="683"/>
                      <a:pt x="1071" y="683"/>
                    </a:cubicBezTo>
                    <a:cubicBezTo>
                      <a:pt x="1098" y="718"/>
                      <a:pt x="1098" y="718"/>
                      <a:pt x="1098" y="718"/>
                    </a:cubicBezTo>
                    <a:cubicBezTo>
                      <a:pt x="1128" y="792"/>
                      <a:pt x="1128" y="792"/>
                      <a:pt x="1128" y="792"/>
                    </a:cubicBezTo>
                    <a:cubicBezTo>
                      <a:pt x="1140" y="771"/>
                      <a:pt x="1140" y="771"/>
                      <a:pt x="1140" y="771"/>
                    </a:cubicBezTo>
                    <a:cubicBezTo>
                      <a:pt x="1143" y="738"/>
                      <a:pt x="1143" y="738"/>
                      <a:pt x="1143" y="738"/>
                    </a:cubicBezTo>
                    <a:cubicBezTo>
                      <a:pt x="1211" y="700"/>
                      <a:pt x="1211" y="700"/>
                      <a:pt x="1211" y="700"/>
                    </a:cubicBezTo>
                    <a:cubicBezTo>
                      <a:pt x="1231" y="745"/>
                      <a:pt x="1231" y="745"/>
                      <a:pt x="1231" y="745"/>
                    </a:cubicBezTo>
                    <a:cubicBezTo>
                      <a:pt x="1240" y="746"/>
                      <a:pt x="1240" y="746"/>
                      <a:pt x="1240" y="746"/>
                    </a:cubicBezTo>
                    <a:cubicBezTo>
                      <a:pt x="1203" y="1027"/>
                      <a:pt x="962" y="1245"/>
                      <a:pt x="671" y="1245"/>
                    </a:cubicBezTo>
                    <a:cubicBezTo>
                      <a:pt x="555" y="1245"/>
                      <a:pt x="447" y="1210"/>
                      <a:pt x="357" y="1151"/>
                    </a:cubicBezTo>
                    <a:cubicBezTo>
                      <a:pt x="390" y="1115"/>
                      <a:pt x="390" y="1115"/>
                      <a:pt x="390" y="1115"/>
                    </a:cubicBezTo>
                    <a:cubicBezTo>
                      <a:pt x="381" y="1106"/>
                      <a:pt x="381" y="1106"/>
                      <a:pt x="381" y="1106"/>
                    </a:cubicBezTo>
                    <a:cubicBezTo>
                      <a:pt x="397" y="1106"/>
                      <a:pt x="397" y="1106"/>
                      <a:pt x="397" y="1106"/>
                    </a:cubicBezTo>
                    <a:cubicBezTo>
                      <a:pt x="431" y="1068"/>
                      <a:pt x="431" y="1068"/>
                      <a:pt x="431" y="1068"/>
                    </a:cubicBezTo>
                    <a:cubicBezTo>
                      <a:pt x="439" y="1042"/>
                      <a:pt x="439" y="1042"/>
                      <a:pt x="439" y="1042"/>
                    </a:cubicBezTo>
                    <a:cubicBezTo>
                      <a:pt x="474" y="1028"/>
                      <a:pt x="474" y="1028"/>
                      <a:pt x="474" y="1028"/>
                    </a:cubicBezTo>
                    <a:cubicBezTo>
                      <a:pt x="493" y="987"/>
                      <a:pt x="493" y="987"/>
                      <a:pt x="493" y="987"/>
                    </a:cubicBezTo>
                    <a:cubicBezTo>
                      <a:pt x="488" y="978"/>
                      <a:pt x="488" y="978"/>
                      <a:pt x="488" y="978"/>
                    </a:cubicBezTo>
                    <a:cubicBezTo>
                      <a:pt x="499" y="963"/>
                      <a:pt x="499" y="963"/>
                      <a:pt x="499" y="963"/>
                    </a:cubicBezTo>
                    <a:cubicBezTo>
                      <a:pt x="504" y="960"/>
                      <a:pt x="504" y="960"/>
                      <a:pt x="504" y="960"/>
                    </a:cubicBezTo>
                    <a:cubicBezTo>
                      <a:pt x="514" y="938"/>
                      <a:pt x="514" y="938"/>
                      <a:pt x="514" y="938"/>
                    </a:cubicBezTo>
                    <a:cubicBezTo>
                      <a:pt x="510" y="928"/>
                      <a:pt x="510" y="928"/>
                      <a:pt x="510" y="928"/>
                    </a:cubicBezTo>
                    <a:cubicBezTo>
                      <a:pt x="432" y="900"/>
                      <a:pt x="432" y="900"/>
                      <a:pt x="432" y="900"/>
                    </a:cubicBezTo>
                    <a:cubicBezTo>
                      <a:pt x="427" y="903"/>
                      <a:pt x="427" y="903"/>
                      <a:pt x="427" y="903"/>
                    </a:cubicBezTo>
                    <a:cubicBezTo>
                      <a:pt x="425" y="910"/>
                      <a:pt x="425" y="910"/>
                      <a:pt x="425" y="910"/>
                    </a:cubicBezTo>
                    <a:cubicBezTo>
                      <a:pt x="416" y="908"/>
                      <a:pt x="416" y="908"/>
                      <a:pt x="416" y="908"/>
                    </a:cubicBezTo>
                    <a:cubicBezTo>
                      <a:pt x="424" y="898"/>
                      <a:pt x="424" y="898"/>
                      <a:pt x="424" y="898"/>
                    </a:cubicBezTo>
                    <a:cubicBezTo>
                      <a:pt x="419" y="896"/>
                      <a:pt x="419" y="896"/>
                      <a:pt x="419" y="896"/>
                    </a:cubicBezTo>
                    <a:cubicBezTo>
                      <a:pt x="411" y="869"/>
                      <a:pt x="411" y="869"/>
                      <a:pt x="411" y="869"/>
                    </a:cubicBezTo>
                    <a:cubicBezTo>
                      <a:pt x="350" y="837"/>
                      <a:pt x="350" y="837"/>
                      <a:pt x="350" y="837"/>
                    </a:cubicBezTo>
                    <a:cubicBezTo>
                      <a:pt x="342" y="844"/>
                      <a:pt x="342" y="844"/>
                      <a:pt x="342" y="844"/>
                    </a:cubicBezTo>
                    <a:cubicBezTo>
                      <a:pt x="324" y="843"/>
                      <a:pt x="324" y="843"/>
                      <a:pt x="324" y="843"/>
                    </a:cubicBezTo>
                    <a:cubicBezTo>
                      <a:pt x="321" y="837"/>
                      <a:pt x="321" y="837"/>
                      <a:pt x="321" y="837"/>
                    </a:cubicBezTo>
                    <a:cubicBezTo>
                      <a:pt x="311" y="839"/>
                      <a:pt x="311" y="839"/>
                      <a:pt x="311" y="839"/>
                    </a:cubicBezTo>
                    <a:cubicBezTo>
                      <a:pt x="304" y="828"/>
                      <a:pt x="304" y="828"/>
                      <a:pt x="304" y="828"/>
                    </a:cubicBezTo>
                    <a:cubicBezTo>
                      <a:pt x="291" y="822"/>
                      <a:pt x="291" y="822"/>
                      <a:pt x="291" y="822"/>
                    </a:cubicBezTo>
                    <a:cubicBezTo>
                      <a:pt x="279" y="824"/>
                      <a:pt x="279" y="824"/>
                      <a:pt x="279" y="824"/>
                    </a:cubicBezTo>
                    <a:cubicBezTo>
                      <a:pt x="268" y="816"/>
                      <a:pt x="268" y="816"/>
                      <a:pt x="268" y="816"/>
                    </a:cubicBezTo>
                    <a:cubicBezTo>
                      <a:pt x="270" y="791"/>
                      <a:pt x="270" y="791"/>
                      <a:pt x="270" y="791"/>
                    </a:cubicBezTo>
                    <a:cubicBezTo>
                      <a:pt x="265" y="786"/>
                      <a:pt x="265" y="786"/>
                      <a:pt x="265" y="786"/>
                    </a:cubicBezTo>
                    <a:cubicBezTo>
                      <a:pt x="237" y="787"/>
                      <a:pt x="237" y="787"/>
                      <a:pt x="237" y="787"/>
                    </a:cubicBezTo>
                    <a:cubicBezTo>
                      <a:pt x="246" y="754"/>
                      <a:pt x="246" y="754"/>
                      <a:pt x="246" y="754"/>
                    </a:cubicBezTo>
                    <a:cubicBezTo>
                      <a:pt x="228" y="755"/>
                      <a:pt x="228" y="755"/>
                      <a:pt x="228" y="755"/>
                    </a:cubicBezTo>
                    <a:cubicBezTo>
                      <a:pt x="226" y="764"/>
                      <a:pt x="226" y="764"/>
                      <a:pt x="226" y="764"/>
                    </a:cubicBezTo>
                    <a:cubicBezTo>
                      <a:pt x="218" y="772"/>
                      <a:pt x="218" y="772"/>
                      <a:pt x="218" y="772"/>
                    </a:cubicBezTo>
                    <a:cubicBezTo>
                      <a:pt x="202" y="768"/>
                      <a:pt x="202" y="768"/>
                      <a:pt x="202" y="768"/>
                    </a:cubicBezTo>
                    <a:cubicBezTo>
                      <a:pt x="190" y="753"/>
                      <a:pt x="190" y="753"/>
                      <a:pt x="190" y="753"/>
                    </a:cubicBezTo>
                    <a:cubicBezTo>
                      <a:pt x="191" y="714"/>
                      <a:pt x="191" y="714"/>
                      <a:pt x="191" y="714"/>
                    </a:cubicBezTo>
                    <a:cubicBezTo>
                      <a:pt x="232" y="700"/>
                      <a:pt x="232" y="700"/>
                      <a:pt x="232" y="700"/>
                    </a:cubicBezTo>
                    <a:cubicBezTo>
                      <a:pt x="264" y="701"/>
                      <a:pt x="264" y="701"/>
                      <a:pt x="264" y="701"/>
                    </a:cubicBezTo>
                    <a:cubicBezTo>
                      <a:pt x="266" y="718"/>
                      <a:pt x="266" y="718"/>
                      <a:pt x="266" y="718"/>
                    </a:cubicBezTo>
                    <a:cubicBezTo>
                      <a:pt x="279" y="732"/>
                      <a:pt x="279" y="732"/>
                      <a:pt x="279" y="732"/>
                    </a:cubicBezTo>
                    <a:cubicBezTo>
                      <a:pt x="287" y="732"/>
                      <a:pt x="287" y="732"/>
                      <a:pt x="287" y="732"/>
                    </a:cubicBezTo>
                    <a:cubicBezTo>
                      <a:pt x="289" y="722"/>
                      <a:pt x="289" y="722"/>
                      <a:pt x="289" y="722"/>
                    </a:cubicBezTo>
                    <a:cubicBezTo>
                      <a:pt x="279" y="701"/>
                      <a:pt x="279" y="701"/>
                      <a:pt x="279" y="701"/>
                    </a:cubicBezTo>
                    <a:cubicBezTo>
                      <a:pt x="282" y="689"/>
                      <a:pt x="282" y="689"/>
                      <a:pt x="282" y="689"/>
                    </a:cubicBezTo>
                    <a:cubicBezTo>
                      <a:pt x="312" y="669"/>
                      <a:pt x="312" y="669"/>
                      <a:pt x="312" y="669"/>
                    </a:cubicBezTo>
                    <a:cubicBezTo>
                      <a:pt x="320" y="632"/>
                      <a:pt x="320" y="632"/>
                      <a:pt x="320" y="632"/>
                    </a:cubicBezTo>
                    <a:cubicBezTo>
                      <a:pt x="346" y="627"/>
                      <a:pt x="346" y="627"/>
                      <a:pt x="346" y="627"/>
                    </a:cubicBezTo>
                    <a:cubicBezTo>
                      <a:pt x="339" y="618"/>
                      <a:pt x="339" y="618"/>
                      <a:pt x="339" y="618"/>
                    </a:cubicBezTo>
                    <a:cubicBezTo>
                      <a:pt x="360" y="607"/>
                      <a:pt x="360" y="607"/>
                      <a:pt x="360" y="607"/>
                    </a:cubicBezTo>
                    <a:cubicBezTo>
                      <a:pt x="371" y="615"/>
                      <a:pt x="371" y="615"/>
                      <a:pt x="371" y="615"/>
                    </a:cubicBezTo>
                    <a:cubicBezTo>
                      <a:pt x="402" y="598"/>
                      <a:pt x="402" y="598"/>
                      <a:pt x="402" y="598"/>
                    </a:cubicBezTo>
                    <a:cubicBezTo>
                      <a:pt x="400" y="594"/>
                      <a:pt x="400" y="594"/>
                      <a:pt x="400" y="594"/>
                    </a:cubicBezTo>
                    <a:cubicBezTo>
                      <a:pt x="380" y="595"/>
                      <a:pt x="380" y="595"/>
                      <a:pt x="380" y="595"/>
                    </a:cubicBezTo>
                    <a:cubicBezTo>
                      <a:pt x="372" y="588"/>
                      <a:pt x="372" y="588"/>
                      <a:pt x="372" y="588"/>
                    </a:cubicBezTo>
                    <a:cubicBezTo>
                      <a:pt x="380" y="580"/>
                      <a:pt x="380" y="580"/>
                      <a:pt x="380" y="580"/>
                    </a:cubicBezTo>
                    <a:cubicBezTo>
                      <a:pt x="374" y="573"/>
                      <a:pt x="374" y="573"/>
                      <a:pt x="374" y="573"/>
                    </a:cubicBezTo>
                    <a:cubicBezTo>
                      <a:pt x="340" y="589"/>
                      <a:pt x="340" y="589"/>
                      <a:pt x="340" y="589"/>
                    </a:cubicBezTo>
                    <a:cubicBezTo>
                      <a:pt x="362" y="567"/>
                      <a:pt x="362" y="567"/>
                      <a:pt x="362" y="567"/>
                    </a:cubicBezTo>
                    <a:cubicBezTo>
                      <a:pt x="402" y="563"/>
                      <a:pt x="402" y="563"/>
                      <a:pt x="402" y="563"/>
                    </a:cubicBezTo>
                    <a:cubicBezTo>
                      <a:pt x="424" y="554"/>
                      <a:pt x="424" y="554"/>
                      <a:pt x="424" y="554"/>
                    </a:cubicBezTo>
                    <a:cubicBezTo>
                      <a:pt x="422" y="543"/>
                      <a:pt x="422" y="543"/>
                      <a:pt x="422" y="543"/>
                    </a:cubicBezTo>
                    <a:cubicBezTo>
                      <a:pt x="401" y="530"/>
                      <a:pt x="401" y="530"/>
                      <a:pt x="401" y="530"/>
                    </a:cubicBezTo>
                    <a:cubicBezTo>
                      <a:pt x="375" y="488"/>
                      <a:pt x="375" y="488"/>
                      <a:pt x="375" y="488"/>
                    </a:cubicBezTo>
                    <a:cubicBezTo>
                      <a:pt x="357" y="504"/>
                      <a:pt x="357" y="504"/>
                      <a:pt x="357" y="504"/>
                    </a:cubicBezTo>
                    <a:cubicBezTo>
                      <a:pt x="347" y="500"/>
                      <a:pt x="347" y="500"/>
                      <a:pt x="347" y="500"/>
                    </a:cubicBezTo>
                    <a:cubicBezTo>
                      <a:pt x="345" y="484"/>
                      <a:pt x="345" y="484"/>
                      <a:pt x="345" y="484"/>
                    </a:cubicBezTo>
                    <a:cubicBezTo>
                      <a:pt x="324" y="470"/>
                      <a:pt x="324" y="470"/>
                      <a:pt x="324" y="470"/>
                    </a:cubicBezTo>
                    <a:cubicBezTo>
                      <a:pt x="304" y="466"/>
                      <a:pt x="304" y="466"/>
                      <a:pt x="304" y="466"/>
                    </a:cubicBezTo>
                    <a:cubicBezTo>
                      <a:pt x="304" y="493"/>
                      <a:pt x="304" y="493"/>
                      <a:pt x="304" y="493"/>
                    </a:cubicBezTo>
                    <a:cubicBezTo>
                      <a:pt x="294" y="501"/>
                      <a:pt x="294" y="501"/>
                      <a:pt x="294" y="501"/>
                    </a:cubicBezTo>
                    <a:cubicBezTo>
                      <a:pt x="307" y="509"/>
                      <a:pt x="307" y="509"/>
                      <a:pt x="307" y="509"/>
                    </a:cubicBezTo>
                    <a:cubicBezTo>
                      <a:pt x="306" y="522"/>
                      <a:pt x="306" y="522"/>
                      <a:pt x="306" y="522"/>
                    </a:cubicBezTo>
                    <a:cubicBezTo>
                      <a:pt x="294" y="534"/>
                      <a:pt x="294" y="534"/>
                      <a:pt x="294" y="534"/>
                    </a:cubicBezTo>
                    <a:cubicBezTo>
                      <a:pt x="299" y="554"/>
                      <a:pt x="299" y="554"/>
                      <a:pt x="299" y="554"/>
                    </a:cubicBezTo>
                    <a:cubicBezTo>
                      <a:pt x="291" y="562"/>
                      <a:pt x="291" y="562"/>
                      <a:pt x="291" y="562"/>
                    </a:cubicBezTo>
                    <a:cubicBezTo>
                      <a:pt x="276" y="550"/>
                      <a:pt x="276" y="550"/>
                      <a:pt x="276" y="550"/>
                    </a:cubicBezTo>
                    <a:cubicBezTo>
                      <a:pt x="275" y="532"/>
                      <a:pt x="275" y="532"/>
                      <a:pt x="275" y="532"/>
                    </a:cubicBezTo>
                    <a:cubicBezTo>
                      <a:pt x="241" y="521"/>
                      <a:pt x="241" y="521"/>
                      <a:pt x="241" y="521"/>
                    </a:cubicBezTo>
                    <a:cubicBezTo>
                      <a:pt x="207" y="501"/>
                      <a:pt x="207" y="501"/>
                      <a:pt x="207" y="501"/>
                    </a:cubicBezTo>
                    <a:cubicBezTo>
                      <a:pt x="210" y="472"/>
                      <a:pt x="210" y="472"/>
                      <a:pt x="210" y="472"/>
                    </a:cubicBezTo>
                    <a:cubicBezTo>
                      <a:pt x="241" y="453"/>
                      <a:pt x="241" y="453"/>
                      <a:pt x="241" y="453"/>
                    </a:cubicBezTo>
                    <a:cubicBezTo>
                      <a:pt x="252" y="435"/>
                      <a:pt x="252" y="435"/>
                      <a:pt x="252" y="435"/>
                    </a:cubicBezTo>
                    <a:cubicBezTo>
                      <a:pt x="270" y="433"/>
                      <a:pt x="270" y="433"/>
                      <a:pt x="270" y="433"/>
                    </a:cubicBezTo>
                    <a:cubicBezTo>
                      <a:pt x="280" y="422"/>
                      <a:pt x="280" y="422"/>
                      <a:pt x="280" y="422"/>
                    </a:cubicBezTo>
                    <a:cubicBezTo>
                      <a:pt x="278" y="406"/>
                      <a:pt x="278" y="406"/>
                      <a:pt x="278" y="406"/>
                    </a:cubicBezTo>
                    <a:cubicBezTo>
                      <a:pt x="260" y="399"/>
                      <a:pt x="260" y="399"/>
                      <a:pt x="260" y="399"/>
                    </a:cubicBezTo>
                    <a:cubicBezTo>
                      <a:pt x="256" y="403"/>
                      <a:pt x="256" y="403"/>
                      <a:pt x="256" y="403"/>
                    </a:cubicBezTo>
                    <a:cubicBezTo>
                      <a:pt x="260" y="412"/>
                      <a:pt x="260" y="412"/>
                      <a:pt x="260" y="412"/>
                    </a:cubicBezTo>
                    <a:cubicBezTo>
                      <a:pt x="248" y="423"/>
                      <a:pt x="248" y="423"/>
                      <a:pt x="248" y="423"/>
                    </a:cubicBezTo>
                    <a:cubicBezTo>
                      <a:pt x="241" y="419"/>
                      <a:pt x="241" y="419"/>
                      <a:pt x="241" y="419"/>
                    </a:cubicBezTo>
                    <a:cubicBezTo>
                      <a:pt x="244" y="410"/>
                      <a:pt x="244" y="410"/>
                      <a:pt x="244" y="410"/>
                    </a:cubicBezTo>
                    <a:cubicBezTo>
                      <a:pt x="235" y="404"/>
                      <a:pt x="235" y="404"/>
                      <a:pt x="235" y="404"/>
                    </a:cubicBezTo>
                    <a:cubicBezTo>
                      <a:pt x="232" y="413"/>
                      <a:pt x="232" y="413"/>
                      <a:pt x="232" y="413"/>
                    </a:cubicBezTo>
                    <a:cubicBezTo>
                      <a:pt x="228" y="410"/>
                      <a:pt x="228" y="410"/>
                      <a:pt x="228" y="410"/>
                    </a:cubicBezTo>
                    <a:cubicBezTo>
                      <a:pt x="221" y="391"/>
                      <a:pt x="221" y="391"/>
                      <a:pt x="221" y="391"/>
                    </a:cubicBezTo>
                    <a:cubicBezTo>
                      <a:pt x="202" y="378"/>
                      <a:pt x="202" y="378"/>
                      <a:pt x="202" y="378"/>
                    </a:cubicBezTo>
                    <a:cubicBezTo>
                      <a:pt x="193" y="394"/>
                      <a:pt x="193" y="394"/>
                      <a:pt x="193" y="394"/>
                    </a:cubicBezTo>
                    <a:cubicBezTo>
                      <a:pt x="212" y="404"/>
                      <a:pt x="212" y="404"/>
                      <a:pt x="212" y="404"/>
                    </a:cubicBezTo>
                    <a:cubicBezTo>
                      <a:pt x="200" y="422"/>
                      <a:pt x="200" y="422"/>
                      <a:pt x="200" y="422"/>
                    </a:cubicBezTo>
                    <a:cubicBezTo>
                      <a:pt x="156" y="418"/>
                      <a:pt x="156" y="418"/>
                      <a:pt x="156" y="418"/>
                    </a:cubicBezTo>
                    <a:cubicBezTo>
                      <a:pt x="162" y="407"/>
                      <a:pt x="168" y="395"/>
                      <a:pt x="175" y="383"/>
                    </a:cubicBezTo>
                    <a:cubicBezTo>
                      <a:pt x="181" y="386"/>
                      <a:pt x="181" y="386"/>
                      <a:pt x="181" y="386"/>
                    </a:cubicBezTo>
                    <a:cubicBezTo>
                      <a:pt x="190" y="382"/>
                      <a:pt x="190" y="382"/>
                      <a:pt x="190" y="382"/>
                    </a:cubicBezTo>
                    <a:cubicBezTo>
                      <a:pt x="196" y="371"/>
                      <a:pt x="196" y="371"/>
                      <a:pt x="196" y="371"/>
                    </a:cubicBezTo>
                    <a:cubicBezTo>
                      <a:pt x="186" y="365"/>
                      <a:pt x="186" y="365"/>
                      <a:pt x="186" y="365"/>
                    </a:cubicBezTo>
                    <a:cubicBezTo>
                      <a:pt x="194" y="353"/>
                      <a:pt x="202" y="341"/>
                      <a:pt x="210" y="330"/>
                    </a:cubicBezTo>
                    <a:cubicBezTo>
                      <a:pt x="224" y="348"/>
                      <a:pt x="224" y="348"/>
                      <a:pt x="224" y="348"/>
                    </a:cubicBezTo>
                    <a:cubicBezTo>
                      <a:pt x="286" y="348"/>
                      <a:pt x="286" y="348"/>
                      <a:pt x="286" y="348"/>
                    </a:cubicBezTo>
                    <a:cubicBezTo>
                      <a:pt x="289" y="339"/>
                      <a:pt x="289" y="339"/>
                      <a:pt x="289" y="339"/>
                    </a:cubicBezTo>
                    <a:cubicBezTo>
                      <a:pt x="276" y="333"/>
                      <a:pt x="276" y="333"/>
                      <a:pt x="276" y="333"/>
                    </a:cubicBezTo>
                    <a:cubicBezTo>
                      <a:pt x="240" y="338"/>
                      <a:pt x="240" y="338"/>
                      <a:pt x="240" y="338"/>
                    </a:cubicBezTo>
                    <a:cubicBezTo>
                      <a:pt x="215" y="324"/>
                      <a:pt x="215" y="324"/>
                      <a:pt x="215" y="324"/>
                    </a:cubicBezTo>
                    <a:cubicBezTo>
                      <a:pt x="220" y="317"/>
                      <a:pt x="225" y="311"/>
                      <a:pt x="230" y="305"/>
                    </a:cubicBezTo>
                    <a:cubicBezTo>
                      <a:pt x="235" y="306"/>
                      <a:pt x="235" y="306"/>
                      <a:pt x="235" y="306"/>
                    </a:cubicBezTo>
                    <a:cubicBezTo>
                      <a:pt x="254" y="292"/>
                      <a:pt x="254" y="292"/>
                      <a:pt x="254" y="292"/>
                    </a:cubicBezTo>
                    <a:cubicBezTo>
                      <a:pt x="246" y="287"/>
                      <a:pt x="246" y="287"/>
                      <a:pt x="246" y="287"/>
                    </a:cubicBezTo>
                    <a:cubicBezTo>
                      <a:pt x="247" y="285"/>
                      <a:pt x="248" y="284"/>
                      <a:pt x="250" y="282"/>
                    </a:cubicBezTo>
                    <a:cubicBezTo>
                      <a:pt x="250" y="285"/>
                      <a:pt x="250" y="285"/>
                      <a:pt x="250" y="285"/>
                    </a:cubicBezTo>
                    <a:cubicBezTo>
                      <a:pt x="276" y="300"/>
                      <a:pt x="276" y="300"/>
                      <a:pt x="276" y="300"/>
                    </a:cubicBezTo>
                    <a:cubicBezTo>
                      <a:pt x="255" y="299"/>
                      <a:pt x="255" y="299"/>
                      <a:pt x="255" y="299"/>
                    </a:cubicBezTo>
                    <a:cubicBezTo>
                      <a:pt x="248" y="304"/>
                      <a:pt x="248" y="304"/>
                      <a:pt x="248" y="304"/>
                    </a:cubicBezTo>
                    <a:cubicBezTo>
                      <a:pt x="268" y="314"/>
                      <a:pt x="268" y="314"/>
                      <a:pt x="268" y="314"/>
                    </a:cubicBezTo>
                    <a:cubicBezTo>
                      <a:pt x="267" y="318"/>
                      <a:pt x="267" y="318"/>
                      <a:pt x="267" y="318"/>
                    </a:cubicBezTo>
                    <a:cubicBezTo>
                      <a:pt x="245" y="312"/>
                      <a:pt x="245" y="312"/>
                      <a:pt x="245" y="312"/>
                    </a:cubicBezTo>
                    <a:cubicBezTo>
                      <a:pt x="244" y="309"/>
                      <a:pt x="244" y="309"/>
                      <a:pt x="244" y="309"/>
                    </a:cubicBezTo>
                    <a:cubicBezTo>
                      <a:pt x="236" y="327"/>
                      <a:pt x="236" y="327"/>
                      <a:pt x="236" y="327"/>
                    </a:cubicBezTo>
                    <a:cubicBezTo>
                      <a:pt x="284" y="328"/>
                      <a:pt x="284" y="328"/>
                      <a:pt x="284" y="328"/>
                    </a:cubicBezTo>
                    <a:cubicBezTo>
                      <a:pt x="300" y="326"/>
                      <a:pt x="300" y="326"/>
                      <a:pt x="300" y="326"/>
                    </a:cubicBezTo>
                    <a:cubicBezTo>
                      <a:pt x="300" y="321"/>
                      <a:pt x="300" y="321"/>
                      <a:pt x="300" y="321"/>
                    </a:cubicBezTo>
                    <a:cubicBezTo>
                      <a:pt x="280" y="315"/>
                      <a:pt x="280" y="315"/>
                      <a:pt x="280" y="315"/>
                    </a:cubicBezTo>
                    <a:cubicBezTo>
                      <a:pt x="309" y="309"/>
                      <a:pt x="309" y="309"/>
                      <a:pt x="309" y="309"/>
                    </a:cubicBezTo>
                    <a:cubicBezTo>
                      <a:pt x="316" y="295"/>
                      <a:pt x="316" y="295"/>
                      <a:pt x="316" y="295"/>
                    </a:cubicBezTo>
                    <a:cubicBezTo>
                      <a:pt x="306" y="291"/>
                      <a:pt x="306" y="291"/>
                      <a:pt x="306" y="291"/>
                    </a:cubicBezTo>
                    <a:cubicBezTo>
                      <a:pt x="339" y="280"/>
                      <a:pt x="339" y="280"/>
                      <a:pt x="339" y="280"/>
                    </a:cubicBezTo>
                    <a:cubicBezTo>
                      <a:pt x="368" y="268"/>
                      <a:pt x="368" y="268"/>
                      <a:pt x="368" y="268"/>
                    </a:cubicBezTo>
                    <a:cubicBezTo>
                      <a:pt x="370" y="264"/>
                      <a:pt x="370" y="264"/>
                      <a:pt x="370" y="264"/>
                    </a:cubicBezTo>
                    <a:cubicBezTo>
                      <a:pt x="356" y="262"/>
                      <a:pt x="356" y="262"/>
                      <a:pt x="356" y="262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80" y="257"/>
                      <a:pt x="380" y="257"/>
                      <a:pt x="380" y="257"/>
                    </a:cubicBezTo>
                    <a:cubicBezTo>
                      <a:pt x="391" y="249"/>
                      <a:pt x="391" y="249"/>
                      <a:pt x="391" y="249"/>
                    </a:cubicBezTo>
                    <a:cubicBezTo>
                      <a:pt x="373" y="245"/>
                      <a:pt x="373" y="245"/>
                      <a:pt x="373" y="245"/>
                    </a:cubicBezTo>
                    <a:cubicBezTo>
                      <a:pt x="350" y="243"/>
                      <a:pt x="350" y="243"/>
                      <a:pt x="350" y="243"/>
                    </a:cubicBezTo>
                    <a:cubicBezTo>
                      <a:pt x="315" y="243"/>
                      <a:pt x="315" y="243"/>
                      <a:pt x="315" y="243"/>
                    </a:cubicBezTo>
                    <a:cubicBezTo>
                      <a:pt x="308" y="248"/>
                      <a:pt x="308" y="248"/>
                      <a:pt x="308" y="248"/>
                    </a:cubicBezTo>
                    <a:cubicBezTo>
                      <a:pt x="295" y="240"/>
                      <a:pt x="295" y="240"/>
                      <a:pt x="295" y="240"/>
                    </a:cubicBezTo>
                    <a:cubicBezTo>
                      <a:pt x="284" y="248"/>
                      <a:pt x="284" y="248"/>
                      <a:pt x="284" y="248"/>
                    </a:cubicBezTo>
                    <a:cubicBezTo>
                      <a:pt x="386" y="155"/>
                      <a:pt x="522" y="97"/>
                      <a:pt x="671" y="97"/>
                    </a:cubicBezTo>
                    <a:close/>
                    <a:moveTo>
                      <a:pt x="241" y="419"/>
                    </a:moveTo>
                    <a:cubicBezTo>
                      <a:pt x="232" y="413"/>
                      <a:pt x="232" y="413"/>
                      <a:pt x="232" y="413"/>
                    </a:cubicBezTo>
                    <a:cubicBezTo>
                      <a:pt x="235" y="404"/>
                      <a:pt x="235" y="404"/>
                      <a:pt x="235" y="404"/>
                    </a:cubicBezTo>
                    <a:cubicBezTo>
                      <a:pt x="244" y="410"/>
                      <a:pt x="244" y="410"/>
                      <a:pt x="244" y="410"/>
                    </a:cubicBezTo>
                    <a:cubicBezTo>
                      <a:pt x="241" y="419"/>
                      <a:pt x="241" y="419"/>
                      <a:pt x="241" y="419"/>
                    </a:cubicBezTo>
                    <a:close/>
                    <a:moveTo>
                      <a:pt x="296" y="1105"/>
                    </a:moveTo>
                    <a:cubicBezTo>
                      <a:pt x="189" y="1012"/>
                      <a:pt x="116" y="881"/>
                      <a:pt x="100" y="733"/>
                    </a:cubicBezTo>
                    <a:cubicBezTo>
                      <a:pt x="116" y="746"/>
                      <a:pt x="116" y="746"/>
                      <a:pt x="116" y="746"/>
                    </a:cubicBezTo>
                    <a:cubicBezTo>
                      <a:pt x="123" y="744"/>
                      <a:pt x="123" y="744"/>
                      <a:pt x="123" y="744"/>
                    </a:cubicBezTo>
                    <a:cubicBezTo>
                      <a:pt x="99" y="719"/>
                      <a:pt x="99" y="719"/>
                      <a:pt x="99" y="719"/>
                    </a:cubicBezTo>
                    <a:cubicBezTo>
                      <a:pt x="99" y="714"/>
                      <a:pt x="98" y="709"/>
                      <a:pt x="98" y="704"/>
                    </a:cubicBezTo>
                    <a:cubicBezTo>
                      <a:pt x="111" y="714"/>
                      <a:pt x="111" y="714"/>
                      <a:pt x="111" y="714"/>
                    </a:cubicBezTo>
                    <a:cubicBezTo>
                      <a:pt x="140" y="746"/>
                      <a:pt x="140" y="746"/>
                      <a:pt x="140" y="746"/>
                    </a:cubicBezTo>
                    <a:cubicBezTo>
                      <a:pt x="139" y="761"/>
                      <a:pt x="139" y="761"/>
                      <a:pt x="139" y="761"/>
                    </a:cubicBezTo>
                    <a:cubicBezTo>
                      <a:pt x="192" y="788"/>
                      <a:pt x="192" y="788"/>
                      <a:pt x="192" y="788"/>
                    </a:cubicBezTo>
                    <a:cubicBezTo>
                      <a:pt x="201" y="783"/>
                      <a:pt x="201" y="783"/>
                      <a:pt x="201" y="783"/>
                    </a:cubicBezTo>
                    <a:cubicBezTo>
                      <a:pt x="241" y="804"/>
                      <a:pt x="241" y="804"/>
                      <a:pt x="241" y="804"/>
                    </a:cubicBezTo>
                    <a:cubicBezTo>
                      <a:pt x="251" y="814"/>
                      <a:pt x="251" y="814"/>
                      <a:pt x="251" y="814"/>
                    </a:cubicBezTo>
                    <a:cubicBezTo>
                      <a:pt x="276" y="831"/>
                      <a:pt x="276" y="831"/>
                      <a:pt x="276" y="831"/>
                    </a:cubicBezTo>
                    <a:cubicBezTo>
                      <a:pt x="284" y="845"/>
                      <a:pt x="284" y="845"/>
                      <a:pt x="284" y="845"/>
                    </a:cubicBezTo>
                    <a:cubicBezTo>
                      <a:pt x="277" y="846"/>
                      <a:pt x="277" y="846"/>
                      <a:pt x="277" y="846"/>
                    </a:cubicBezTo>
                    <a:cubicBezTo>
                      <a:pt x="270" y="863"/>
                      <a:pt x="270" y="863"/>
                      <a:pt x="270" y="863"/>
                    </a:cubicBezTo>
                    <a:cubicBezTo>
                      <a:pt x="275" y="880"/>
                      <a:pt x="275" y="880"/>
                      <a:pt x="275" y="880"/>
                    </a:cubicBezTo>
                    <a:cubicBezTo>
                      <a:pt x="261" y="889"/>
                      <a:pt x="261" y="889"/>
                      <a:pt x="261" y="889"/>
                    </a:cubicBezTo>
                    <a:cubicBezTo>
                      <a:pt x="244" y="933"/>
                      <a:pt x="244" y="933"/>
                      <a:pt x="244" y="933"/>
                    </a:cubicBezTo>
                    <a:cubicBezTo>
                      <a:pt x="289" y="994"/>
                      <a:pt x="289" y="994"/>
                      <a:pt x="289" y="994"/>
                    </a:cubicBezTo>
                    <a:cubicBezTo>
                      <a:pt x="315" y="1004"/>
                      <a:pt x="315" y="1004"/>
                      <a:pt x="315" y="1004"/>
                    </a:cubicBezTo>
                    <a:cubicBezTo>
                      <a:pt x="296" y="1105"/>
                      <a:pt x="296" y="1105"/>
                      <a:pt x="296" y="1105"/>
                    </a:cubicBezTo>
                    <a:close/>
                    <a:moveTo>
                      <a:pt x="253" y="279"/>
                    </a:moveTo>
                    <a:cubicBezTo>
                      <a:pt x="254" y="277"/>
                      <a:pt x="256" y="275"/>
                      <a:pt x="258" y="273"/>
                    </a:cubicBezTo>
                    <a:cubicBezTo>
                      <a:pt x="286" y="270"/>
                      <a:pt x="286" y="270"/>
                      <a:pt x="286" y="270"/>
                    </a:cubicBezTo>
                    <a:cubicBezTo>
                      <a:pt x="298" y="271"/>
                      <a:pt x="298" y="271"/>
                      <a:pt x="298" y="271"/>
                    </a:cubicBezTo>
                    <a:cubicBezTo>
                      <a:pt x="281" y="277"/>
                      <a:pt x="281" y="277"/>
                      <a:pt x="281" y="277"/>
                    </a:cubicBezTo>
                    <a:cubicBezTo>
                      <a:pt x="277" y="281"/>
                      <a:pt x="277" y="281"/>
                      <a:pt x="277" y="281"/>
                    </a:cubicBezTo>
                    <a:cubicBezTo>
                      <a:pt x="282" y="289"/>
                      <a:pt x="282" y="289"/>
                      <a:pt x="282" y="289"/>
                    </a:cubicBezTo>
                    <a:cubicBezTo>
                      <a:pt x="271" y="284"/>
                      <a:pt x="271" y="284"/>
                      <a:pt x="271" y="284"/>
                    </a:cubicBezTo>
                    <a:cubicBezTo>
                      <a:pt x="253" y="279"/>
                      <a:pt x="253" y="279"/>
                      <a:pt x="253" y="279"/>
                    </a:cubicBezTo>
                    <a:close/>
                    <a:moveTo>
                      <a:pt x="385" y="263"/>
                    </a:moveTo>
                    <a:cubicBezTo>
                      <a:pt x="380" y="261"/>
                      <a:pt x="380" y="261"/>
                      <a:pt x="380" y="261"/>
                    </a:cubicBezTo>
                    <a:cubicBezTo>
                      <a:pt x="394" y="251"/>
                      <a:pt x="394" y="251"/>
                      <a:pt x="394" y="251"/>
                    </a:cubicBezTo>
                    <a:cubicBezTo>
                      <a:pt x="401" y="251"/>
                      <a:pt x="401" y="251"/>
                      <a:pt x="401" y="251"/>
                    </a:cubicBezTo>
                    <a:cubicBezTo>
                      <a:pt x="404" y="242"/>
                      <a:pt x="404" y="242"/>
                      <a:pt x="404" y="242"/>
                    </a:cubicBezTo>
                    <a:cubicBezTo>
                      <a:pt x="413" y="239"/>
                      <a:pt x="413" y="239"/>
                      <a:pt x="413" y="239"/>
                    </a:cubicBezTo>
                    <a:cubicBezTo>
                      <a:pt x="431" y="237"/>
                      <a:pt x="431" y="237"/>
                      <a:pt x="431" y="237"/>
                    </a:cubicBezTo>
                    <a:cubicBezTo>
                      <a:pt x="437" y="227"/>
                      <a:pt x="437" y="227"/>
                      <a:pt x="437" y="227"/>
                    </a:cubicBezTo>
                    <a:cubicBezTo>
                      <a:pt x="450" y="226"/>
                      <a:pt x="450" y="226"/>
                      <a:pt x="450" y="226"/>
                    </a:cubicBezTo>
                    <a:cubicBezTo>
                      <a:pt x="460" y="217"/>
                      <a:pt x="460" y="217"/>
                      <a:pt x="460" y="217"/>
                    </a:cubicBezTo>
                    <a:cubicBezTo>
                      <a:pt x="484" y="220"/>
                      <a:pt x="484" y="220"/>
                      <a:pt x="484" y="220"/>
                    </a:cubicBezTo>
                    <a:cubicBezTo>
                      <a:pt x="481" y="223"/>
                      <a:pt x="481" y="223"/>
                      <a:pt x="481" y="223"/>
                    </a:cubicBezTo>
                    <a:cubicBezTo>
                      <a:pt x="483" y="223"/>
                      <a:pt x="483" y="223"/>
                      <a:pt x="483" y="223"/>
                    </a:cubicBezTo>
                    <a:cubicBezTo>
                      <a:pt x="481" y="227"/>
                      <a:pt x="481" y="227"/>
                      <a:pt x="481" y="227"/>
                    </a:cubicBezTo>
                    <a:cubicBezTo>
                      <a:pt x="474" y="230"/>
                      <a:pt x="474" y="230"/>
                      <a:pt x="474" y="230"/>
                    </a:cubicBezTo>
                    <a:cubicBezTo>
                      <a:pt x="474" y="231"/>
                      <a:pt x="474" y="231"/>
                      <a:pt x="474" y="231"/>
                    </a:cubicBezTo>
                    <a:cubicBezTo>
                      <a:pt x="481" y="228"/>
                      <a:pt x="481" y="228"/>
                      <a:pt x="481" y="228"/>
                    </a:cubicBezTo>
                    <a:cubicBezTo>
                      <a:pt x="482" y="236"/>
                      <a:pt x="482" y="236"/>
                      <a:pt x="482" y="236"/>
                    </a:cubicBezTo>
                    <a:cubicBezTo>
                      <a:pt x="486" y="230"/>
                      <a:pt x="486" y="230"/>
                      <a:pt x="486" y="230"/>
                    </a:cubicBezTo>
                    <a:cubicBezTo>
                      <a:pt x="485" y="227"/>
                      <a:pt x="485" y="227"/>
                      <a:pt x="485" y="227"/>
                    </a:cubicBezTo>
                    <a:cubicBezTo>
                      <a:pt x="491" y="229"/>
                      <a:pt x="491" y="229"/>
                      <a:pt x="491" y="229"/>
                    </a:cubicBezTo>
                    <a:cubicBezTo>
                      <a:pt x="494" y="238"/>
                      <a:pt x="494" y="238"/>
                      <a:pt x="494" y="238"/>
                    </a:cubicBezTo>
                    <a:cubicBezTo>
                      <a:pt x="496" y="227"/>
                      <a:pt x="496" y="227"/>
                      <a:pt x="496" y="227"/>
                    </a:cubicBezTo>
                    <a:cubicBezTo>
                      <a:pt x="502" y="227"/>
                      <a:pt x="502" y="227"/>
                      <a:pt x="502" y="227"/>
                    </a:cubicBezTo>
                    <a:cubicBezTo>
                      <a:pt x="501" y="225"/>
                      <a:pt x="501" y="225"/>
                      <a:pt x="501" y="225"/>
                    </a:cubicBezTo>
                    <a:cubicBezTo>
                      <a:pt x="511" y="226"/>
                      <a:pt x="511" y="226"/>
                      <a:pt x="511" y="226"/>
                    </a:cubicBezTo>
                    <a:cubicBezTo>
                      <a:pt x="513" y="239"/>
                      <a:pt x="513" y="239"/>
                      <a:pt x="513" y="239"/>
                    </a:cubicBezTo>
                    <a:cubicBezTo>
                      <a:pt x="521" y="249"/>
                      <a:pt x="521" y="249"/>
                      <a:pt x="521" y="249"/>
                    </a:cubicBezTo>
                    <a:cubicBezTo>
                      <a:pt x="518" y="254"/>
                      <a:pt x="518" y="254"/>
                      <a:pt x="518" y="254"/>
                    </a:cubicBezTo>
                    <a:cubicBezTo>
                      <a:pt x="526" y="261"/>
                      <a:pt x="526" y="261"/>
                      <a:pt x="526" y="261"/>
                    </a:cubicBezTo>
                    <a:cubicBezTo>
                      <a:pt x="529" y="259"/>
                      <a:pt x="529" y="259"/>
                      <a:pt x="529" y="259"/>
                    </a:cubicBezTo>
                    <a:cubicBezTo>
                      <a:pt x="539" y="262"/>
                      <a:pt x="539" y="262"/>
                      <a:pt x="539" y="262"/>
                    </a:cubicBezTo>
                    <a:cubicBezTo>
                      <a:pt x="543" y="268"/>
                      <a:pt x="543" y="268"/>
                      <a:pt x="543" y="268"/>
                    </a:cubicBezTo>
                    <a:cubicBezTo>
                      <a:pt x="560" y="297"/>
                      <a:pt x="560" y="297"/>
                      <a:pt x="560" y="297"/>
                    </a:cubicBezTo>
                    <a:cubicBezTo>
                      <a:pt x="563" y="301"/>
                      <a:pt x="563" y="301"/>
                      <a:pt x="563" y="301"/>
                    </a:cubicBezTo>
                    <a:cubicBezTo>
                      <a:pt x="555" y="304"/>
                      <a:pt x="555" y="304"/>
                      <a:pt x="555" y="304"/>
                    </a:cubicBezTo>
                    <a:cubicBezTo>
                      <a:pt x="569" y="311"/>
                      <a:pt x="569" y="311"/>
                      <a:pt x="569" y="311"/>
                    </a:cubicBezTo>
                    <a:cubicBezTo>
                      <a:pt x="573" y="319"/>
                      <a:pt x="573" y="319"/>
                      <a:pt x="573" y="319"/>
                    </a:cubicBezTo>
                    <a:cubicBezTo>
                      <a:pt x="581" y="320"/>
                      <a:pt x="581" y="320"/>
                      <a:pt x="581" y="320"/>
                    </a:cubicBezTo>
                    <a:cubicBezTo>
                      <a:pt x="589" y="329"/>
                      <a:pt x="589" y="329"/>
                      <a:pt x="589" y="329"/>
                    </a:cubicBezTo>
                    <a:cubicBezTo>
                      <a:pt x="588" y="330"/>
                      <a:pt x="587" y="331"/>
                      <a:pt x="585" y="332"/>
                    </a:cubicBezTo>
                    <a:cubicBezTo>
                      <a:pt x="571" y="332"/>
                      <a:pt x="571" y="332"/>
                      <a:pt x="571" y="332"/>
                    </a:cubicBezTo>
                    <a:cubicBezTo>
                      <a:pt x="571" y="332"/>
                      <a:pt x="571" y="332"/>
                      <a:pt x="571" y="332"/>
                    </a:cubicBezTo>
                    <a:cubicBezTo>
                      <a:pt x="562" y="325"/>
                      <a:pt x="562" y="325"/>
                      <a:pt x="562" y="325"/>
                    </a:cubicBezTo>
                    <a:cubicBezTo>
                      <a:pt x="559" y="327"/>
                      <a:pt x="559" y="327"/>
                      <a:pt x="559" y="327"/>
                    </a:cubicBezTo>
                    <a:cubicBezTo>
                      <a:pt x="564" y="332"/>
                      <a:pt x="564" y="332"/>
                      <a:pt x="564" y="332"/>
                    </a:cubicBezTo>
                    <a:cubicBezTo>
                      <a:pt x="555" y="343"/>
                      <a:pt x="555" y="343"/>
                      <a:pt x="555" y="343"/>
                    </a:cubicBezTo>
                    <a:cubicBezTo>
                      <a:pt x="560" y="343"/>
                      <a:pt x="560" y="343"/>
                      <a:pt x="560" y="343"/>
                    </a:cubicBezTo>
                    <a:cubicBezTo>
                      <a:pt x="566" y="336"/>
                      <a:pt x="566" y="336"/>
                      <a:pt x="566" y="336"/>
                    </a:cubicBezTo>
                    <a:cubicBezTo>
                      <a:pt x="570" y="335"/>
                      <a:pt x="570" y="335"/>
                      <a:pt x="570" y="335"/>
                    </a:cubicBezTo>
                    <a:cubicBezTo>
                      <a:pt x="570" y="338"/>
                      <a:pt x="570" y="338"/>
                      <a:pt x="570" y="338"/>
                    </a:cubicBezTo>
                    <a:cubicBezTo>
                      <a:pt x="585" y="334"/>
                      <a:pt x="585" y="334"/>
                      <a:pt x="585" y="334"/>
                    </a:cubicBezTo>
                    <a:cubicBezTo>
                      <a:pt x="577" y="353"/>
                      <a:pt x="577" y="353"/>
                      <a:pt x="577" y="353"/>
                    </a:cubicBezTo>
                    <a:cubicBezTo>
                      <a:pt x="555" y="369"/>
                      <a:pt x="555" y="369"/>
                      <a:pt x="555" y="369"/>
                    </a:cubicBezTo>
                    <a:cubicBezTo>
                      <a:pt x="546" y="365"/>
                      <a:pt x="546" y="365"/>
                      <a:pt x="546" y="365"/>
                    </a:cubicBezTo>
                    <a:cubicBezTo>
                      <a:pt x="540" y="388"/>
                      <a:pt x="540" y="388"/>
                      <a:pt x="540" y="388"/>
                    </a:cubicBezTo>
                    <a:cubicBezTo>
                      <a:pt x="505" y="405"/>
                      <a:pt x="505" y="405"/>
                      <a:pt x="505" y="405"/>
                    </a:cubicBezTo>
                    <a:cubicBezTo>
                      <a:pt x="508" y="427"/>
                      <a:pt x="508" y="427"/>
                      <a:pt x="508" y="427"/>
                    </a:cubicBezTo>
                    <a:cubicBezTo>
                      <a:pt x="499" y="439"/>
                      <a:pt x="499" y="439"/>
                      <a:pt x="499" y="439"/>
                    </a:cubicBezTo>
                    <a:cubicBezTo>
                      <a:pt x="494" y="467"/>
                      <a:pt x="494" y="467"/>
                      <a:pt x="494" y="467"/>
                    </a:cubicBezTo>
                    <a:cubicBezTo>
                      <a:pt x="481" y="468"/>
                      <a:pt x="481" y="468"/>
                      <a:pt x="481" y="468"/>
                    </a:cubicBezTo>
                    <a:cubicBezTo>
                      <a:pt x="474" y="458"/>
                      <a:pt x="474" y="458"/>
                      <a:pt x="474" y="458"/>
                    </a:cubicBezTo>
                    <a:cubicBezTo>
                      <a:pt x="460" y="464"/>
                      <a:pt x="460" y="464"/>
                      <a:pt x="460" y="464"/>
                    </a:cubicBezTo>
                    <a:cubicBezTo>
                      <a:pt x="448" y="459"/>
                      <a:pt x="448" y="459"/>
                      <a:pt x="448" y="459"/>
                    </a:cubicBezTo>
                    <a:cubicBezTo>
                      <a:pt x="422" y="416"/>
                      <a:pt x="422" y="416"/>
                      <a:pt x="422" y="416"/>
                    </a:cubicBezTo>
                    <a:cubicBezTo>
                      <a:pt x="413" y="414"/>
                      <a:pt x="413" y="414"/>
                      <a:pt x="413" y="414"/>
                    </a:cubicBezTo>
                    <a:cubicBezTo>
                      <a:pt x="412" y="387"/>
                      <a:pt x="412" y="387"/>
                      <a:pt x="412" y="387"/>
                    </a:cubicBezTo>
                    <a:cubicBezTo>
                      <a:pt x="425" y="382"/>
                      <a:pt x="425" y="382"/>
                      <a:pt x="425" y="382"/>
                    </a:cubicBezTo>
                    <a:cubicBezTo>
                      <a:pt x="426" y="376"/>
                      <a:pt x="426" y="376"/>
                      <a:pt x="426" y="376"/>
                    </a:cubicBezTo>
                    <a:cubicBezTo>
                      <a:pt x="408" y="374"/>
                      <a:pt x="408" y="374"/>
                      <a:pt x="408" y="374"/>
                    </a:cubicBezTo>
                    <a:cubicBezTo>
                      <a:pt x="410" y="364"/>
                      <a:pt x="410" y="364"/>
                      <a:pt x="410" y="364"/>
                    </a:cubicBezTo>
                    <a:cubicBezTo>
                      <a:pt x="415" y="363"/>
                      <a:pt x="415" y="363"/>
                      <a:pt x="415" y="363"/>
                    </a:cubicBezTo>
                    <a:cubicBezTo>
                      <a:pt x="430" y="363"/>
                      <a:pt x="430" y="363"/>
                      <a:pt x="430" y="363"/>
                    </a:cubicBezTo>
                    <a:cubicBezTo>
                      <a:pt x="418" y="348"/>
                      <a:pt x="418" y="348"/>
                      <a:pt x="418" y="348"/>
                    </a:cubicBezTo>
                    <a:cubicBezTo>
                      <a:pt x="416" y="351"/>
                      <a:pt x="416" y="351"/>
                      <a:pt x="416" y="351"/>
                    </a:cubicBezTo>
                    <a:cubicBezTo>
                      <a:pt x="395" y="310"/>
                      <a:pt x="395" y="310"/>
                      <a:pt x="395" y="310"/>
                    </a:cubicBezTo>
                    <a:cubicBezTo>
                      <a:pt x="366" y="302"/>
                      <a:pt x="366" y="302"/>
                      <a:pt x="366" y="302"/>
                    </a:cubicBezTo>
                    <a:cubicBezTo>
                      <a:pt x="362" y="290"/>
                      <a:pt x="362" y="290"/>
                      <a:pt x="362" y="290"/>
                    </a:cubicBezTo>
                    <a:cubicBezTo>
                      <a:pt x="371" y="290"/>
                      <a:pt x="371" y="290"/>
                      <a:pt x="371" y="290"/>
                    </a:cubicBezTo>
                    <a:cubicBezTo>
                      <a:pt x="371" y="287"/>
                      <a:pt x="371" y="287"/>
                      <a:pt x="371" y="287"/>
                    </a:cubicBezTo>
                    <a:cubicBezTo>
                      <a:pt x="360" y="286"/>
                      <a:pt x="360" y="286"/>
                      <a:pt x="360" y="286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67" y="271"/>
                      <a:pt x="367" y="271"/>
                      <a:pt x="367" y="271"/>
                    </a:cubicBezTo>
                    <a:cubicBezTo>
                      <a:pt x="383" y="271"/>
                      <a:pt x="383" y="271"/>
                      <a:pt x="383" y="271"/>
                    </a:cubicBezTo>
                    <a:cubicBezTo>
                      <a:pt x="385" y="263"/>
                      <a:pt x="385" y="263"/>
                      <a:pt x="385" y="263"/>
                    </a:cubicBezTo>
                    <a:close/>
                    <a:moveTo>
                      <a:pt x="204" y="353"/>
                    </a:moveTo>
                    <a:cubicBezTo>
                      <a:pt x="198" y="363"/>
                      <a:pt x="198" y="363"/>
                      <a:pt x="198" y="363"/>
                    </a:cubicBezTo>
                    <a:cubicBezTo>
                      <a:pt x="203" y="375"/>
                      <a:pt x="203" y="375"/>
                      <a:pt x="203" y="375"/>
                    </a:cubicBezTo>
                    <a:cubicBezTo>
                      <a:pt x="213" y="374"/>
                      <a:pt x="213" y="374"/>
                      <a:pt x="213" y="374"/>
                    </a:cubicBezTo>
                    <a:cubicBezTo>
                      <a:pt x="208" y="367"/>
                      <a:pt x="208" y="367"/>
                      <a:pt x="208" y="367"/>
                    </a:cubicBezTo>
                    <a:cubicBezTo>
                      <a:pt x="220" y="368"/>
                      <a:pt x="220" y="368"/>
                      <a:pt x="220" y="368"/>
                    </a:cubicBezTo>
                    <a:cubicBezTo>
                      <a:pt x="229" y="355"/>
                      <a:pt x="229" y="355"/>
                      <a:pt x="229" y="355"/>
                    </a:cubicBezTo>
                    <a:cubicBezTo>
                      <a:pt x="204" y="353"/>
                      <a:pt x="204" y="353"/>
                      <a:pt x="204" y="353"/>
                    </a:cubicBezTo>
                    <a:close/>
                    <a:moveTo>
                      <a:pt x="198" y="413"/>
                    </a:moveTo>
                    <a:cubicBezTo>
                      <a:pt x="175" y="406"/>
                      <a:pt x="175" y="406"/>
                      <a:pt x="175" y="406"/>
                    </a:cubicBezTo>
                    <a:cubicBezTo>
                      <a:pt x="187" y="397"/>
                      <a:pt x="187" y="397"/>
                      <a:pt x="187" y="397"/>
                    </a:cubicBezTo>
                    <a:cubicBezTo>
                      <a:pt x="203" y="406"/>
                      <a:pt x="203" y="406"/>
                      <a:pt x="203" y="406"/>
                    </a:cubicBezTo>
                    <a:cubicBezTo>
                      <a:pt x="198" y="413"/>
                      <a:pt x="198" y="413"/>
                      <a:pt x="198" y="413"/>
                    </a:cubicBezTo>
                    <a:close/>
                    <a:moveTo>
                      <a:pt x="256" y="438"/>
                    </a:moveTo>
                    <a:cubicBezTo>
                      <a:pt x="248" y="457"/>
                      <a:pt x="248" y="457"/>
                      <a:pt x="248" y="457"/>
                    </a:cubicBezTo>
                    <a:cubicBezTo>
                      <a:pt x="259" y="463"/>
                      <a:pt x="259" y="463"/>
                      <a:pt x="259" y="463"/>
                    </a:cubicBezTo>
                    <a:cubicBezTo>
                      <a:pt x="270" y="454"/>
                      <a:pt x="270" y="454"/>
                      <a:pt x="270" y="454"/>
                    </a:cubicBezTo>
                    <a:cubicBezTo>
                      <a:pt x="281" y="459"/>
                      <a:pt x="281" y="459"/>
                      <a:pt x="281" y="459"/>
                    </a:cubicBezTo>
                    <a:cubicBezTo>
                      <a:pt x="288" y="458"/>
                      <a:pt x="288" y="458"/>
                      <a:pt x="288" y="458"/>
                    </a:cubicBezTo>
                    <a:cubicBezTo>
                      <a:pt x="273" y="448"/>
                      <a:pt x="273" y="448"/>
                      <a:pt x="273" y="448"/>
                    </a:cubicBezTo>
                    <a:cubicBezTo>
                      <a:pt x="256" y="438"/>
                      <a:pt x="256" y="438"/>
                      <a:pt x="256" y="438"/>
                    </a:cubicBezTo>
                    <a:close/>
                    <a:moveTo>
                      <a:pt x="249" y="356"/>
                    </a:moveTo>
                    <a:cubicBezTo>
                      <a:pt x="231" y="369"/>
                      <a:pt x="231" y="369"/>
                      <a:pt x="231" y="369"/>
                    </a:cubicBezTo>
                    <a:cubicBezTo>
                      <a:pt x="239" y="392"/>
                      <a:pt x="239" y="392"/>
                      <a:pt x="239" y="392"/>
                    </a:cubicBezTo>
                    <a:cubicBezTo>
                      <a:pt x="258" y="397"/>
                      <a:pt x="258" y="397"/>
                      <a:pt x="258" y="397"/>
                    </a:cubicBezTo>
                    <a:cubicBezTo>
                      <a:pt x="291" y="400"/>
                      <a:pt x="291" y="400"/>
                      <a:pt x="291" y="400"/>
                    </a:cubicBezTo>
                    <a:cubicBezTo>
                      <a:pt x="300" y="398"/>
                      <a:pt x="300" y="398"/>
                      <a:pt x="300" y="398"/>
                    </a:cubicBezTo>
                    <a:cubicBezTo>
                      <a:pt x="312" y="405"/>
                      <a:pt x="312" y="405"/>
                      <a:pt x="312" y="405"/>
                    </a:cubicBezTo>
                    <a:cubicBezTo>
                      <a:pt x="301" y="422"/>
                      <a:pt x="301" y="422"/>
                      <a:pt x="301" y="422"/>
                    </a:cubicBezTo>
                    <a:cubicBezTo>
                      <a:pt x="305" y="426"/>
                      <a:pt x="305" y="426"/>
                      <a:pt x="305" y="426"/>
                    </a:cubicBezTo>
                    <a:cubicBezTo>
                      <a:pt x="314" y="422"/>
                      <a:pt x="314" y="422"/>
                      <a:pt x="314" y="422"/>
                    </a:cubicBezTo>
                    <a:cubicBezTo>
                      <a:pt x="315" y="409"/>
                      <a:pt x="315" y="409"/>
                      <a:pt x="315" y="409"/>
                    </a:cubicBezTo>
                    <a:cubicBezTo>
                      <a:pt x="333" y="421"/>
                      <a:pt x="333" y="421"/>
                      <a:pt x="333" y="421"/>
                    </a:cubicBezTo>
                    <a:cubicBezTo>
                      <a:pt x="328" y="428"/>
                      <a:pt x="328" y="428"/>
                      <a:pt x="328" y="428"/>
                    </a:cubicBezTo>
                    <a:cubicBezTo>
                      <a:pt x="321" y="434"/>
                      <a:pt x="321" y="434"/>
                      <a:pt x="321" y="434"/>
                    </a:cubicBezTo>
                    <a:cubicBezTo>
                      <a:pt x="321" y="439"/>
                      <a:pt x="321" y="439"/>
                      <a:pt x="321" y="439"/>
                    </a:cubicBezTo>
                    <a:cubicBezTo>
                      <a:pt x="302" y="442"/>
                      <a:pt x="302" y="442"/>
                      <a:pt x="302" y="442"/>
                    </a:cubicBezTo>
                    <a:cubicBezTo>
                      <a:pt x="299" y="450"/>
                      <a:pt x="299" y="450"/>
                      <a:pt x="299" y="450"/>
                    </a:cubicBezTo>
                    <a:cubicBezTo>
                      <a:pt x="324" y="449"/>
                      <a:pt x="324" y="449"/>
                      <a:pt x="324" y="449"/>
                    </a:cubicBezTo>
                    <a:cubicBezTo>
                      <a:pt x="339" y="462"/>
                      <a:pt x="339" y="462"/>
                      <a:pt x="339" y="462"/>
                    </a:cubicBezTo>
                    <a:cubicBezTo>
                      <a:pt x="368" y="477"/>
                      <a:pt x="368" y="477"/>
                      <a:pt x="368" y="477"/>
                    </a:cubicBezTo>
                    <a:cubicBezTo>
                      <a:pt x="369" y="471"/>
                      <a:pt x="369" y="471"/>
                      <a:pt x="369" y="471"/>
                    </a:cubicBezTo>
                    <a:cubicBezTo>
                      <a:pt x="351" y="458"/>
                      <a:pt x="351" y="458"/>
                      <a:pt x="351" y="458"/>
                    </a:cubicBezTo>
                    <a:cubicBezTo>
                      <a:pt x="376" y="467"/>
                      <a:pt x="376" y="467"/>
                      <a:pt x="376" y="467"/>
                    </a:cubicBezTo>
                    <a:cubicBezTo>
                      <a:pt x="374" y="458"/>
                      <a:pt x="374" y="458"/>
                      <a:pt x="374" y="458"/>
                    </a:cubicBezTo>
                    <a:cubicBezTo>
                      <a:pt x="353" y="436"/>
                      <a:pt x="353" y="436"/>
                      <a:pt x="353" y="436"/>
                    </a:cubicBezTo>
                    <a:cubicBezTo>
                      <a:pt x="362" y="431"/>
                      <a:pt x="362" y="431"/>
                      <a:pt x="362" y="431"/>
                    </a:cubicBezTo>
                    <a:cubicBezTo>
                      <a:pt x="382" y="446"/>
                      <a:pt x="382" y="446"/>
                      <a:pt x="382" y="446"/>
                    </a:cubicBezTo>
                    <a:cubicBezTo>
                      <a:pt x="393" y="430"/>
                      <a:pt x="393" y="430"/>
                      <a:pt x="393" y="430"/>
                    </a:cubicBezTo>
                    <a:cubicBezTo>
                      <a:pt x="374" y="419"/>
                      <a:pt x="374" y="419"/>
                      <a:pt x="374" y="419"/>
                    </a:cubicBezTo>
                    <a:cubicBezTo>
                      <a:pt x="349" y="410"/>
                      <a:pt x="349" y="410"/>
                      <a:pt x="349" y="410"/>
                    </a:cubicBezTo>
                    <a:cubicBezTo>
                      <a:pt x="359" y="399"/>
                      <a:pt x="359" y="399"/>
                      <a:pt x="359" y="399"/>
                    </a:cubicBezTo>
                    <a:cubicBezTo>
                      <a:pt x="330" y="379"/>
                      <a:pt x="330" y="379"/>
                      <a:pt x="330" y="379"/>
                    </a:cubicBezTo>
                    <a:cubicBezTo>
                      <a:pt x="322" y="383"/>
                      <a:pt x="322" y="383"/>
                      <a:pt x="322" y="383"/>
                    </a:cubicBezTo>
                    <a:cubicBezTo>
                      <a:pt x="316" y="381"/>
                      <a:pt x="316" y="381"/>
                      <a:pt x="316" y="381"/>
                    </a:cubicBezTo>
                    <a:cubicBezTo>
                      <a:pt x="314" y="371"/>
                      <a:pt x="314" y="371"/>
                      <a:pt x="314" y="371"/>
                    </a:cubicBezTo>
                    <a:cubicBezTo>
                      <a:pt x="296" y="370"/>
                      <a:pt x="296" y="370"/>
                      <a:pt x="296" y="370"/>
                    </a:cubicBezTo>
                    <a:cubicBezTo>
                      <a:pt x="294" y="378"/>
                      <a:pt x="294" y="378"/>
                      <a:pt x="294" y="378"/>
                    </a:cubicBezTo>
                    <a:cubicBezTo>
                      <a:pt x="283" y="376"/>
                      <a:pt x="283" y="376"/>
                      <a:pt x="283" y="376"/>
                    </a:cubicBezTo>
                    <a:cubicBezTo>
                      <a:pt x="286" y="367"/>
                      <a:pt x="286" y="367"/>
                      <a:pt x="286" y="367"/>
                    </a:cubicBezTo>
                    <a:cubicBezTo>
                      <a:pt x="276" y="357"/>
                      <a:pt x="276" y="357"/>
                      <a:pt x="276" y="357"/>
                    </a:cubicBezTo>
                    <a:cubicBezTo>
                      <a:pt x="262" y="363"/>
                      <a:pt x="262" y="363"/>
                      <a:pt x="262" y="363"/>
                    </a:cubicBezTo>
                    <a:cubicBezTo>
                      <a:pt x="260" y="385"/>
                      <a:pt x="260" y="385"/>
                      <a:pt x="260" y="385"/>
                    </a:cubicBezTo>
                    <a:cubicBezTo>
                      <a:pt x="256" y="385"/>
                      <a:pt x="256" y="385"/>
                      <a:pt x="256" y="385"/>
                    </a:cubicBezTo>
                    <a:cubicBezTo>
                      <a:pt x="250" y="368"/>
                      <a:pt x="250" y="368"/>
                      <a:pt x="250" y="368"/>
                    </a:cubicBezTo>
                    <a:cubicBezTo>
                      <a:pt x="257" y="355"/>
                      <a:pt x="257" y="355"/>
                      <a:pt x="257" y="355"/>
                    </a:cubicBezTo>
                    <a:cubicBezTo>
                      <a:pt x="249" y="356"/>
                      <a:pt x="249" y="356"/>
                      <a:pt x="249" y="356"/>
                    </a:cubicBezTo>
                    <a:close/>
                    <a:moveTo>
                      <a:pt x="317" y="771"/>
                    </a:moveTo>
                    <a:cubicBezTo>
                      <a:pt x="326" y="770"/>
                      <a:pt x="326" y="770"/>
                      <a:pt x="326" y="770"/>
                    </a:cubicBezTo>
                    <a:cubicBezTo>
                      <a:pt x="327" y="764"/>
                      <a:pt x="327" y="764"/>
                      <a:pt x="327" y="764"/>
                    </a:cubicBezTo>
                    <a:cubicBezTo>
                      <a:pt x="340" y="765"/>
                      <a:pt x="340" y="765"/>
                      <a:pt x="340" y="765"/>
                    </a:cubicBezTo>
                    <a:cubicBezTo>
                      <a:pt x="352" y="769"/>
                      <a:pt x="352" y="769"/>
                      <a:pt x="352" y="769"/>
                    </a:cubicBezTo>
                    <a:cubicBezTo>
                      <a:pt x="338" y="778"/>
                      <a:pt x="338" y="778"/>
                      <a:pt x="338" y="778"/>
                    </a:cubicBezTo>
                    <a:cubicBezTo>
                      <a:pt x="331" y="774"/>
                      <a:pt x="331" y="774"/>
                      <a:pt x="331" y="774"/>
                    </a:cubicBezTo>
                    <a:cubicBezTo>
                      <a:pt x="319" y="774"/>
                      <a:pt x="319" y="774"/>
                      <a:pt x="319" y="774"/>
                    </a:cubicBezTo>
                    <a:cubicBezTo>
                      <a:pt x="317" y="771"/>
                      <a:pt x="317" y="771"/>
                      <a:pt x="317" y="771"/>
                    </a:cubicBezTo>
                    <a:close/>
                    <a:moveTo>
                      <a:pt x="358" y="771"/>
                    </a:moveTo>
                    <a:cubicBezTo>
                      <a:pt x="359" y="775"/>
                      <a:pt x="359" y="775"/>
                      <a:pt x="359" y="775"/>
                    </a:cubicBezTo>
                    <a:cubicBezTo>
                      <a:pt x="367" y="775"/>
                      <a:pt x="367" y="775"/>
                      <a:pt x="367" y="775"/>
                    </a:cubicBezTo>
                    <a:cubicBezTo>
                      <a:pt x="367" y="771"/>
                      <a:pt x="367" y="771"/>
                      <a:pt x="367" y="771"/>
                    </a:cubicBezTo>
                    <a:cubicBezTo>
                      <a:pt x="358" y="771"/>
                      <a:pt x="358" y="771"/>
                      <a:pt x="358" y="771"/>
                    </a:cubicBezTo>
                    <a:close/>
                    <a:moveTo>
                      <a:pt x="297" y="771"/>
                    </a:moveTo>
                    <a:cubicBezTo>
                      <a:pt x="296" y="774"/>
                      <a:pt x="296" y="774"/>
                      <a:pt x="296" y="774"/>
                    </a:cubicBezTo>
                    <a:cubicBezTo>
                      <a:pt x="304" y="777"/>
                      <a:pt x="304" y="777"/>
                      <a:pt x="304" y="777"/>
                    </a:cubicBezTo>
                    <a:cubicBezTo>
                      <a:pt x="308" y="776"/>
                      <a:pt x="308" y="776"/>
                      <a:pt x="308" y="776"/>
                    </a:cubicBezTo>
                    <a:cubicBezTo>
                      <a:pt x="307" y="773"/>
                      <a:pt x="307" y="773"/>
                      <a:pt x="307" y="773"/>
                    </a:cubicBezTo>
                    <a:cubicBezTo>
                      <a:pt x="297" y="771"/>
                      <a:pt x="297" y="771"/>
                      <a:pt x="297" y="771"/>
                    </a:cubicBezTo>
                    <a:close/>
                    <a:moveTo>
                      <a:pt x="260" y="753"/>
                    </a:moveTo>
                    <a:cubicBezTo>
                      <a:pt x="258" y="747"/>
                      <a:pt x="258" y="747"/>
                      <a:pt x="258" y="747"/>
                    </a:cubicBezTo>
                    <a:cubicBezTo>
                      <a:pt x="282" y="745"/>
                      <a:pt x="282" y="745"/>
                      <a:pt x="282" y="745"/>
                    </a:cubicBezTo>
                    <a:cubicBezTo>
                      <a:pt x="324" y="763"/>
                      <a:pt x="324" y="763"/>
                      <a:pt x="324" y="763"/>
                    </a:cubicBezTo>
                    <a:cubicBezTo>
                      <a:pt x="317" y="766"/>
                      <a:pt x="317" y="766"/>
                      <a:pt x="317" y="766"/>
                    </a:cubicBezTo>
                    <a:cubicBezTo>
                      <a:pt x="298" y="761"/>
                      <a:pt x="298" y="761"/>
                      <a:pt x="298" y="761"/>
                    </a:cubicBezTo>
                    <a:cubicBezTo>
                      <a:pt x="277" y="749"/>
                      <a:pt x="277" y="749"/>
                      <a:pt x="277" y="749"/>
                    </a:cubicBezTo>
                    <a:cubicBezTo>
                      <a:pt x="260" y="753"/>
                      <a:pt x="260" y="753"/>
                      <a:pt x="260" y="753"/>
                    </a:cubicBezTo>
                    <a:close/>
                    <a:moveTo>
                      <a:pt x="915" y="544"/>
                    </a:moveTo>
                    <a:cubicBezTo>
                      <a:pt x="888" y="554"/>
                      <a:pt x="888" y="554"/>
                      <a:pt x="888" y="554"/>
                    </a:cubicBezTo>
                    <a:cubicBezTo>
                      <a:pt x="895" y="561"/>
                      <a:pt x="895" y="561"/>
                      <a:pt x="895" y="561"/>
                    </a:cubicBezTo>
                    <a:cubicBezTo>
                      <a:pt x="891" y="566"/>
                      <a:pt x="891" y="566"/>
                      <a:pt x="891" y="566"/>
                    </a:cubicBezTo>
                    <a:cubicBezTo>
                      <a:pt x="879" y="567"/>
                      <a:pt x="879" y="567"/>
                      <a:pt x="879" y="567"/>
                    </a:cubicBezTo>
                    <a:cubicBezTo>
                      <a:pt x="877" y="561"/>
                      <a:pt x="877" y="561"/>
                      <a:pt x="877" y="561"/>
                    </a:cubicBezTo>
                    <a:cubicBezTo>
                      <a:pt x="882" y="554"/>
                      <a:pt x="882" y="554"/>
                      <a:pt x="882" y="554"/>
                    </a:cubicBezTo>
                    <a:cubicBezTo>
                      <a:pt x="869" y="552"/>
                      <a:pt x="869" y="552"/>
                      <a:pt x="869" y="552"/>
                    </a:cubicBezTo>
                    <a:cubicBezTo>
                      <a:pt x="860" y="562"/>
                      <a:pt x="860" y="562"/>
                      <a:pt x="860" y="562"/>
                    </a:cubicBezTo>
                    <a:cubicBezTo>
                      <a:pt x="849" y="580"/>
                      <a:pt x="849" y="580"/>
                      <a:pt x="849" y="580"/>
                    </a:cubicBezTo>
                    <a:cubicBezTo>
                      <a:pt x="863" y="588"/>
                      <a:pt x="863" y="588"/>
                      <a:pt x="863" y="588"/>
                    </a:cubicBezTo>
                    <a:cubicBezTo>
                      <a:pt x="877" y="588"/>
                      <a:pt x="877" y="588"/>
                      <a:pt x="877" y="588"/>
                    </a:cubicBezTo>
                    <a:cubicBezTo>
                      <a:pt x="881" y="583"/>
                      <a:pt x="881" y="583"/>
                      <a:pt x="881" y="583"/>
                    </a:cubicBezTo>
                    <a:cubicBezTo>
                      <a:pt x="893" y="583"/>
                      <a:pt x="893" y="583"/>
                      <a:pt x="893" y="583"/>
                    </a:cubicBezTo>
                    <a:cubicBezTo>
                      <a:pt x="911" y="591"/>
                      <a:pt x="911" y="591"/>
                      <a:pt x="911" y="591"/>
                    </a:cubicBezTo>
                    <a:cubicBezTo>
                      <a:pt x="928" y="588"/>
                      <a:pt x="928" y="588"/>
                      <a:pt x="928" y="588"/>
                    </a:cubicBezTo>
                    <a:cubicBezTo>
                      <a:pt x="926" y="577"/>
                      <a:pt x="926" y="577"/>
                      <a:pt x="926" y="577"/>
                    </a:cubicBezTo>
                    <a:cubicBezTo>
                      <a:pt x="904" y="563"/>
                      <a:pt x="904" y="563"/>
                      <a:pt x="904" y="563"/>
                    </a:cubicBezTo>
                    <a:cubicBezTo>
                      <a:pt x="915" y="544"/>
                      <a:pt x="915" y="544"/>
                      <a:pt x="915" y="544"/>
                    </a:cubicBezTo>
                    <a:close/>
                    <a:moveTo>
                      <a:pt x="983" y="546"/>
                    </a:moveTo>
                    <a:cubicBezTo>
                      <a:pt x="957" y="561"/>
                      <a:pt x="957" y="561"/>
                      <a:pt x="957" y="561"/>
                    </a:cubicBezTo>
                    <a:cubicBezTo>
                      <a:pt x="960" y="578"/>
                      <a:pt x="960" y="578"/>
                      <a:pt x="960" y="578"/>
                    </a:cubicBezTo>
                    <a:cubicBezTo>
                      <a:pt x="975" y="591"/>
                      <a:pt x="975" y="591"/>
                      <a:pt x="975" y="591"/>
                    </a:cubicBezTo>
                    <a:cubicBezTo>
                      <a:pt x="969" y="613"/>
                      <a:pt x="969" y="613"/>
                      <a:pt x="969" y="613"/>
                    </a:cubicBezTo>
                    <a:cubicBezTo>
                      <a:pt x="985" y="621"/>
                      <a:pt x="985" y="621"/>
                      <a:pt x="985" y="621"/>
                    </a:cubicBezTo>
                    <a:cubicBezTo>
                      <a:pt x="1000" y="617"/>
                      <a:pt x="1000" y="617"/>
                      <a:pt x="1000" y="617"/>
                    </a:cubicBezTo>
                    <a:cubicBezTo>
                      <a:pt x="997" y="601"/>
                      <a:pt x="997" y="601"/>
                      <a:pt x="997" y="601"/>
                    </a:cubicBezTo>
                    <a:cubicBezTo>
                      <a:pt x="990" y="596"/>
                      <a:pt x="990" y="596"/>
                      <a:pt x="990" y="596"/>
                    </a:cubicBezTo>
                    <a:cubicBezTo>
                      <a:pt x="990" y="591"/>
                      <a:pt x="990" y="591"/>
                      <a:pt x="990" y="591"/>
                    </a:cubicBezTo>
                    <a:cubicBezTo>
                      <a:pt x="1003" y="592"/>
                      <a:pt x="1003" y="592"/>
                      <a:pt x="1003" y="592"/>
                    </a:cubicBezTo>
                    <a:cubicBezTo>
                      <a:pt x="994" y="582"/>
                      <a:pt x="994" y="582"/>
                      <a:pt x="994" y="582"/>
                    </a:cubicBezTo>
                    <a:cubicBezTo>
                      <a:pt x="980" y="568"/>
                      <a:pt x="980" y="568"/>
                      <a:pt x="980" y="568"/>
                    </a:cubicBezTo>
                    <a:cubicBezTo>
                      <a:pt x="982" y="559"/>
                      <a:pt x="982" y="559"/>
                      <a:pt x="982" y="559"/>
                    </a:cubicBezTo>
                    <a:cubicBezTo>
                      <a:pt x="992" y="559"/>
                      <a:pt x="992" y="559"/>
                      <a:pt x="992" y="559"/>
                    </a:cubicBezTo>
                    <a:cubicBezTo>
                      <a:pt x="994" y="547"/>
                      <a:pt x="994" y="547"/>
                      <a:pt x="994" y="547"/>
                    </a:cubicBezTo>
                    <a:cubicBezTo>
                      <a:pt x="983" y="546"/>
                      <a:pt x="983" y="546"/>
                      <a:pt x="983" y="546"/>
                    </a:cubicBezTo>
                    <a:close/>
                    <a:moveTo>
                      <a:pt x="562" y="391"/>
                    </a:moveTo>
                    <a:cubicBezTo>
                      <a:pt x="553" y="400"/>
                      <a:pt x="553" y="400"/>
                      <a:pt x="553" y="400"/>
                    </a:cubicBezTo>
                    <a:cubicBezTo>
                      <a:pt x="570" y="404"/>
                      <a:pt x="570" y="404"/>
                      <a:pt x="570" y="404"/>
                    </a:cubicBezTo>
                    <a:cubicBezTo>
                      <a:pt x="565" y="410"/>
                      <a:pt x="565" y="410"/>
                      <a:pt x="565" y="410"/>
                    </a:cubicBezTo>
                    <a:cubicBezTo>
                      <a:pt x="562" y="416"/>
                      <a:pt x="562" y="416"/>
                      <a:pt x="562" y="416"/>
                    </a:cubicBezTo>
                    <a:cubicBezTo>
                      <a:pt x="589" y="420"/>
                      <a:pt x="589" y="420"/>
                      <a:pt x="589" y="420"/>
                    </a:cubicBezTo>
                    <a:cubicBezTo>
                      <a:pt x="613" y="408"/>
                      <a:pt x="613" y="408"/>
                      <a:pt x="613" y="408"/>
                    </a:cubicBezTo>
                    <a:cubicBezTo>
                      <a:pt x="614" y="399"/>
                      <a:pt x="614" y="399"/>
                      <a:pt x="614" y="399"/>
                    </a:cubicBezTo>
                    <a:cubicBezTo>
                      <a:pt x="599" y="392"/>
                      <a:pt x="599" y="392"/>
                      <a:pt x="599" y="392"/>
                    </a:cubicBezTo>
                    <a:cubicBezTo>
                      <a:pt x="581" y="397"/>
                      <a:pt x="581" y="397"/>
                      <a:pt x="581" y="397"/>
                    </a:cubicBezTo>
                    <a:cubicBezTo>
                      <a:pt x="571" y="400"/>
                      <a:pt x="571" y="400"/>
                      <a:pt x="571" y="400"/>
                    </a:cubicBezTo>
                    <a:cubicBezTo>
                      <a:pt x="571" y="395"/>
                      <a:pt x="571" y="395"/>
                      <a:pt x="571" y="395"/>
                    </a:cubicBezTo>
                    <a:cubicBezTo>
                      <a:pt x="562" y="391"/>
                      <a:pt x="562" y="391"/>
                      <a:pt x="562" y="391"/>
                    </a:cubicBezTo>
                    <a:close/>
                    <a:moveTo>
                      <a:pt x="803" y="232"/>
                    </a:moveTo>
                    <a:cubicBezTo>
                      <a:pt x="796" y="245"/>
                      <a:pt x="796" y="245"/>
                      <a:pt x="796" y="245"/>
                    </a:cubicBezTo>
                    <a:cubicBezTo>
                      <a:pt x="816" y="245"/>
                      <a:pt x="816" y="245"/>
                      <a:pt x="816" y="245"/>
                    </a:cubicBezTo>
                    <a:cubicBezTo>
                      <a:pt x="812" y="250"/>
                      <a:pt x="812" y="250"/>
                      <a:pt x="812" y="250"/>
                    </a:cubicBezTo>
                    <a:cubicBezTo>
                      <a:pt x="830" y="252"/>
                      <a:pt x="830" y="252"/>
                      <a:pt x="830" y="252"/>
                    </a:cubicBezTo>
                    <a:cubicBezTo>
                      <a:pt x="844" y="243"/>
                      <a:pt x="844" y="243"/>
                      <a:pt x="844" y="243"/>
                    </a:cubicBezTo>
                    <a:cubicBezTo>
                      <a:pt x="822" y="237"/>
                      <a:pt x="822" y="237"/>
                      <a:pt x="822" y="237"/>
                    </a:cubicBezTo>
                    <a:cubicBezTo>
                      <a:pt x="814" y="238"/>
                      <a:pt x="814" y="238"/>
                      <a:pt x="814" y="238"/>
                    </a:cubicBezTo>
                    <a:cubicBezTo>
                      <a:pt x="803" y="232"/>
                      <a:pt x="803" y="232"/>
                      <a:pt x="803" y="232"/>
                    </a:cubicBezTo>
                    <a:close/>
                    <a:moveTo>
                      <a:pt x="785" y="243"/>
                    </a:moveTo>
                    <a:cubicBezTo>
                      <a:pt x="809" y="258"/>
                      <a:pt x="809" y="258"/>
                      <a:pt x="809" y="258"/>
                    </a:cubicBezTo>
                    <a:cubicBezTo>
                      <a:pt x="798" y="266"/>
                      <a:pt x="798" y="266"/>
                      <a:pt x="798" y="266"/>
                    </a:cubicBezTo>
                    <a:cubicBezTo>
                      <a:pt x="789" y="284"/>
                      <a:pt x="789" y="284"/>
                      <a:pt x="789" y="284"/>
                    </a:cubicBezTo>
                    <a:cubicBezTo>
                      <a:pt x="773" y="269"/>
                      <a:pt x="773" y="269"/>
                      <a:pt x="773" y="269"/>
                    </a:cubicBezTo>
                    <a:cubicBezTo>
                      <a:pt x="786" y="263"/>
                      <a:pt x="786" y="263"/>
                      <a:pt x="786" y="263"/>
                    </a:cubicBezTo>
                    <a:cubicBezTo>
                      <a:pt x="779" y="258"/>
                      <a:pt x="779" y="258"/>
                      <a:pt x="779" y="258"/>
                    </a:cubicBezTo>
                    <a:cubicBezTo>
                      <a:pt x="766" y="264"/>
                      <a:pt x="766" y="264"/>
                      <a:pt x="766" y="264"/>
                    </a:cubicBezTo>
                    <a:cubicBezTo>
                      <a:pt x="752" y="247"/>
                      <a:pt x="752" y="247"/>
                      <a:pt x="752" y="247"/>
                    </a:cubicBezTo>
                    <a:cubicBezTo>
                      <a:pt x="768" y="246"/>
                      <a:pt x="768" y="246"/>
                      <a:pt x="768" y="246"/>
                    </a:cubicBezTo>
                    <a:cubicBezTo>
                      <a:pt x="775" y="253"/>
                      <a:pt x="775" y="253"/>
                      <a:pt x="775" y="253"/>
                    </a:cubicBezTo>
                    <a:cubicBezTo>
                      <a:pt x="783" y="252"/>
                      <a:pt x="783" y="252"/>
                      <a:pt x="783" y="252"/>
                    </a:cubicBezTo>
                    <a:cubicBezTo>
                      <a:pt x="785" y="243"/>
                      <a:pt x="785" y="243"/>
                      <a:pt x="785" y="243"/>
                    </a:cubicBezTo>
                    <a:close/>
                    <a:moveTo>
                      <a:pt x="1014" y="318"/>
                    </a:moveTo>
                    <a:cubicBezTo>
                      <a:pt x="1000" y="315"/>
                      <a:pt x="1000" y="315"/>
                      <a:pt x="1000" y="315"/>
                    </a:cubicBezTo>
                    <a:cubicBezTo>
                      <a:pt x="1018" y="297"/>
                      <a:pt x="1018" y="297"/>
                      <a:pt x="1018" y="297"/>
                    </a:cubicBezTo>
                    <a:cubicBezTo>
                      <a:pt x="1043" y="287"/>
                      <a:pt x="1043" y="287"/>
                      <a:pt x="1043" y="287"/>
                    </a:cubicBezTo>
                    <a:cubicBezTo>
                      <a:pt x="1080" y="280"/>
                      <a:pt x="1080" y="280"/>
                      <a:pt x="1080" y="280"/>
                    </a:cubicBezTo>
                    <a:cubicBezTo>
                      <a:pt x="1083" y="285"/>
                      <a:pt x="1083" y="285"/>
                      <a:pt x="1083" y="285"/>
                    </a:cubicBezTo>
                    <a:cubicBezTo>
                      <a:pt x="1072" y="291"/>
                      <a:pt x="1072" y="291"/>
                      <a:pt x="1072" y="291"/>
                    </a:cubicBezTo>
                    <a:cubicBezTo>
                      <a:pt x="1031" y="301"/>
                      <a:pt x="1031" y="301"/>
                      <a:pt x="1031" y="301"/>
                    </a:cubicBezTo>
                    <a:cubicBezTo>
                      <a:pt x="1014" y="318"/>
                      <a:pt x="1014" y="318"/>
                      <a:pt x="1014" y="318"/>
                    </a:cubicBezTo>
                    <a:close/>
                    <a:moveTo>
                      <a:pt x="1016" y="350"/>
                    </a:moveTo>
                    <a:cubicBezTo>
                      <a:pt x="1000" y="349"/>
                      <a:pt x="1000" y="349"/>
                      <a:pt x="1000" y="349"/>
                    </a:cubicBezTo>
                    <a:cubicBezTo>
                      <a:pt x="983" y="336"/>
                      <a:pt x="983" y="336"/>
                      <a:pt x="983" y="336"/>
                    </a:cubicBezTo>
                    <a:cubicBezTo>
                      <a:pt x="995" y="323"/>
                      <a:pt x="995" y="323"/>
                      <a:pt x="995" y="323"/>
                    </a:cubicBezTo>
                    <a:cubicBezTo>
                      <a:pt x="1012" y="324"/>
                      <a:pt x="1012" y="324"/>
                      <a:pt x="1012" y="324"/>
                    </a:cubicBezTo>
                    <a:cubicBezTo>
                      <a:pt x="1007" y="332"/>
                      <a:pt x="1007" y="332"/>
                      <a:pt x="1007" y="332"/>
                    </a:cubicBezTo>
                    <a:cubicBezTo>
                      <a:pt x="1016" y="350"/>
                      <a:pt x="1016" y="350"/>
                      <a:pt x="1016" y="350"/>
                    </a:cubicBezTo>
                    <a:close/>
                    <a:moveTo>
                      <a:pt x="663" y="458"/>
                    </a:moveTo>
                    <a:cubicBezTo>
                      <a:pt x="658" y="477"/>
                      <a:pt x="658" y="477"/>
                      <a:pt x="658" y="477"/>
                    </a:cubicBezTo>
                    <a:cubicBezTo>
                      <a:pt x="666" y="483"/>
                      <a:pt x="666" y="483"/>
                      <a:pt x="666" y="483"/>
                    </a:cubicBezTo>
                    <a:cubicBezTo>
                      <a:pt x="666" y="491"/>
                      <a:pt x="666" y="491"/>
                      <a:pt x="666" y="491"/>
                    </a:cubicBezTo>
                    <a:cubicBezTo>
                      <a:pt x="672" y="492"/>
                      <a:pt x="672" y="492"/>
                      <a:pt x="672" y="492"/>
                    </a:cubicBezTo>
                    <a:cubicBezTo>
                      <a:pt x="677" y="501"/>
                      <a:pt x="677" y="501"/>
                      <a:pt x="677" y="501"/>
                    </a:cubicBezTo>
                    <a:cubicBezTo>
                      <a:pt x="668" y="505"/>
                      <a:pt x="668" y="505"/>
                      <a:pt x="668" y="505"/>
                    </a:cubicBezTo>
                    <a:cubicBezTo>
                      <a:pt x="663" y="513"/>
                      <a:pt x="663" y="513"/>
                      <a:pt x="663" y="513"/>
                    </a:cubicBezTo>
                    <a:cubicBezTo>
                      <a:pt x="676" y="517"/>
                      <a:pt x="676" y="517"/>
                      <a:pt x="676" y="517"/>
                    </a:cubicBezTo>
                    <a:cubicBezTo>
                      <a:pt x="660" y="527"/>
                      <a:pt x="660" y="527"/>
                      <a:pt x="660" y="527"/>
                    </a:cubicBezTo>
                    <a:cubicBezTo>
                      <a:pt x="665" y="528"/>
                      <a:pt x="665" y="528"/>
                      <a:pt x="665" y="528"/>
                    </a:cubicBezTo>
                    <a:cubicBezTo>
                      <a:pt x="679" y="522"/>
                      <a:pt x="679" y="522"/>
                      <a:pt x="679" y="522"/>
                    </a:cubicBezTo>
                    <a:cubicBezTo>
                      <a:pt x="694" y="523"/>
                      <a:pt x="694" y="523"/>
                      <a:pt x="694" y="523"/>
                    </a:cubicBezTo>
                    <a:cubicBezTo>
                      <a:pt x="701" y="518"/>
                      <a:pt x="701" y="518"/>
                      <a:pt x="701" y="518"/>
                    </a:cubicBezTo>
                    <a:cubicBezTo>
                      <a:pt x="696" y="516"/>
                      <a:pt x="696" y="516"/>
                      <a:pt x="696" y="516"/>
                    </a:cubicBezTo>
                    <a:cubicBezTo>
                      <a:pt x="702" y="510"/>
                      <a:pt x="702" y="510"/>
                      <a:pt x="702" y="510"/>
                    </a:cubicBezTo>
                    <a:cubicBezTo>
                      <a:pt x="700" y="505"/>
                      <a:pt x="700" y="505"/>
                      <a:pt x="700" y="505"/>
                    </a:cubicBezTo>
                    <a:cubicBezTo>
                      <a:pt x="692" y="505"/>
                      <a:pt x="692" y="505"/>
                      <a:pt x="692" y="505"/>
                    </a:cubicBezTo>
                    <a:cubicBezTo>
                      <a:pt x="687" y="492"/>
                      <a:pt x="687" y="492"/>
                      <a:pt x="687" y="492"/>
                    </a:cubicBezTo>
                    <a:cubicBezTo>
                      <a:pt x="684" y="491"/>
                      <a:pt x="684" y="491"/>
                      <a:pt x="684" y="491"/>
                    </a:cubicBezTo>
                    <a:cubicBezTo>
                      <a:pt x="684" y="485"/>
                      <a:pt x="684" y="485"/>
                      <a:pt x="684" y="485"/>
                    </a:cubicBezTo>
                    <a:cubicBezTo>
                      <a:pt x="677" y="479"/>
                      <a:pt x="677" y="479"/>
                      <a:pt x="677" y="479"/>
                    </a:cubicBezTo>
                    <a:cubicBezTo>
                      <a:pt x="682" y="472"/>
                      <a:pt x="682" y="472"/>
                      <a:pt x="682" y="472"/>
                    </a:cubicBezTo>
                    <a:cubicBezTo>
                      <a:pt x="681" y="468"/>
                      <a:pt x="681" y="468"/>
                      <a:pt x="681" y="468"/>
                    </a:cubicBezTo>
                    <a:cubicBezTo>
                      <a:pt x="670" y="468"/>
                      <a:pt x="670" y="468"/>
                      <a:pt x="670" y="468"/>
                    </a:cubicBezTo>
                    <a:cubicBezTo>
                      <a:pt x="677" y="463"/>
                      <a:pt x="677" y="463"/>
                      <a:pt x="677" y="463"/>
                    </a:cubicBezTo>
                    <a:cubicBezTo>
                      <a:pt x="676" y="460"/>
                      <a:pt x="676" y="460"/>
                      <a:pt x="676" y="460"/>
                    </a:cubicBezTo>
                    <a:cubicBezTo>
                      <a:pt x="663" y="458"/>
                      <a:pt x="663" y="458"/>
                      <a:pt x="663" y="458"/>
                    </a:cubicBezTo>
                    <a:close/>
                    <a:moveTo>
                      <a:pt x="656" y="489"/>
                    </a:moveTo>
                    <a:cubicBezTo>
                      <a:pt x="647" y="487"/>
                      <a:pt x="647" y="487"/>
                      <a:pt x="647" y="487"/>
                    </a:cubicBezTo>
                    <a:cubicBezTo>
                      <a:pt x="643" y="494"/>
                      <a:pt x="643" y="494"/>
                      <a:pt x="643" y="494"/>
                    </a:cubicBezTo>
                    <a:cubicBezTo>
                      <a:pt x="635" y="495"/>
                      <a:pt x="635" y="495"/>
                      <a:pt x="635" y="495"/>
                    </a:cubicBezTo>
                    <a:cubicBezTo>
                      <a:pt x="636" y="502"/>
                      <a:pt x="636" y="502"/>
                      <a:pt x="636" y="502"/>
                    </a:cubicBezTo>
                    <a:cubicBezTo>
                      <a:pt x="641" y="504"/>
                      <a:pt x="641" y="504"/>
                      <a:pt x="641" y="504"/>
                    </a:cubicBezTo>
                    <a:cubicBezTo>
                      <a:pt x="638" y="509"/>
                      <a:pt x="638" y="509"/>
                      <a:pt x="638" y="509"/>
                    </a:cubicBezTo>
                    <a:cubicBezTo>
                      <a:pt x="634" y="513"/>
                      <a:pt x="634" y="513"/>
                      <a:pt x="634" y="513"/>
                    </a:cubicBezTo>
                    <a:cubicBezTo>
                      <a:pt x="643" y="517"/>
                      <a:pt x="643" y="517"/>
                      <a:pt x="643" y="517"/>
                    </a:cubicBezTo>
                    <a:cubicBezTo>
                      <a:pt x="652" y="511"/>
                      <a:pt x="652" y="511"/>
                      <a:pt x="652" y="511"/>
                    </a:cubicBezTo>
                    <a:cubicBezTo>
                      <a:pt x="658" y="512"/>
                      <a:pt x="658" y="512"/>
                      <a:pt x="658" y="512"/>
                    </a:cubicBezTo>
                    <a:cubicBezTo>
                      <a:pt x="658" y="497"/>
                      <a:pt x="658" y="497"/>
                      <a:pt x="658" y="497"/>
                    </a:cubicBezTo>
                    <a:cubicBezTo>
                      <a:pt x="660" y="494"/>
                      <a:pt x="660" y="494"/>
                      <a:pt x="660" y="494"/>
                    </a:cubicBezTo>
                    <a:cubicBezTo>
                      <a:pt x="656" y="489"/>
                      <a:pt x="656" y="489"/>
                      <a:pt x="656" y="489"/>
                    </a:cubicBezTo>
                    <a:close/>
                    <a:moveTo>
                      <a:pt x="739" y="591"/>
                    </a:moveTo>
                    <a:cubicBezTo>
                      <a:pt x="740" y="596"/>
                      <a:pt x="740" y="596"/>
                      <a:pt x="740" y="596"/>
                    </a:cubicBezTo>
                    <a:cubicBezTo>
                      <a:pt x="741" y="605"/>
                      <a:pt x="741" y="605"/>
                      <a:pt x="741" y="605"/>
                    </a:cubicBezTo>
                    <a:cubicBezTo>
                      <a:pt x="747" y="602"/>
                      <a:pt x="747" y="602"/>
                      <a:pt x="747" y="602"/>
                    </a:cubicBezTo>
                    <a:cubicBezTo>
                      <a:pt x="749" y="592"/>
                      <a:pt x="749" y="592"/>
                      <a:pt x="749" y="592"/>
                    </a:cubicBezTo>
                    <a:cubicBezTo>
                      <a:pt x="745" y="589"/>
                      <a:pt x="745" y="589"/>
                      <a:pt x="745" y="589"/>
                    </a:cubicBezTo>
                    <a:cubicBezTo>
                      <a:pt x="739" y="591"/>
                      <a:pt x="739" y="591"/>
                      <a:pt x="739" y="591"/>
                    </a:cubicBezTo>
                    <a:close/>
                    <a:moveTo>
                      <a:pt x="744" y="588"/>
                    </a:moveTo>
                    <a:cubicBezTo>
                      <a:pt x="740" y="583"/>
                      <a:pt x="740" y="583"/>
                      <a:pt x="740" y="583"/>
                    </a:cubicBezTo>
                    <a:cubicBezTo>
                      <a:pt x="746" y="577"/>
                      <a:pt x="746" y="577"/>
                      <a:pt x="746" y="577"/>
                    </a:cubicBezTo>
                    <a:cubicBezTo>
                      <a:pt x="748" y="580"/>
                      <a:pt x="748" y="580"/>
                      <a:pt x="748" y="580"/>
                    </a:cubicBezTo>
                    <a:cubicBezTo>
                      <a:pt x="747" y="586"/>
                      <a:pt x="747" y="586"/>
                      <a:pt x="747" y="586"/>
                    </a:cubicBezTo>
                    <a:cubicBezTo>
                      <a:pt x="744" y="588"/>
                      <a:pt x="744" y="588"/>
                      <a:pt x="744" y="588"/>
                    </a:cubicBezTo>
                    <a:close/>
                    <a:moveTo>
                      <a:pt x="779" y="610"/>
                    </a:moveTo>
                    <a:cubicBezTo>
                      <a:pt x="779" y="617"/>
                      <a:pt x="779" y="617"/>
                      <a:pt x="779" y="617"/>
                    </a:cubicBezTo>
                    <a:cubicBezTo>
                      <a:pt x="776" y="619"/>
                      <a:pt x="776" y="619"/>
                      <a:pt x="776" y="619"/>
                    </a:cubicBezTo>
                    <a:cubicBezTo>
                      <a:pt x="763" y="614"/>
                      <a:pt x="763" y="614"/>
                      <a:pt x="763" y="614"/>
                    </a:cubicBezTo>
                    <a:cubicBezTo>
                      <a:pt x="763" y="611"/>
                      <a:pt x="763" y="611"/>
                      <a:pt x="763" y="611"/>
                    </a:cubicBezTo>
                    <a:cubicBezTo>
                      <a:pt x="768" y="608"/>
                      <a:pt x="768" y="608"/>
                      <a:pt x="768" y="608"/>
                    </a:cubicBezTo>
                    <a:cubicBezTo>
                      <a:pt x="773" y="610"/>
                      <a:pt x="773" y="610"/>
                      <a:pt x="773" y="610"/>
                    </a:cubicBezTo>
                    <a:cubicBezTo>
                      <a:pt x="779" y="610"/>
                      <a:pt x="779" y="610"/>
                      <a:pt x="779" y="610"/>
                    </a:cubicBezTo>
                    <a:close/>
                    <a:moveTo>
                      <a:pt x="825" y="625"/>
                    </a:moveTo>
                    <a:cubicBezTo>
                      <a:pt x="826" y="629"/>
                      <a:pt x="826" y="629"/>
                      <a:pt x="826" y="629"/>
                    </a:cubicBezTo>
                    <a:cubicBezTo>
                      <a:pt x="833" y="632"/>
                      <a:pt x="833" y="632"/>
                      <a:pt x="833" y="632"/>
                    </a:cubicBezTo>
                    <a:cubicBezTo>
                      <a:pt x="842" y="630"/>
                      <a:pt x="842" y="630"/>
                      <a:pt x="842" y="630"/>
                    </a:cubicBezTo>
                    <a:cubicBezTo>
                      <a:pt x="842" y="627"/>
                      <a:pt x="842" y="627"/>
                      <a:pt x="842" y="627"/>
                    </a:cubicBezTo>
                    <a:cubicBezTo>
                      <a:pt x="825" y="625"/>
                      <a:pt x="825" y="625"/>
                      <a:pt x="825" y="625"/>
                    </a:cubicBezTo>
                    <a:close/>
                    <a:moveTo>
                      <a:pt x="885" y="627"/>
                    </a:moveTo>
                    <a:cubicBezTo>
                      <a:pt x="877" y="627"/>
                      <a:pt x="877" y="627"/>
                      <a:pt x="877" y="627"/>
                    </a:cubicBezTo>
                    <a:cubicBezTo>
                      <a:pt x="874" y="631"/>
                      <a:pt x="874" y="631"/>
                      <a:pt x="874" y="631"/>
                    </a:cubicBezTo>
                    <a:cubicBezTo>
                      <a:pt x="880" y="634"/>
                      <a:pt x="880" y="634"/>
                      <a:pt x="880" y="634"/>
                    </a:cubicBezTo>
                    <a:cubicBezTo>
                      <a:pt x="885" y="631"/>
                      <a:pt x="885" y="631"/>
                      <a:pt x="885" y="631"/>
                    </a:cubicBezTo>
                    <a:cubicBezTo>
                      <a:pt x="885" y="627"/>
                      <a:pt x="885" y="627"/>
                      <a:pt x="885" y="627"/>
                    </a:cubicBezTo>
                    <a:close/>
                    <a:moveTo>
                      <a:pt x="1147" y="782"/>
                    </a:moveTo>
                    <a:cubicBezTo>
                      <a:pt x="1144" y="786"/>
                      <a:pt x="1144" y="786"/>
                      <a:pt x="1144" y="786"/>
                    </a:cubicBezTo>
                    <a:cubicBezTo>
                      <a:pt x="1145" y="798"/>
                      <a:pt x="1145" y="798"/>
                      <a:pt x="1145" y="798"/>
                    </a:cubicBezTo>
                    <a:cubicBezTo>
                      <a:pt x="1149" y="803"/>
                      <a:pt x="1149" y="803"/>
                      <a:pt x="1149" y="803"/>
                    </a:cubicBezTo>
                    <a:cubicBezTo>
                      <a:pt x="1155" y="800"/>
                      <a:pt x="1155" y="800"/>
                      <a:pt x="1155" y="800"/>
                    </a:cubicBezTo>
                    <a:cubicBezTo>
                      <a:pt x="1155" y="794"/>
                      <a:pt x="1155" y="794"/>
                      <a:pt x="1155" y="794"/>
                    </a:cubicBezTo>
                    <a:cubicBezTo>
                      <a:pt x="1147" y="782"/>
                      <a:pt x="1147" y="782"/>
                      <a:pt x="1147" y="782"/>
                    </a:cubicBezTo>
                    <a:close/>
                    <a:moveTo>
                      <a:pt x="973" y="905"/>
                    </a:moveTo>
                    <a:cubicBezTo>
                      <a:pt x="945" y="927"/>
                      <a:pt x="945" y="927"/>
                      <a:pt x="945" y="927"/>
                    </a:cubicBezTo>
                    <a:cubicBezTo>
                      <a:pt x="940" y="938"/>
                      <a:pt x="940" y="938"/>
                      <a:pt x="940" y="938"/>
                    </a:cubicBezTo>
                    <a:cubicBezTo>
                      <a:pt x="946" y="951"/>
                      <a:pt x="946" y="951"/>
                      <a:pt x="946" y="951"/>
                    </a:cubicBezTo>
                    <a:cubicBezTo>
                      <a:pt x="938" y="963"/>
                      <a:pt x="938" y="963"/>
                      <a:pt x="938" y="963"/>
                    </a:cubicBezTo>
                    <a:cubicBezTo>
                      <a:pt x="948" y="987"/>
                      <a:pt x="948" y="987"/>
                      <a:pt x="948" y="987"/>
                    </a:cubicBezTo>
                    <a:cubicBezTo>
                      <a:pt x="960" y="980"/>
                      <a:pt x="960" y="980"/>
                      <a:pt x="960" y="980"/>
                    </a:cubicBezTo>
                    <a:cubicBezTo>
                      <a:pt x="978" y="924"/>
                      <a:pt x="978" y="924"/>
                      <a:pt x="978" y="924"/>
                    </a:cubicBezTo>
                    <a:cubicBezTo>
                      <a:pt x="973" y="905"/>
                      <a:pt x="973" y="905"/>
                      <a:pt x="973" y="905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5322027" y="5537776"/>
                <a:ext cx="330937" cy="435853"/>
                <a:chOff x="9805187" y="5154871"/>
                <a:chExt cx="677932" cy="892853"/>
              </a:xfrm>
            </p:grpSpPr>
            <p:sp>
              <p:nvSpPr>
                <p:cNvPr id="82" name="Freeform 8"/>
                <p:cNvSpPr/>
                <p:nvPr/>
              </p:nvSpPr>
              <p:spPr bwMode="auto">
                <a:xfrm>
                  <a:off x="10058241" y="5910494"/>
                  <a:ext cx="172979" cy="137230"/>
                </a:xfrm>
                <a:custGeom>
                  <a:avLst/>
                  <a:gdLst>
                    <a:gd name="T0" fmla="*/ 19 w 19"/>
                    <a:gd name="T1" fmla="*/ 0 h 15"/>
                    <a:gd name="T2" fmla="*/ 9 w 19"/>
                    <a:gd name="T3" fmla="*/ 15 h 15"/>
                    <a:gd name="T4" fmla="*/ 0 w 19"/>
                    <a:gd name="T5" fmla="*/ 0 h 15"/>
                    <a:gd name="T6" fmla="*/ 9 w 19"/>
                    <a:gd name="T7" fmla="*/ 1 h 15"/>
                    <a:gd name="T8" fmla="*/ 19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9" y="0"/>
                      </a:move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1"/>
                      </a:cubicBezTo>
                      <a:cubicBezTo>
                        <a:pt x="13" y="1"/>
                        <a:pt x="16" y="1"/>
                        <a:pt x="19" y="0"/>
                      </a:cubicBezTo>
                      <a:close/>
                    </a:path>
                  </a:pathLst>
                </a:custGeom>
                <a:solidFill>
                  <a:srgbClr val="0008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805187" y="5154871"/>
                  <a:ext cx="677932" cy="6996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85" name="组合 84"/>
            <p:cNvGrpSpPr/>
            <p:nvPr/>
          </p:nvGrpSpPr>
          <p:grpSpPr>
            <a:xfrm>
              <a:off x="6240195" y="139375"/>
              <a:ext cx="217455" cy="217199"/>
              <a:chOff x="13314441" y="1463135"/>
              <a:chExt cx="672022" cy="671232"/>
            </a:xfrm>
          </p:grpSpPr>
          <p:sp>
            <p:nvSpPr>
              <p:cNvPr id="89" name="AutoShape 16"/>
              <p:cNvSpPr>
                <a:spLocks noChangeAspect="1" noChangeArrowheads="1" noTextEdit="1"/>
              </p:cNvSpPr>
              <p:nvPr/>
            </p:nvSpPr>
            <p:spPr bwMode="auto">
              <a:xfrm rot="5400000">
                <a:off x="13315627" y="1462740"/>
                <a:ext cx="669649" cy="672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18"/>
              <p:cNvSpPr/>
              <p:nvPr/>
            </p:nvSpPr>
            <p:spPr bwMode="auto">
              <a:xfrm rot="5400000">
                <a:off x="13753627" y="1650907"/>
                <a:ext cx="302805" cy="161285"/>
              </a:xfrm>
              <a:custGeom>
                <a:avLst/>
                <a:gdLst>
                  <a:gd name="T0" fmla="*/ 222 w 308"/>
                  <a:gd name="T1" fmla="*/ 0 h 164"/>
                  <a:gd name="T2" fmla="*/ 308 w 308"/>
                  <a:gd name="T3" fmla="*/ 11 h 164"/>
                  <a:gd name="T4" fmla="*/ 123 w 308"/>
                  <a:gd name="T5" fmla="*/ 164 h 164"/>
                  <a:gd name="T6" fmla="*/ 0 w 308"/>
                  <a:gd name="T7" fmla="*/ 83 h 164"/>
                  <a:gd name="T8" fmla="*/ 222 w 308"/>
                  <a:gd name="T9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164">
                    <a:moveTo>
                      <a:pt x="222" y="0"/>
                    </a:moveTo>
                    <a:cubicBezTo>
                      <a:pt x="252" y="0"/>
                      <a:pt x="280" y="4"/>
                      <a:pt x="308" y="11"/>
                    </a:cubicBezTo>
                    <a:cubicBezTo>
                      <a:pt x="244" y="46"/>
                      <a:pt x="182" y="98"/>
                      <a:pt x="123" y="164"/>
                    </a:cubicBezTo>
                    <a:cubicBezTo>
                      <a:pt x="73" y="145"/>
                      <a:pt x="30" y="116"/>
                      <a:pt x="0" y="83"/>
                    </a:cubicBezTo>
                    <a:cubicBezTo>
                      <a:pt x="60" y="31"/>
                      <a:pt x="137" y="0"/>
                      <a:pt x="22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19"/>
              <p:cNvSpPr/>
              <p:nvPr/>
            </p:nvSpPr>
            <p:spPr bwMode="auto">
              <a:xfrm rot="5400000">
                <a:off x="13754813" y="1776219"/>
                <a:ext cx="253787" cy="169982"/>
              </a:xfrm>
              <a:custGeom>
                <a:avLst/>
                <a:gdLst>
                  <a:gd name="T0" fmla="*/ 178 w 258"/>
                  <a:gd name="T1" fmla="*/ 0 h 173"/>
                  <a:gd name="T2" fmla="*/ 258 w 258"/>
                  <a:gd name="T3" fmla="*/ 41 h 173"/>
                  <a:gd name="T4" fmla="*/ 138 w 258"/>
                  <a:gd name="T5" fmla="*/ 173 h 173"/>
                  <a:gd name="T6" fmla="*/ 113 w 258"/>
                  <a:gd name="T7" fmla="*/ 173 h 173"/>
                  <a:gd name="T8" fmla="*/ 0 w 258"/>
                  <a:gd name="T9" fmla="*/ 157 h 173"/>
                  <a:gd name="T10" fmla="*/ 178 w 258"/>
                  <a:gd name="T11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8" h="173">
                    <a:moveTo>
                      <a:pt x="178" y="0"/>
                    </a:moveTo>
                    <a:cubicBezTo>
                      <a:pt x="207" y="10"/>
                      <a:pt x="234" y="24"/>
                      <a:pt x="258" y="41"/>
                    </a:cubicBezTo>
                    <a:cubicBezTo>
                      <a:pt x="215" y="73"/>
                      <a:pt x="174" y="118"/>
                      <a:pt x="138" y="173"/>
                    </a:cubicBezTo>
                    <a:cubicBezTo>
                      <a:pt x="130" y="173"/>
                      <a:pt x="121" y="173"/>
                      <a:pt x="113" y="173"/>
                    </a:cubicBezTo>
                    <a:cubicBezTo>
                      <a:pt x="74" y="173"/>
                      <a:pt x="36" y="168"/>
                      <a:pt x="0" y="157"/>
                    </a:cubicBezTo>
                    <a:cubicBezTo>
                      <a:pt x="57" y="89"/>
                      <a:pt x="118" y="35"/>
                      <a:pt x="178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0"/>
              <p:cNvSpPr/>
              <p:nvPr/>
            </p:nvSpPr>
            <p:spPr bwMode="auto">
              <a:xfrm rot="5400000">
                <a:off x="13778136" y="1924458"/>
                <a:ext cx="153379" cy="108314"/>
              </a:xfrm>
              <a:custGeom>
                <a:avLst/>
                <a:gdLst>
                  <a:gd name="T0" fmla="*/ 112 w 156"/>
                  <a:gd name="T1" fmla="*/ 0 h 110"/>
                  <a:gd name="T2" fmla="*/ 156 w 156"/>
                  <a:gd name="T3" fmla="*/ 43 h 110"/>
                  <a:gd name="T4" fmla="*/ 0 w 156"/>
                  <a:gd name="T5" fmla="*/ 110 h 110"/>
                  <a:gd name="T6" fmla="*/ 112 w 156"/>
                  <a:gd name="T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110">
                    <a:moveTo>
                      <a:pt x="112" y="0"/>
                    </a:moveTo>
                    <a:cubicBezTo>
                      <a:pt x="128" y="13"/>
                      <a:pt x="143" y="27"/>
                      <a:pt x="156" y="43"/>
                    </a:cubicBezTo>
                    <a:cubicBezTo>
                      <a:pt x="115" y="76"/>
                      <a:pt x="61" y="101"/>
                      <a:pt x="0" y="110"/>
                    </a:cubicBezTo>
                    <a:cubicBezTo>
                      <a:pt x="34" y="63"/>
                      <a:pt x="72" y="26"/>
                      <a:pt x="11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21"/>
              <p:cNvSpPr/>
              <p:nvPr/>
            </p:nvSpPr>
            <p:spPr bwMode="auto">
              <a:xfrm rot="5400000">
                <a:off x="13479284" y="1748152"/>
                <a:ext cx="334429" cy="379495"/>
              </a:xfrm>
              <a:custGeom>
                <a:avLst/>
                <a:gdLst>
                  <a:gd name="T0" fmla="*/ 312 w 340"/>
                  <a:gd name="T1" fmla="*/ 0 h 386"/>
                  <a:gd name="T2" fmla="*/ 340 w 340"/>
                  <a:gd name="T3" fmla="*/ 50 h 386"/>
                  <a:gd name="T4" fmla="*/ 275 w 340"/>
                  <a:gd name="T5" fmla="*/ 218 h 386"/>
                  <a:gd name="T6" fmla="*/ 104 w 340"/>
                  <a:gd name="T7" fmla="*/ 386 h 386"/>
                  <a:gd name="T8" fmla="*/ 0 w 340"/>
                  <a:gd name="T9" fmla="*/ 347 h 386"/>
                  <a:gd name="T10" fmla="*/ 5 w 340"/>
                  <a:gd name="T11" fmla="*/ 323 h 386"/>
                  <a:gd name="T12" fmla="*/ 109 w 340"/>
                  <a:gd name="T13" fmla="*/ 71 h 386"/>
                  <a:gd name="T14" fmla="*/ 312 w 340"/>
                  <a:gd name="T15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0" h="386">
                    <a:moveTo>
                      <a:pt x="312" y="0"/>
                    </a:moveTo>
                    <a:cubicBezTo>
                      <a:pt x="323" y="16"/>
                      <a:pt x="332" y="33"/>
                      <a:pt x="340" y="50"/>
                    </a:cubicBezTo>
                    <a:cubicBezTo>
                      <a:pt x="330" y="109"/>
                      <a:pt x="308" y="166"/>
                      <a:pt x="275" y="218"/>
                    </a:cubicBezTo>
                    <a:cubicBezTo>
                      <a:pt x="232" y="286"/>
                      <a:pt x="173" y="344"/>
                      <a:pt x="104" y="386"/>
                    </a:cubicBezTo>
                    <a:cubicBezTo>
                      <a:pt x="68" y="376"/>
                      <a:pt x="33" y="363"/>
                      <a:pt x="0" y="347"/>
                    </a:cubicBezTo>
                    <a:cubicBezTo>
                      <a:pt x="2" y="339"/>
                      <a:pt x="4" y="331"/>
                      <a:pt x="5" y="323"/>
                    </a:cubicBezTo>
                    <a:cubicBezTo>
                      <a:pt x="27" y="228"/>
                      <a:pt x="64" y="141"/>
                      <a:pt x="109" y="71"/>
                    </a:cubicBezTo>
                    <a:cubicBezTo>
                      <a:pt x="188" y="65"/>
                      <a:pt x="259" y="39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22"/>
              <p:cNvSpPr/>
              <p:nvPr/>
            </p:nvSpPr>
            <p:spPr bwMode="auto">
              <a:xfrm rot="5400000">
                <a:off x="13522372" y="1588052"/>
                <a:ext cx="244299" cy="280668"/>
              </a:xfrm>
              <a:custGeom>
                <a:avLst/>
                <a:gdLst>
                  <a:gd name="T0" fmla="*/ 149 w 248"/>
                  <a:gd name="T1" fmla="*/ 286 h 286"/>
                  <a:gd name="T2" fmla="*/ 0 w 248"/>
                  <a:gd name="T3" fmla="*/ 169 h 286"/>
                  <a:gd name="T4" fmla="*/ 109 w 248"/>
                  <a:gd name="T5" fmla="*/ 0 h 286"/>
                  <a:gd name="T6" fmla="*/ 243 w 248"/>
                  <a:gd name="T7" fmla="*/ 20 h 286"/>
                  <a:gd name="T8" fmla="*/ 248 w 248"/>
                  <a:gd name="T9" fmla="*/ 20 h 286"/>
                  <a:gd name="T10" fmla="*/ 154 w 248"/>
                  <a:gd name="T11" fmla="*/ 265 h 286"/>
                  <a:gd name="T12" fmla="*/ 149 w 248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286">
                    <a:moveTo>
                      <a:pt x="149" y="286"/>
                    </a:moveTo>
                    <a:cubicBezTo>
                      <a:pt x="93" y="256"/>
                      <a:pt x="42" y="216"/>
                      <a:pt x="0" y="169"/>
                    </a:cubicBezTo>
                    <a:cubicBezTo>
                      <a:pt x="33" y="107"/>
                      <a:pt x="70" y="50"/>
                      <a:pt x="109" y="0"/>
                    </a:cubicBezTo>
                    <a:cubicBezTo>
                      <a:pt x="150" y="13"/>
                      <a:pt x="195" y="20"/>
                      <a:pt x="243" y="20"/>
                    </a:cubicBezTo>
                    <a:cubicBezTo>
                      <a:pt x="244" y="20"/>
                      <a:pt x="246" y="20"/>
                      <a:pt x="248" y="20"/>
                    </a:cubicBezTo>
                    <a:cubicBezTo>
                      <a:pt x="207" y="90"/>
                      <a:pt x="174" y="173"/>
                      <a:pt x="154" y="265"/>
                    </a:cubicBezTo>
                    <a:cubicBezTo>
                      <a:pt x="152" y="272"/>
                      <a:pt x="151" y="279"/>
                      <a:pt x="149" y="286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23"/>
              <p:cNvSpPr/>
              <p:nvPr/>
            </p:nvSpPr>
            <p:spPr bwMode="auto">
              <a:xfrm rot="5400000">
                <a:off x="13680890" y="1473809"/>
                <a:ext cx="176307" cy="234022"/>
              </a:xfrm>
              <a:custGeom>
                <a:avLst/>
                <a:gdLst>
                  <a:gd name="T0" fmla="*/ 78 w 180"/>
                  <a:gd name="T1" fmla="*/ 238 h 238"/>
                  <a:gd name="T2" fmla="*/ 55 w 180"/>
                  <a:gd name="T3" fmla="*/ 204 h 238"/>
                  <a:gd name="T4" fmla="*/ 0 w 180"/>
                  <a:gd name="T5" fmla="*/ 80 h 238"/>
                  <a:gd name="T6" fmla="*/ 59 w 180"/>
                  <a:gd name="T7" fmla="*/ 0 h 238"/>
                  <a:gd name="T8" fmla="*/ 180 w 180"/>
                  <a:gd name="T9" fmla="*/ 90 h 238"/>
                  <a:gd name="T10" fmla="*/ 78 w 180"/>
                  <a:gd name="T11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238">
                    <a:moveTo>
                      <a:pt x="78" y="238"/>
                    </a:moveTo>
                    <a:cubicBezTo>
                      <a:pt x="70" y="227"/>
                      <a:pt x="62" y="216"/>
                      <a:pt x="55" y="204"/>
                    </a:cubicBezTo>
                    <a:cubicBezTo>
                      <a:pt x="30" y="165"/>
                      <a:pt x="12" y="124"/>
                      <a:pt x="0" y="80"/>
                    </a:cubicBezTo>
                    <a:cubicBezTo>
                      <a:pt x="16" y="51"/>
                      <a:pt x="36" y="23"/>
                      <a:pt x="59" y="0"/>
                    </a:cubicBezTo>
                    <a:cubicBezTo>
                      <a:pt x="88" y="37"/>
                      <a:pt x="130" y="68"/>
                      <a:pt x="180" y="90"/>
                    </a:cubicBezTo>
                    <a:cubicBezTo>
                      <a:pt x="144" y="134"/>
                      <a:pt x="109" y="184"/>
                      <a:pt x="78" y="23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24"/>
              <p:cNvSpPr/>
              <p:nvPr/>
            </p:nvSpPr>
            <p:spPr bwMode="auto">
              <a:xfrm rot="5400000">
                <a:off x="13467029" y="1892439"/>
                <a:ext cx="211094" cy="272762"/>
              </a:xfrm>
              <a:custGeom>
                <a:avLst/>
                <a:gdLst>
                  <a:gd name="T0" fmla="*/ 209 w 215"/>
                  <a:gd name="T1" fmla="*/ 0 h 278"/>
                  <a:gd name="T2" fmla="*/ 215 w 215"/>
                  <a:gd name="T3" fmla="*/ 60 h 278"/>
                  <a:gd name="T4" fmla="*/ 139 w 215"/>
                  <a:gd name="T5" fmla="*/ 274 h 278"/>
                  <a:gd name="T6" fmla="*/ 0 w 215"/>
                  <a:gd name="T7" fmla="*/ 268 h 278"/>
                  <a:gd name="T8" fmla="*/ 156 w 215"/>
                  <a:gd name="T9" fmla="*/ 112 h 278"/>
                  <a:gd name="T10" fmla="*/ 209 w 215"/>
                  <a:gd name="T11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" h="278">
                    <a:moveTo>
                      <a:pt x="209" y="0"/>
                    </a:moveTo>
                    <a:cubicBezTo>
                      <a:pt x="213" y="19"/>
                      <a:pt x="215" y="40"/>
                      <a:pt x="215" y="60"/>
                    </a:cubicBezTo>
                    <a:cubicBezTo>
                      <a:pt x="215" y="141"/>
                      <a:pt x="186" y="215"/>
                      <a:pt x="139" y="274"/>
                    </a:cubicBezTo>
                    <a:cubicBezTo>
                      <a:pt x="92" y="278"/>
                      <a:pt x="45" y="276"/>
                      <a:pt x="0" y="268"/>
                    </a:cubicBezTo>
                    <a:cubicBezTo>
                      <a:pt x="62" y="228"/>
                      <a:pt x="116" y="176"/>
                      <a:pt x="156" y="112"/>
                    </a:cubicBezTo>
                    <a:cubicBezTo>
                      <a:pt x="179" y="76"/>
                      <a:pt x="196" y="39"/>
                      <a:pt x="209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25"/>
              <p:cNvSpPr/>
              <p:nvPr/>
            </p:nvSpPr>
            <p:spPr bwMode="auto">
              <a:xfrm rot="5400000">
                <a:off x="13226288" y="1843025"/>
                <a:ext cx="289364" cy="113058"/>
              </a:xfrm>
              <a:custGeom>
                <a:avLst/>
                <a:gdLst>
                  <a:gd name="T0" fmla="*/ 294 w 294"/>
                  <a:gd name="T1" fmla="*/ 6 h 115"/>
                  <a:gd name="T2" fmla="*/ 44 w 294"/>
                  <a:gd name="T3" fmla="*/ 115 h 115"/>
                  <a:gd name="T4" fmla="*/ 1 w 294"/>
                  <a:gd name="T5" fmla="*/ 112 h 115"/>
                  <a:gd name="T6" fmla="*/ 1 w 294"/>
                  <a:gd name="T7" fmla="*/ 54 h 115"/>
                  <a:gd name="T8" fmla="*/ 140 w 294"/>
                  <a:gd name="T9" fmla="*/ 0 h 115"/>
                  <a:gd name="T10" fmla="*/ 294 w 294"/>
                  <a:gd name="T11" fmla="*/ 6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4" h="115">
                    <a:moveTo>
                      <a:pt x="294" y="6"/>
                    </a:moveTo>
                    <a:cubicBezTo>
                      <a:pt x="231" y="73"/>
                      <a:pt x="142" y="115"/>
                      <a:pt x="44" y="115"/>
                    </a:cubicBezTo>
                    <a:cubicBezTo>
                      <a:pt x="29" y="115"/>
                      <a:pt x="15" y="114"/>
                      <a:pt x="1" y="112"/>
                    </a:cubicBezTo>
                    <a:cubicBezTo>
                      <a:pt x="0" y="93"/>
                      <a:pt x="0" y="73"/>
                      <a:pt x="1" y="54"/>
                    </a:cubicBezTo>
                    <a:cubicBezTo>
                      <a:pt x="50" y="41"/>
                      <a:pt x="97" y="23"/>
                      <a:pt x="140" y="0"/>
                    </a:cubicBezTo>
                    <a:cubicBezTo>
                      <a:pt x="190" y="7"/>
                      <a:pt x="242" y="10"/>
                      <a:pt x="294" y="6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26"/>
              <p:cNvSpPr/>
              <p:nvPr/>
            </p:nvSpPr>
            <p:spPr bwMode="auto">
              <a:xfrm rot="5400000">
                <a:off x="13295862" y="1661976"/>
                <a:ext cx="100408" cy="49018"/>
              </a:xfrm>
              <a:custGeom>
                <a:avLst/>
                <a:gdLst>
                  <a:gd name="T0" fmla="*/ 101 w 102"/>
                  <a:gd name="T1" fmla="*/ 50 h 50"/>
                  <a:gd name="T2" fmla="*/ 0 w 102"/>
                  <a:gd name="T3" fmla="*/ 13 h 50"/>
                  <a:gd name="T4" fmla="*/ 102 w 102"/>
                  <a:gd name="T5" fmla="*/ 0 h 50"/>
                  <a:gd name="T6" fmla="*/ 101 w 102"/>
                  <a:gd name="T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50">
                    <a:moveTo>
                      <a:pt x="101" y="50"/>
                    </a:moveTo>
                    <a:cubicBezTo>
                      <a:pt x="65" y="44"/>
                      <a:pt x="31" y="31"/>
                      <a:pt x="0" y="13"/>
                    </a:cubicBezTo>
                    <a:cubicBezTo>
                      <a:pt x="34" y="12"/>
                      <a:pt x="69" y="7"/>
                      <a:pt x="102" y="0"/>
                    </a:cubicBezTo>
                    <a:cubicBezTo>
                      <a:pt x="101" y="17"/>
                      <a:pt x="101" y="34"/>
                      <a:pt x="101" y="5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27"/>
              <p:cNvSpPr/>
              <p:nvPr/>
            </p:nvSpPr>
            <p:spPr bwMode="auto">
              <a:xfrm rot="5400000">
                <a:off x="13368993" y="1536663"/>
                <a:ext cx="217419" cy="203188"/>
              </a:xfrm>
              <a:custGeom>
                <a:avLst/>
                <a:gdLst>
                  <a:gd name="T0" fmla="*/ 76 w 221"/>
                  <a:gd name="T1" fmla="*/ 207 h 207"/>
                  <a:gd name="T2" fmla="*/ 0 w 221"/>
                  <a:gd name="T3" fmla="*/ 133 h 207"/>
                  <a:gd name="T4" fmla="*/ 58 w 221"/>
                  <a:gd name="T5" fmla="*/ 0 h 207"/>
                  <a:gd name="T6" fmla="*/ 221 w 221"/>
                  <a:gd name="T7" fmla="*/ 111 h 207"/>
                  <a:gd name="T8" fmla="*/ 212 w 221"/>
                  <a:gd name="T9" fmla="*/ 185 h 207"/>
                  <a:gd name="T10" fmla="*/ 76 w 221"/>
                  <a:gd name="T11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1" h="207">
                    <a:moveTo>
                      <a:pt x="76" y="207"/>
                    </a:moveTo>
                    <a:cubicBezTo>
                      <a:pt x="47" y="186"/>
                      <a:pt x="22" y="161"/>
                      <a:pt x="0" y="133"/>
                    </a:cubicBezTo>
                    <a:cubicBezTo>
                      <a:pt x="18" y="87"/>
                      <a:pt x="37" y="42"/>
                      <a:pt x="58" y="0"/>
                    </a:cubicBezTo>
                    <a:cubicBezTo>
                      <a:pt x="105" y="47"/>
                      <a:pt x="160" y="84"/>
                      <a:pt x="221" y="111"/>
                    </a:cubicBezTo>
                    <a:cubicBezTo>
                      <a:pt x="217" y="136"/>
                      <a:pt x="214" y="161"/>
                      <a:pt x="212" y="185"/>
                    </a:cubicBezTo>
                    <a:cubicBezTo>
                      <a:pt x="168" y="198"/>
                      <a:pt x="123" y="205"/>
                      <a:pt x="76" y="20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28"/>
              <p:cNvSpPr/>
              <p:nvPr/>
            </p:nvSpPr>
            <p:spPr bwMode="auto">
              <a:xfrm rot="5400000">
                <a:off x="13392316" y="1769499"/>
                <a:ext cx="82224" cy="59296"/>
              </a:xfrm>
              <a:custGeom>
                <a:avLst/>
                <a:gdLst>
                  <a:gd name="T0" fmla="*/ 7 w 84"/>
                  <a:gd name="T1" fmla="*/ 0 h 60"/>
                  <a:gd name="T2" fmla="*/ 84 w 84"/>
                  <a:gd name="T3" fmla="*/ 25 h 60"/>
                  <a:gd name="T4" fmla="*/ 0 w 84"/>
                  <a:gd name="T5" fmla="*/ 60 h 60"/>
                  <a:gd name="T6" fmla="*/ 7 w 84"/>
                  <a:gd name="T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60">
                    <a:moveTo>
                      <a:pt x="7" y="0"/>
                    </a:moveTo>
                    <a:cubicBezTo>
                      <a:pt x="32" y="10"/>
                      <a:pt x="58" y="18"/>
                      <a:pt x="84" y="25"/>
                    </a:cubicBezTo>
                    <a:cubicBezTo>
                      <a:pt x="57" y="39"/>
                      <a:pt x="29" y="50"/>
                      <a:pt x="0" y="60"/>
                    </a:cubicBezTo>
                    <a:cubicBezTo>
                      <a:pt x="2" y="40"/>
                      <a:pt x="4" y="20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29"/>
              <p:cNvSpPr/>
              <p:nvPr/>
            </p:nvSpPr>
            <p:spPr bwMode="auto">
              <a:xfrm rot="5400000">
                <a:off x="13573762" y="1382493"/>
                <a:ext cx="94083" cy="255368"/>
              </a:xfrm>
              <a:custGeom>
                <a:avLst/>
                <a:gdLst>
                  <a:gd name="T0" fmla="*/ 40 w 96"/>
                  <a:gd name="T1" fmla="*/ 260 h 260"/>
                  <a:gd name="T2" fmla="*/ 0 w 96"/>
                  <a:gd name="T3" fmla="*/ 100 h 260"/>
                  <a:gd name="T4" fmla="*/ 15 w 96"/>
                  <a:gd name="T5" fmla="*/ 0 h 260"/>
                  <a:gd name="T6" fmla="*/ 59 w 96"/>
                  <a:gd name="T7" fmla="*/ 87 h 260"/>
                  <a:gd name="T8" fmla="*/ 96 w 96"/>
                  <a:gd name="T9" fmla="*/ 139 h 260"/>
                  <a:gd name="T10" fmla="*/ 40 w 96"/>
                  <a:gd name="T11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260">
                    <a:moveTo>
                      <a:pt x="40" y="260"/>
                    </a:moveTo>
                    <a:cubicBezTo>
                      <a:pt x="14" y="213"/>
                      <a:pt x="0" y="158"/>
                      <a:pt x="0" y="100"/>
                    </a:cubicBezTo>
                    <a:cubicBezTo>
                      <a:pt x="0" y="66"/>
                      <a:pt x="5" y="32"/>
                      <a:pt x="15" y="0"/>
                    </a:cubicBezTo>
                    <a:cubicBezTo>
                      <a:pt x="26" y="30"/>
                      <a:pt x="41" y="59"/>
                      <a:pt x="59" y="87"/>
                    </a:cubicBezTo>
                    <a:cubicBezTo>
                      <a:pt x="70" y="105"/>
                      <a:pt x="83" y="122"/>
                      <a:pt x="96" y="139"/>
                    </a:cubicBezTo>
                    <a:cubicBezTo>
                      <a:pt x="76" y="177"/>
                      <a:pt x="57" y="218"/>
                      <a:pt x="40" y="26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>
              <a:off x="6241043" y="144471"/>
              <a:ext cx="217133" cy="285970"/>
              <a:chOff x="9805187" y="5154871"/>
              <a:chExt cx="677932" cy="892853"/>
            </a:xfrm>
          </p:grpSpPr>
          <p:sp>
            <p:nvSpPr>
              <p:cNvPr id="87" name="Freeform 8"/>
              <p:cNvSpPr/>
              <p:nvPr/>
            </p:nvSpPr>
            <p:spPr bwMode="auto">
              <a:xfrm>
                <a:off x="10058241" y="5910494"/>
                <a:ext cx="172979" cy="137230"/>
              </a:xfrm>
              <a:custGeom>
                <a:avLst/>
                <a:gdLst>
                  <a:gd name="T0" fmla="*/ 19 w 19"/>
                  <a:gd name="T1" fmla="*/ 0 h 15"/>
                  <a:gd name="T2" fmla="*/ 9 w 19"/>
                  <a:gd name="T3" fmla="*/ 15 h 15"/>
                  <a:gd name="T4" fmla="*/ 0 w 19"/>
                  <a:gd name="T5" fmla="*/ 0 h 15"/>
                  <a:gd name="T6" fmla="*/ 9 w 19"/>
                  <a:gd name="T7" fmla="*/ 1 h 15"/>
                  <a:gd name="T8" fmla="*/ 19 w 1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5">
                    <a:moveTo>
                      <a:pt x="19" y="0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6" y="1"/>
                      <a:pt x="9" y="1"/>
                    </a:cubicBezTo>
                    <a:cubicBezTo>
                      <a:pt x="13" y="1"/>
                      <a:pt x="16" y="1"/>
                      <a:pt x="19" y="0"/>
                    </a:cubicBezTo>
                    <a:close/>
                  </a:path>
                </a:pathLst>
              </a:custGeom>
              <a:solidFill>
                <a:srgbClr val="FE5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9805187" y="5154871"/>
                <a:ext cx="677932" cy="699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3" name="组合 102"/>
            <p:cNvGrpSpPr/>
            <p:nvPr/>
          </p:nvGrpSpPr>
          <p:grpSpPr>
            <a:xfrm>
              <a:off x="6720123" y="107142"/>
              <a:ext cx="264002" cy="264121"/>
              <a:chOff x="9946789" y="4495504"/>
              <a:chExt cx="368060" cy="368228"/>
            </a:xfrm>
          </p:grpSpPr>
          <p:sp>
            <p:nvSpPr>
              <p:cNvPr id="109" name="AutoShape 49"/>
              <p:cNvSpPr>
                <a:spLocks noChangeAspect="1" noChangeArrowheads="1" noTextEdit="1"/>
              </p:cNvSpPr>
              <p:nvPr/>
            </p:nvSpPr>
            <p:spPr bwMode="auto">
              <a:xfrm>
                <a:off x="9946789" y="4495504"/>
                <a:ext cx="367763" cy="367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51"/>
              <p:cNvSpPr/>
              <p:nvPr/>
            </p:nvSpPr>
            <p:spPr bwMode="auto">
              <a:xfrm>
                <a:off x="9947086" y="4495523"/>
                <a:ext cx="367763" cy="368209"/>
              </a:xfrm>
              <a:custGeom>
                <a:avLst/>
                <a:gdLst>
                  <a:gd name="T0" fmla="*/ 513 w 1047"/>
                  <a:gd name="T1" fmla="*/ 292 h 1048"/>
                  <a:gd name="T2" fmla="*/ 616 w 1047"/>
                  <a:gd name="T3" fmla="*/ 324 h 1048"/>
                  <a:gd name="T4" fmla="*/ 578 w 1047"/>
                  <a:gd name="T5" fmla="*/ 361 h 1048"/>
                  <a:gd name="T6" fmla="*/ 513 w 1047"/>
                  <a:gd name="T7" fmla="*/ 343 h 1048"/>
                  <a:gd name="T8" fmla="*/ 513 w 1047"/>
                  <a:gd name="T9" fmla="*/ 445 h 1048"/>
                  <a:gd name="T10" fmla="*/ 550 w 1047"/>
                  <a:gd name="T11" fmla="*/ 461 h 1048"/>
                  <a:gd name="T12" fmla="*/ 778 w 1047"/>
                  <a:gd name="T13" fmla="*/ 233 h 1048"/>
                  <a:gd name="T14" fmla="*/ 766 w 1047"/>
                  <a:gd name="T15" fmla="*/ 131 h 1048"/>
                  <a:gd name="T16" fmla="*/ 897 w 1047"/>
                  <a:gd name="T17" fmla="*/ 0 h 1048"/>
                  <a:gd name="T18" fmla="*/ 912 w 1047"/>
                  <a:gd name="T19" fmla="*/ 134 h 1048"/>
                  <a:gd name="T20" fmla="*/ 1047 w 1047"/>
                  <a:gd name="T21" fmla="*/ 150 h 1048"/>
                  <a:gd name="T22" fmla="*/ 916 w 1047"/>
                  <a:gd name="T23" fmla="*/ 280 h 1048"/>
                  <a:gd name="T24" fmla="*/ 814 w 1047"/>
                  <a:gd name="T25" fmla="*/ 268 h 1048"/>
                  <a:gd name="T26" fmla="*/ 586 w 1047"/>
                  <a:gd name="T27" fmla="*/ 496 h 1048"/>
                  <a:gd name="T28" fmla="*/ 603 w 1047"/>
                  <a:gd name="T29" fmla="*/ 535 h 1048"/>
                  <a:gd name="T30" fmla="*/ 705 w 1047"/>
                  <a:gd name="T31" fmla="*/ 535 h 1048"/>
                  <a:gd name="T32" fmla="*/ 686 w 1047"/>
                  <a:gd name="T33" fmla="*/ 468 h 1048"/>
                  <a:gd name="T34" fmla="*/ 723 w 1047"/>
                  <a:gd name="T35" fmla="*/ 430 h 1048"/>
                  <a:gd name="T36" fmla="*/ 756 w 1047"/>
                  <a:gd name="T37" fmla="*/ 535 h 1048"/>
                  <a:gd name="T38" fmla="*/ 857 w 1047"/>
                  <a:gd name="T39" fmla="*/ 535 h 1048"/>
                  <a:gd name="T40" fmla="*/ 797 w 1047"/>
                  <a:gd name="T41" fmla="*/ 357 h 1048"/>
                  <a:gd name="T42" fmla="*/ 832 w 1047"/>
                  <a:gd name="T43" fmla="*/ 321 h 1048"/>
                  <a:gd name="T44" fmla="*/ 834 w 1047"/>
                  <a:gd name="T45" fmla="*/ 322 h 1048"/>
                  <a:gd name="T46" fmla="*/ 907 w 1047"/>
                  <a:gd name="T47" fmla="*/ 535 h 1048"/>
                  <a:gd name="T48" fmla="*/ 975 w 1047"/>
                  <a:gd name="T49" fmla="*/ 535 h 1048"/>
                  <a:gd name="T50" fmla="*/ 975 w 1047"/>
                  <a:gd name="T51" fmla="*/ 585 h 1048"/>
                  <a:gd name="T52" fmla="*/ 907 w 1047"/>
                  <a:gd name="T53" fmla="*/ 585 h 1048"/>
                  <a:gd name="T54" fmla="*/ 513 w 1047"/>
                  <a:gd name="T55" fmla="*/ 980 h 1048"/>
                  <a:gd name="T56" fmla="*/ 513 w 1047"/>
                  <a:gd name="T57" fmla="*/ 1048 h 1048"/>
                  <a:gd name="T58" fmla="*/ 462 w 1047"/>
                  <a:gd name="T59" fmla="*/ 1048 h 1048"/>
                  <a:gd name="T60" fmla="*/ 462 w 1047"/>
                  <a:gd name="T61" fmla="*/ 980 h 1048"/>
                  <a:gd name="T62" fmla="*/ 68 w 1047"/>
                  <a:gd name="T63" fmla="*/ 585 h 1048"/>
                  <a:gd name="T64" fmla="*/ 0 w 1047"/>
                  <a:gd name="T65" fmla="*/ 585 h 1048"/>
                  <a:gd name="T66" fmla="*/ 0 w 1047"/>
                  <a:gd name="T67" fmla="*/ 535 h 1048"/>
                  <a:gd name="T68" fmla="*/ 68 w 1047"/>
                  <a:gd name="T69" fmla="*/ 535 h 1048"/>
                  <a:gd name="T70" fmla="*/ 462 w 1047"/>
                  <a:gd name="T71" fmla="*/ 140 h 1048"/>
                  <a:gd name="T72" fmla="*/ 462 w 1047"/>
                  <a:gd name="T73" fmla="*/ 73 h 1048"/>
                  <a:gd name="T74" fmla="*/ 513 w 1047"/>
                  <a:gd name="T75" fmla="*/ 73 h 1048"/>
                  <a:gd name="T76" fmla="*/ 513 w 1047"/>
                  <a:gd name="T77" fmla="*/ 140 h 1048"/>
                  <a:gd name="T78" fmla="*/ 725 w 1047"/>
                  <a:gd name="T79" fmla="*/ 213 h 1048"/>
                  <a:gd name="T80" fmla="*/ 725 w 1047"/>
                  <a:gd name="T81" fmla="*/ 214 h 1048"/>
                  <a:gd name="T82" fmla="*/ 689 w 1047"/>
                  <a:gd name="T83" fmla="*/ 250 h 1048"/>
                  <a:gd name="T84" fmla="*/ 513 w 1047"/>
                  <a:gd name="T85" fmla="*/ 191 h 1048"/>
                  <a:gd name="T86" fmla="*/ 513 w 1047"/>
                  <a:gd name="T87" fmla="*/ 292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7" h="1048">
                    <a:moveTo>
                      <a:pt x="513" y="292"/>
                    </a:moveTo>
                    <a:cubicBezTo>
                      <a:pt x="550" y="296"/>
                      <a:pt x="585" y="307"/>
                      <a:pt x="616" y="324"/>
                    </a:cubicBezTo>
                    <a:cubicBezTo>
                      <a:pt x="578" y="361"/>
                      <a:pt x="578" y="361"/>
                      <a:pt x="578" y="361"/>
                    </a:cubicBezTo>
                    <a:cubicBezTo>
                      <a:pt x="558" y="352"/>
                      <a:pt x="536" y="346"/>
                      <a:pt x="513" y="343"/>
                    </a:cubicBezTo>
                    <a:cubicBezTo>
                      <a:pt x="513" y="445"/>
                      <a:pt x="513" y="445"/>
                      <a:pt x="513" y="445"/>
                    </a:cubicBezTo>
                    <a:cubicBezTo>
                      <a:pt x="526" y="448"/>
                      <a:pt x="539" y="453"/>
                      <a:pt x="550" y="461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66" y="131"/>
                      <a:pt x="766" y="131"/>
                      <a:pt x="766" y="131"/>
                    </a:cubicBezTo>
                    <a:cubicBezTo>
                      <a:pt x="897" y="0"/>
                      <a:pt x="897" y="0"/>
                      <a:pt x="897" y="0"/>
                    </a:cubicBezTo>
                    <a:cubicBezTo>
                      <a:pt x="912" y="134"/>
                      <a:pt x="912" y="134"/>
                      <a:pt x="912" y="134"/>
                    </a:cubicBezTo>
                    <a:cubicBezTo>
                      <a:pt x="1047" y="150"/>
                      <a:pt x="1047" y="150"/>
                      <a:pt x="1047" y="150"/>
                    </a:cubicBezTo>
                    <a:cubicBezTo>
                      <a:pt x="916" y="280"/>
                      <a:pt x="916" y="280"/>
                      <a:pt x="916" y="280"/>
                    </a:cubicBezTo>
                    <a:cubicBezTo>
                      <a:pt x="814" y="268"/>
                      <a:pt x="814" y="268"/>
                      <a:pt x="814" y="268"/>
                    </a:cubicBezTo>
                    <a:cubicBezTo>
                      <a:pt x="586" y="496"/>
                      <a:pt x="586" y="496"/>
                      <a:pt x="586" y="496"/>
                    </a:cubicBezTo>
                    <a:cubicBezTo>
                      <a:pt x="594" y="508"/>
                      <a:pt x="599" y="521"/>
                      <a:pt x="603" y="535"/>
                    </a:cubicBezTo>
                    <a:cubicBezTo>
                      <a:pt x="705" y="535"/>
                      <a:pt x="705" y="535"/>
                      <a:pt x="705" y="535"/>
                    </a:cubicBezTo>
                    <a:cubicBezTo>
                      <a:pt x="702" y="511"/>
                      <a:pt x="696" y="489"/>
                      <a:pt x="686" y="468"/>
                    </a:cubicBezTo>
                    <a:cubicBezTo>
                      <a:pt x="723" y="430"/>
                      <a:pt x="723" y="430"/>
                      <a:pt x="723" y="430"/>
                    </a:cubicBezTo>
                    <a:cubicBezTo>
                      <a:pt x="741" y="462"/>
                      <a:pt x="752" y="497"/>
                      <a:pt x="756" y="535"/>
                    </a:cubicBezTo>
                    <a:cubicBezTo>
                      <a:pt x="857" y="535"/>
                      <a:pt x="857" y="535"/>
                      <a:pt x="857" y="535"/>
                    </a:cubicBezTo>
                    <a:cubicBezTo>
                      <a:pt x="852" y="470"/>
                      <a:pt x="831" y="409"/>
                      <a:pt x="797" y="357"/>
                    </a:cubicBezTo>
                    <a:cubicBezTo>
                      <a:pt x="832" y="321"/>
                      <a:pt x="832" y="321"/>
                      <a:pt x="832" y="321"/>
                    </a:cubicBezTo>
                    <a:cubicBezTo>
                      <a:pt x="834" y="322"/>
                      <a:pt x="834" y="322"/>
                      <a:pt x="834" y="322"/>
                    </a:cubicBezTo>
                    <a:cubicBezTo>
                      <a:pt x="876" y="383"/>
                      <a:pt x="903" y="456"/>
                      <a:pt x="907" y="535"/>
                    </a:cubicBezTo>
                    <a:cubicBezTo>
                      <a:pt x="975" y="535"/>
                      <a:pt x="975" y="535"/>
                      <a:pt x="975" y="535"/>
                    </a:cubicBezTo>
                    <a:cubicBezTo>
                      <a:pt x="975" y="585"/>
                      <a:pt x="975" y="585"/>
                      <a:pt x="975" y="585"/>
                    </a:cubicBezTo>
                    <a:cubicBezTo>
                      <a:pt x="907" y="585"/>
                      <a:pt x="907" y="585"/>
                      <a:pt x="907" y="585"/>
                    </a:cubicBezTo>
                    <a:cubicBezTo>
                      <a:pt x="895" y="797"/>
                      <a:pt x="724" y="967"/>
                      <a:pt x="513" y="980"/>
                    </a:cubicBezTo>
                    <a:cubicBezTo>
                      <a:pt x="513" y="1048"/>
                      <a:pt x="513" y="1048"/>
                      <a:pt x="513" y="1048"/>
                    </a:cubicBezTo>
                    <a:cubicBezTo>
                      <a:pt x="462" y="1048"/>
                      <a:pt x="462" y="1048"/>
                      <a:pt x="462" y="1048"/>
                    </a:cubicBezTo>
                    <a:cubicBezTo>
                      <a:pt x="462" y="980"/>
                      <a:pt x="462" y="980"/>
                      <a:pt x="462" y="980"/>
                    </a:cubicBezTo>
                    <a:cubicBezTo>
                      <a:pt x="251" y="967"/>
                      <a:pt x="80" y="797"/>
                      <a:pt x="68" y="585"/>
                    </a:cubicBezTo>
                    <a:cubicBezTo>
                      <a:pt x="0" y="585"/>
                      <a:pt x="0" y="585"/>
                      <a:pt x="0" y="585"/>
                    </a:cubicBezTo>
                    <a:cubicBezTo>
                      <a:pt x="0" y="535"/>
                      <a:pt x="0" y="535"/>
                      <a:pt x="0" y="535"/>
                    </a:cubicBezTo>
                    <a:cubicBezTo>
                      <a:pt x="68" y="535"/>
                      <a:pt x="68" y="535"/>
                      <a:pt x="68" y="535"/>
                    </a:cubicBezTo>
                    <a:cubicBezTo>
                      <a:pt x="80" y="323"/>
                      <a:pt x="251" y="153"/>
                      <a:pt x="462" y="140"/>
                    </a:cubicBezTo>
                    <a:cubicBezTo>
                      <a:pt x="462" y="73"/>
                      <a:pt x="462" y="73"/>
                      <a:pt x="462" y="73"/>
                    </a:cubicBezTo>
                    <a:cubicBezTo>
                      <a:pt x="513" y="73"/>
                      <a:pt x="513" y="73"/>
                      <a:pt x="513" y="73"/>
                    </a:cubicBezTo>
                    <a:cubicBezTo>
                      <a:pt x="513" y="140"/>
                      <a:pt x="513" y="140"/>
                      <a:pt x="513" y="140"/>
                    </a:cubicBezTo>
                    <a:cubicBezTo>
                      <a:pt x="591" y="145"/>
                      <a:pt x="664" y="171"/>
                      <a:pt x="725" y="213"/>
                    </a:cubicBezTo>
                    <a:cubicBezTo>
                      <a:pt x="725" y="214"/>
                      <a:pt x="725" y="214"/>
                      <a:pt x="725" y="214"/>
                    </a:cubicBezTo>
                    <a:cubicBezTo>
                      <a:pt x="689" y="250"/>
                      <a:pt x="689" y="250"/>
                      <a:pt x="689" y="250"/>
                    </a:cubicBezTo>
                    <a:cubicBezTo>
                      <a:pt x="638" y="217"/>
                      <a:pt x="578" y="195"/>
                      <a:pt x="513" y="191"/>
                    </a:cubicBezTo>
                    <a:cubicBezTo>
                      <a:pt x="513" y="292"/>
                      <a:pt x="513" y="292"/>
                      <a:pt x="513" y="29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52"/>
              <p:cNvSpPr/>
              <p:nvPr/>
            </p:nvSpPr>
            <p:spPr bwMode="auto">
              <a:xfrm>
                <a:off x="10127409" y="4701036"/>
                <a:ext cx="67325" cy="67472"/>
              </a:xfrm>
              <a:custGeom>
                <a:avLst/>
                <a:gdLst>
                  <a:gd name="T0" fmla="*/ 90 w 192"/>
                  <a:gd name="T1" fmla="*/ 0 h 192"/>
                  <a:gd name="T2" fmla="*/ 0 w 192"/>
                  <a:gd name="T3" fmla="*/ 90 h 192"/>
                  <a:gd name="T4" fmla="*/ 0 w 192"/>
                  <a:gd name="T5" fmla="*/ 192 h 192"/>
                  <a:gd name="T6" fmla="*/ 192 w 192"/>
                  <a:gd name="T7" fmla="*/ 0 h 192"/>
                  <a:gd name="T8" fmla="*/ 90 w 192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90" y="0"/>
                    </a:moveTo>
                    <a:cubicBezTo>
                      <a:pt x="80" y="45"/>
                      <a:pt x="44" y="80"/>
                      <a:pt x="0" y="90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100" y="181"/>
                      <a:pt x="180" y="101"/>
                      <a:pt x="192" y="0"/>
                    </a:cubicBezTo>
                    <a:cubicBezTo>
                      <a:pt x="90" y="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53"/>
              <p:cNvSpPr/>
              <p:nvPr/>
            </p:nvSpPr>
            <p:spPr bwMode="auto">
              <a:xfrm>
                <a:off x="10041993" y="4701036"/>
                <a:ext cx="67472" cy="67472"/>
              </a:xfrm>
              <a:custGeom>
                <a:avLst/>
                <a:gdLst>
                  <a:gd name="T0" fmla="*/ 192 w 192"/>
                  <a:gd name="T1" fmla="*/ 90 h 192"/>
                  <a:gd name="T2" fmla="*/ 103 w 192"/>
                  <a:gd name="T3" fmla="*/ 0 h 192"/>
                  <a:gd name="T4" fmla="*/ 0 w 192"/>
                  <a:gd name="T5" fmla="*/ 0 h 192"/>
                  <a:gd name="T6" fmla="*/ 192 w 192"/>
                  <a:gd name="T7" fmla="*/ 192 h 192"/>
                  <a:gd name="T8" fmla="*/ 192 w 192"/>
                  <a:gd name="T9" fmla="*/ 9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192" y="90"/>
                    </a:moveTo>
                    <a:cubicBezTo>
                      <a:pt x="148" y="80"/>
                      <a:pt x="113" y="45"/>
                      <a:pt x="10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01"/>
                      <a:pt x="92" y="181"/>
                      <a:pt x="192" y="192"/>
                    </a:cubicBezTo>
                    <a:cubicBezTo>
                      <a:pt x="192" y="90"/>
                      <a:pt x="192" y="90"/>
                      <a:pt x="192" y="9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54"/>
              <p:cNvSpPr/>
              <p:nvPr/>
            </p:nvSpPr>
            <p:spPr bwMode="auto">
              <a:xfrm>
                <a:off x="10041993" y="4616065"/>
                <a:ext cx="67472" cy="67472"/>
              </a:xfrm>
              <a:custGeom>
                <a:avLst/>
                <a:gdLst>
                  <a:gd name="T0" fmla="*/ 103 w 192"/>
                  <a:gd name="T1" fmla="*/ 192 h 192"/>
                  <a:gd name="T2" fmla="*/ 192 w 192"/>
                  <a:gd name="T3" fmla="*/ 102 h 192"/>
                  <a:gd name="T4" fmla="*/ 192 w 192"/>
                  <a:gd name="T5" fmla="*/ 0 h 192"/>
                  <a:gd name="T6" fmla="*/ 0 w 192"/>
                  <a:gd name="T7" fmla="*/ 192 h 192"/>
                  <a:gd name="T8" fmla="*/ 103 w 192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103" y="192"/>
                    </a:moveTo>
                    <a:cubicBezTo>
                      <a:pt x="112" y="147"/>
                      <a:pt x="148" y="112"/>
                      <a:pt x="192" y="102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92" y="12"/>
                      <a:pt x="12" y="92"/>
                      <a:pt x="0" y="192"/>
                    </a:cubicBezTo>
                    <a:cubicBezTo>
                      <a:pt x="103" y="192"/>
                      <a:pt x="103" y="192"/>
                      <a:pt x="103" y="192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55"/>
              <p:cNvSpPr/>
              <p:nvPr/>
            </p:nvSpPr>
            <p:spPr bwMode="auto">
              <a:xfrm>
                <a:off x="9988608" y="4562680"/>
                <a:ext cx="120857" cy="120857"/>
              </a:xfrm>
              <a:custGeom>
                <a:avLst/>
                <a:gdLst>
                  <a:gd name="T0" fmla="*/ 344 w 344"/>
                  <a:gd name="T1" fmla="*/ 0 h 344"/>
                  <a:gd name="T2" fmla="*/ 0 w 344"/>
                  <a:gd name="T3" fmla="*/ 344 h 344"/>
                  <a:gd name="T4" fmla="*/ 102 w 344"/>
                  <a:gd name="T5" fmla="*/ 344 h 344"/>
                  <a:gd name="T6" fmla="*/ 344 w 344"/>
                  <a:gd name="T7" fmla="*/ 101 h 344"/>
                  <a:gd name="T8" fmla="*/ 344 w 344"/>
                  <a:gd name="T9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344" y="0"/>
                    </a:moveTo>
                    <a:cubicBezTo>
                      <a:pt x="161" y="12"/>
                      <a:pt x="13" y="160"/>
                      <a:pt x="0" y="344"/>
                    </a:cubicBezTo>
                    <a:cubicBezTo>
                      <a:pt x="102" y="344"/>
                      <a:pt x="102" y="344"/>
                      <a:pt x="102" y="344"/>
                    </a:cubicBezTo>
                    <a:cubicBezTo>
                      <a:pt x="114" y="216"/>
                      <a:pt x="216" y="113"/>
                      <a:pt x="344" y="101"/>
                    </a:cubicBezTo>
                    <a:cubicBezTo>
                      <a:pt x="344" y="0"/>
                      <a:pt x="344" y="0"/>
                      <a:pt x="344" y="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56"/>
              <p:cNvSpPr/>
              <p:nvPr/>
            </p:nvSpPr>
            <p:spPr bwMode="auto">
              <a:xfrm>
                <a:off x="9988608" y="4701036"/>
                <a:ext cx="120857" cy="120857"/>
              </a:xfrm>
              <a:custGeom>
                <a:avLst/>
                <a:gdLst>
                  <a:gd name="T0" fmla="*/ 344 w 344"/>
                  <a:gd name="T1" fmla="*/ 344 h 344"/>
                  <a:gd name="T2" fmla="*/ 344 w 344"/>
                  <a:gd name="T3" fmla="*/ 243 h 344"/>
                  <a:gd name="T4" fmla="*/ 102 w 344"/>
                  <a:gd name="T5" fmla="*/ 0 h 344"/>
                  <a:gd name="T6" fmla="*/ 0 w 344"/>
                  <a:gd name="T7" fmla="*/ 0 h 344"/>
                  <a:gd name="T8" fmla="*/ 344 w 344"/>
                  <a:gd name="T9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344" y="344"/>
                    </a:moveTo>
                    <a:cubicBezTo>
                      <a:pt x="344" y="243"/>
                      <a:pt x="344" y="243"/>
                      <a:pt x="344" y="243"/>
                    </a:cubicBezTo>
                    <a:cubicBezTo>
                      <a:pt x="216" y="231"/>
                      <a:pt x="114" y="129"/>
                      <a:pt x="10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184"/>
                      <a:pt x="161" y="332"/>
                      <a:pt x="344" y="344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57"/>
              <p:cNvSpPr/>
              <p:nvPr/>
            </p:nvSpPr>
            <p:spPr bwMode="auto">
              <a:xfrm>
                <a:off x="10127409" y="4701036"/>
                <a:ext cx="120709" cy="120857"/>
              </a:xfrm>
              <a:custGeom>
                <a:avLst/>
                <a:gdLst>
                  <a:gd name="T0" fmla="*/ 0 w 344"/>
                  <a:gd name="T1" fmla="*/ 243 h 344"/>
                  <a:gd name="T2" fmla="*/ 0 w 344"/>
                  <a:gd name="T3" fmla="*/ 344 h 344"/>
                  <a:gd name="T4" fmla="*/ 344 w 344"/>
                  <a:gd name="T5" fmla="*/ 0 h 344"/>
                  <a:gd name="T6" fmla="*/ 243 w 344"/>
                  <a:gd name="T7" fmla="*/ 0 h 344"/>
                  <a:gd name="T8" fmla="*/ 0 w 344"/>
                  <a:gd name="T9" fmla="*/ 24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0" y="243"/>
                    </a:moveTo>
                    <a:cubicBezTo>
                      <a:pt x="0" y="344"/>
                      <a:pt x="0" y="344"/>
                      <a:pt x="0" y="344"/>
                    </a:cubicBezTo>
                    <a:cubicBezTo>
                      <a:pt x="184" y="332"/>
                      <a:pt x="331" y="184"/>
                      <a:pt x="344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30" y="129"/>
                      <a:pt x="128" y="231"/>
                      <a:pt x="0" y="243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6719229" y="135209"/>
              <a:ext cx="242645" cy="312626"/>
              <a:chOff x="6402239" y="6212480"/>
              <a:chExt cx="338285" cy="435853"/>
            </a:xfrm>
          </p:grpSpPr>
          <p:sp>
            <p:nvSpPr>
              <p:cNvPr id="105" name="AutoShape 16"/>
              <p:cNvSpPr>
                <a:spLocks noChangeAspect="1" noChangeArrowheads="1" noTextEdit="1"/>
              </p:cNvSpPr>
              <p:nvPr/>
            </p:nvSpPr>
            <p:spPr bwMode="auto">
              <a:xfrm rot="5400000">
                <a:off x="6402836" y="6212180"/>
                <a:ext cx="337091" cy="338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6403532" y="6212480"/>
                <a:ext cx="330937" cy="435853"/>
                <a:chOff x="9805187" y="5154871"/>
                <a:chExt cx="677932" cy="892853"/>
              </a:xfrm>
            </p:grpSpPr>
            <p:sp>
              <p:nvSpPr>
                <p:cNvPr id="107" name="Freeform 8"/>
                <p:cNvSpPr/>
                <p:nvPr/>
              </p:nvSpPr>
              <p:spPr bwMode="auto">
                <a:xfrm>
                  <a:off x="10071840" y="5910495"/>
                  <a:ext cx="172980" cy="137229"/>
                </a:xfrm>
                <a:custGeom>
                  <a:avLst/>
                  <a:gdLst>
                    <a:gd name="T0" fmla="*/ 19 w 19"/>
                    <a:gd name="T1" fmla="*/ 0 h 15"/>
                    <a:gd name="T2" fmla="*/ 9 w 19"/>
                    <a:gd name="T3" fmla="*/ 15 h 15"/>
                    <a:gd name="T4" fmla="*/ 0 w 19"/>
                    <a:gd name="T5" fmla="*/ 0 h 15"/>
                    <a:gd name="T6" fmla="*/ 9 w 19"/>
                    <a:gd name="T7" fmla="*/ 1 h 15"/>
                    <a:gd name="T8" fmla="*/ 19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9" y="0"/>
                      </a:move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1"/>
                      </a:cubicBezTo>
                      <a:cubicBezTo>
                        <a:pt x="13" y="1"/>
                        <a:pt x="16" y="1"/>
                        <a:pt x="19" y="0"/>
                      </a:cubicBezTo>
                      <a:close/>
                    </a:path>
                  </a:pathLst>
                </a:custGeom>
                <a:solidFill>
                  <a:srgbClr val="0008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8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805187" y="5154871"/>
                  <a:ext cx="677932" cy="6996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99995" y="1883213"/>
            <a:ext cx="3074107" cy="901909"/>
            <a:chOff x="1200150" y="1882776"/>
            <a:chExt cx="3074507" cy="901700"/>
          </a:xfrm>
        </p:grpSpPr>
        <p:sp>
          <p:nvSpPr>
            <p:cNvPr id="8" name="任意多边形 7"/>
            <p:cNvSpPr/>
            <p:nvPr/>
          </p:nvSpPr>
          <p:spPr>
            <a:xfrm>
              <a:off x="1200150" y="1882776"/>
              <a:ext cx="3074507" cy="901700"/>
            </a:xfrm>
            <a:custGeom>
              <a:avLst/>
              <a:gdLst>
                <a:gd name="connsiteX0" fmla="*/ 0 w 6711950"/>
                <a:gd name="connsiteY0" fmla="*/ 0 h 1968500"/>
                <a:gd name="connsiteX1" fmla="*/ 5029200 w 6711950"/>
                <a:gd name="connsiteY1" fmla="*/ 0 h 1968500"/>
                <a:gd name="connsiteX2" fmla="*/ 5041900 w 6711950"/>
                <a:gd name="connsiteY2" fmla="*/ 0 h 1968500"/>
                <a:gd name="connsiteX3" fmla="*/ 5041900 w 6711950"/>
                <a:gd name="connsiteY3" fmla="*/ 48 h 1968500"/>
                <a:gd name="connsiteX4" fmla="*/ 6711950 w 6711950"/>
                <a:gd name="connsiteY4" fmla="*/ 6350 h 1968500"/>
                <a:gd name="connsiteX5" fmla="*/ 5041900 w 6711950"/>
                <a:gd name="connsiteY5" fmla="*/ 1968500 h 1968500"/>
                <a:gd name="connsiteX6" fmla="*/ 0 w 6711950"/>
                <a:gd name="connsiteY6" fmla="*/ 1968500 h 196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11950" h="1968500">
                  <a:moveTo>
                    <a:pt x="0" y="0"/>
                  </a:moveTo>
                  <a:lnTo>
                    <a:pt x="5029200" y="0"/>
                  </a:lnTo>
                  <a:lnTo>
                    <a:pt x="5041900" y="0"/>
                  </a:lnTo>
                  <a:lnTo>
                    <a:pt x="5041900" y="48"/>
                  </a:lnTo>
                  <a:lnTo>
                    <a:pt x="6711950" y="6350"/>
                  </a:lnTo>
                  <a:lnTo>
                    <a:pt x="5041900" y="1968500"/>
                  </a:lnTo>
                  <a:lnTo>
                    <a:pt x="0" y="1968500"/>
                  </a:lnTo>
                  <a:close/>
                </a:path>
              </a:pathLst>
            </a:custGeom>
            <a:solidFill>
              <a:srgbClr val="A382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TextBox 40"/>
            <p:cNvSpPr txBox="1">
              <a:spLocks noChangeArrowheads="1"/>
            </p:cNvSpPr>
            <p:nvPr/>
          </p:nvSpPr>
          <p:spPr bwMode="auto">
            <a:xfrm>
              <a:off x="2227816" y="2138246"/>
              <a:ext cx="1425575" cy="46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点击添加标题</a:t>
              </a:r>
              <a:endParaRPr lang="zh-CN" altLang="en-US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547914" y="2053651"/>
              <a:ext cx="684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01</a:t>
              </a:r>
              <a:endParaRPr lang="zh-CN" altLang="en-US" sz="32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485697" y="2188082"/>
            <a:ext cx="7469803" cy="901909"/>
            <a:chOff x="3486150" y="2187576"/>
            <a:chExt cx="7470775" cy="901700"/>
          </a:xfrm>
        </p:grpSpPr>
        <p:grpSp>
          <p:nvGrpSpPr>
            <p:cNvPr id="11" name="组合 10"/>
            <p:cNvGrpSpPr/>
            <p:nvPr/>
          </p:nvGrpSpPr>
          <p:grpSpPr>
            <a:xfrm>
              <a:off x="3486150" y="2187576"/>
              <a:ext cx="7470775" cy="901700"/>
              <a:chOff x="3486150" y="2339976"/>
              <a:chExt cx="7470775" cy="901700"/>
            </a:xfrm>
          </p:grpSpPr>
          <p:sp>
            <p:nvSpPr>
              <p:cNvPr id="9" name="任意多边形 8"/>
              <p:cNvSpPr/>
              <p:nvPr/>
            </p:nvSpPr>
            <p:spPr>
              <a:xfrm flipH="1" flipV="1">
                <a:off x="3486150" y="2339976"/>
                <a:ext cx="3074507" cy="901700"/>
              </a:xfrm>
              <a:custGeom>
                <a:avLst/>
                <a:gdLst>
                  <a:gd name="connsiteX0" fmla="*/ 0 w 6711950"/>
                  <a:gd name="connsiteY0" fmla="*/ 0 h 1968500"/>
                  <a:gd name="connsiteX1" fmla="*/ 5029200 w 6711950"/>
                  <a:gd name="connsiteY1" fmla="*/ 0 h 1968500"/>
                  <a:gd name="connsiteX2" fmla="*/ 5041900 w 6711950"/>
                  <a:gd name="connsiteY2" fmla="*/ 0 h 1968500"/>
                  <a:gd name="connsiteX3" fmla="*/ 5041900 w 6711950"/>
                  <a:gd name="connsiteY3" fmla="*/ 48 h 1968500"/>
                  <a:gd name="connsiteX4" fmla="*/ 6711950 w 6711950"/>
                  <a:gd name="connsiteY4" fmla="*/ 6350 h 1968500"/>
                  <a:gd name="connsiteX5" fmla="*/ 5041900 w 6711950"/>
                  <a:gd name="connsiteY5" fmla="*/ 1968500 h 1968500"/>
                  <a:gd name="connsiteX6" fmla="*/ 0 w 6711950"/>
                  <a:gd name="connsiteY6" fmla="*/ 1968500 h 196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1950" h="1968500">
                    <a:moveTo>
                      <a:pt x="0" y="0"/>
                    </a:moveTo>
                    <a:lnTo>
                      <a:pt x="5029200" y="0"/>
                    </a:lnTo>
                    <a:lnTo>
                      <a:pt x="5041900" y="0"/>
                    </a:lnTo>
                    <a:lnTo>
                      <a:pt x="5041900" y="48"/>
                    </a:lnTo>
                    <a:lnTo>
                      <a:pt x="6711950" y="6350"/>
                    </a:lnTo>
                    <a:lnTo>
                      <a:pt x="5041900" y="1968500"/>
                    </a:lnTo>
                    <a:lnTo>
                      <a:pt x="0" y="1968500"/>
                    </a:lnTo>
                    <a:close/>
                  </a:path>
                </a:pathLst>
              </a:custGeom>
              <a:solidFill>
                <a:srgbClr val="A3825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6560657" y="2339976"/>
                <a:ext cx="4396268" cy="901700"/>
              </a:xfrm>
              <a:prstGeom prst="rect">
                <a:avLst/>
              </a:prstGeom>
              <a:solidFill>
                <a:srgbClr val="A3825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" name="TextBox 8"/>
            <p:cNvSpPr txBox="1">
              <a:spLocks noChangeArrowheads="1"/>
            </p:cNvSpPr>
            <p:nvPr/>
          </p:nvSpPr>
          <p:spPr bwMode="auto">
            <a:xfrm>
              <a:off x="4274657" y="2269094"/>
              <a:ext cx="6472506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 坚持精益求精、拒绝平庸的做事精神帮助您实现美观、精致、严谨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99995" y="3239252"/>
            <a:ext cx="3074107" cy="901909"/>
            <a:chOff x="1200150" y="3238501"/>
            <a:chExt cx="3074507" cy="901700"/>
          </a:xfrm>
        </p:grpSpPr>
        <p:sp>
          <p:nvSpPr>
            <p:cNvPr id="18" name="任意多边形 17"/>
            <p:cNvSpPr/>
            <p:nvPr/>
          </p:nvSpPr>
          <p:spPr>
            <a:xfrm>
              <a:off x="1200150" y="3238501"/>
              <a:ext cx="3074507" cy="901700"/>
            </a:xfrm>
            <a:custGeom>
              <a:avLst/>
              <a:gdLst>
                <a:gd name="connsiteX0" fmla="*/ 0 w 6711950"/>
                <a:gd name="connsiteY0" fmla="*/ 0 h 1968500"/>
                <a:gd name="connsiteX1" fmla="*/ 5029200 w 6711950"/>
                <a:gd name="connsiteY1" fmla="*/ 0 h 1968500"/>
                <a:gd name="connsiteX2" fmla="*/ 5041900 w 6711950"/>
                <a:gd name="connsiteY2" fmla="*/ 0 h 1968500"/>
                <a:gd name="connsiteX3" fmla="*/ 5041900 w 6711950"/>
                <a:gd name="connsiteY3" fmla="*/ 48 h 1968500"/>
                <a:gd name="connsiteX4" fmla="*/ 6711950 w 6711950"/>
                <a:gd name="connsiteY4" fmla="*/ 6350 h 1968500"/>
                <a:gd name="connsiteX5" fmla="*/ 5041900 w 6711950"/>
                <a:gd name="connsiteY5" fmla="*/ 1968500 h 1968500"/>
                <a:gd name="connsiteX6" fmla="*/ 0 w 6711950"/>
                <a:gd name="connsiteY6" fmla="*/ 1968500 h 196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11950" h="1968500">
                  <a:moveTo>
                    <a:pt x="0" y="0"/>
                  </a:moveTo>
                  <a:lnTo>
                    <a:pt x="5029200" y="0"/>
                  </a:lnTo>
                  <a:lnTo>
                    <a:pt x="5041900" y="0"/>
                  </a:lnTo>
                  <a:lnTo>
                    <a:pt x="5041900" y="48"/>
                  </a:lnTo>
                  <a:lnTo>
                    <a:pt x="6711950" y="6350"/>
                  </a:lnTo>
                  <a:lnTo>
                    <a:pt x="5041900" y="1968500"/>
                  </a:lnTo>
                  <a:lnTo>
                    <a:pt x="0" y="19685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TextBox 40"/>
            <p:cNvSpPr txBox="1">
              <a:spLocks noChangeArrowheads="1"/>
            </p:cNvSpPr>
            <p:nvPr/>
          </p:nvSpPr>
          <p:spPr bwMode="auto">
            <a:xfrm>
              <a:off x="2227908" y="3476824"/>
              <a:ext cx="142539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600" b="1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点击添加标题</a:t>
              </a:r>
              <a:endParaRPr lang="zh-CN" altLang="en-US" sz="1600" b="1" dirty="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47914" y="3409376"/>
              <a:ext cx="684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dirty="0">
                  <a:solidFill>
                    <a:prstClr val="black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02</a:t>
              </a:r>
              <a:endParaRPr lang="zh-CN" altLang="en-US" sz="3200" dirty="0">
                <a:solidFill>
                  <a:prstClr val="black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485697" y="3544121"/>
            <a:ext cx="7469803" cy="901909"/>
            <a:chOff x="3486150" y="3543301"/>
            <a:chExt cx="7470775" cy="901700"/>
          </a:xfrm>
        </p:grpSpPr>
        <p:grpSp>
          <p:nvGrpSpPr>
            <p:cNvPr id="19" name="组合 18"/>
            <p:cNvGrpSpPr/>
            <p:nvPr/>
          </p:nvGrpSpPr>
          <p:grpSpPr>
            <a:xfrm>
              <a:off x="3486150" y="3543301"/>
              <a:ext cx="7470775" cy="901700"/>
              <a:chOff x="3486150" y="2339976"/>
              <a:chExt cx="7470775" cy="901700"/>
            </a:xfrm>
          </p:grpSpPr>
          <p:sp>
            <p:nvSpPr>
              <p:cNvPr id="23" name="任意多边形 22"/>
              <p:cNvSpPr/>
              <p:nvPr/>
            </p:nvSpPr>
            <p:spPr>
              <a:xfrm flipH="1" flipV="1">
                <a:off x="3486150" y="2339976"/>
                <a:ext cx="3074507" cy="901700"/>
              </a:xfrm>
              <a:custGeom>
                <a:avLst/>
                <a:gdLst>
                  <a:gd name="connsiteX0" fmla="*/ 0 w 6711950"/>
                  <a:gd name="connsiteY0" fmla="*/ 0 h 1968500"/>
                  <a:gd name="connsiteX1" fmla="*/ 5029200 w 6711950"/>
                  <a:gd name="connsiteY1" fmla="*/ 0 h 1968500"/>
                  <a:gd name="connsiteX2" fmla="*/ 5041900 w 6711950"/>
                  <a:gd name="connsiteY2" fmla="*/ 0 h 1968500"/>
                  <a:gd name="connsiteX3" fmla="*/ 5041900 w 6711950"/>
                  <a:gd name="connsiteY3" fmla="*/ 48 h 1968500"/>
                  <a:gd name="connsiteX4" fmla="*/ 6711950 w 6711950"/>
                  <a:gd name="connsiteY4" fmla="*/ 6350 h 1968500"/>
                  <a:gd name="connsiteX5" fmla="*/ 5041900 w 6711950"/>
                  <a:gd name="connsiteY5" fmla="*/ 1968500 h 1968500"/>
                  <a:gd name="connsiteX6" fmla="*/ 0 w 6711950"/>
                  <a:gd name="connsiteY6" fmla="*/ 1968500 h 196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1950" h="1968500">
                    <a:moveTo>
                      <a:pt x="0" y="0"/>
                    </a:moveTo>
                    <a:lnTo>
                      <a:pt x="5029200" y="0"/>
                    </a:lnTo>
                    <a:lnTo>
                      <a:pt x="5041900" y="0"/>
                    </a:lnTo>
                    <a:lnTo>
                      <a:pt x="5041900" y="48"/>
                    </a:lnTo>
                    <a:lnTo>
                      <a:pt x="6711950" y="6350"/>
                    </a:lnTo>
                    <a:lnTo>
                      <a:pt x="5041900" y="1968500"/>
                    </a:lnTo>
                    <a:lnTo>
                      <a:pt x="0" y="19685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6560657" y="2339976"/>
                <a:ext cx="4396268" cy="901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2" name="TextBox 8"/>
            <p:cNvSpPr txBox="1">
              <a:spLocks noChangeArrowheads="1"/>
            </p:cNvSpPr>
            <p:nvPr/>
          </p:nvSpPr>
          <p:spPr bwMode="auto">
            <a:xfrm>
              <a:off x="4274657" y="3624819"/>
              <a:ext cx="6472506" cy="738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 坚持精益求精、拒绝平庸的做事精神帮助您实现美观、精致、严谨</a:t>
              </a:r>
              <a:endParaRPr lang="zh-CN" altLang="en-US" sz="1400" dirty="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99995" y="4595291"/>
            <a:ext cx="3074107" cy="901909"/>
            <a:chOff x="1200150" y="4594226"/>
            <a:chExt cx="3074507" cy="901700"/>
          </a:xfrm>
        </p:grpSpPr>
        <p:sp>
          <p:nvSpPr>
            <p:cNvPr id="26" name="任意多边形 25"/>
            <p:cNvSpPr/>
            <p:nvPr/>
          </p:nvSpPr>
          <p:spPr>
            <a:xfrm>
              <a:off x="1200150" y="4594226"/>
              <a:ext cx="3074507" cy="901700"/>
            </a:xfrm>
            <a:custGeom>
              <a:avLst/>
              <a:gdLst>
                <a:gd name="connsiteX0" fmla="*/ 0 w 6711950"/>
                <a:gd name="connsiteY0" fmla="*/ 0 h 1968500"/>
                <a:gd name="connsiteX1" fmla="*/ 5029200 w 6711950"/>
                <a:gd name="connsiteY1" fmla="*/ 0 h 1968500"/>
                <a:gd name="connsiteX2" fmla="*/ 5041900 w 6711950"/>
                <a:gd name="connsiteY2" fmla="*/ 0 h 1968500"/>
                <a:gd name="connsiteX3" fmla="*/ 5041900 w 6711950"/>
                <a:gd name="connsiteY3" fmla="*/ 48 h 1968500"/>
                <a:gd name="connsiteX4" fmla="*/ 6711950 w 6711950"/>
                <a:gd name="connsiteY4" fmla="*/ 6350 h 1968500"/>
                <a:gd name="connsiteX5" fmla="*/ 5041900 w 6711950"/>
                <a:gd name="connsiteY5" fmla="*/ 1968500 h 1968500"/>
                <a:gd name="connsiteX6" fmla="*/ 0 w 6711950"/>
                <a:gd name="connsiteY6" fmla="*/ 1968500 h 196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11950" h="1968500">
                  <a:moveTo>
                    <a:pt x="0" y="0"/>
                  </a:moveTo>
                  <a:lnTo>
                    <a:pt x="5029200" y="0"/>
                  </a:lnTo>
                  <a:lnTo>
                    <a:pt x="5041900" y="0"/>
                  </a:lnTo>
                  <a:lnTo>
                    <a:pt x="5041900" y="48"/>
                  </a:lnTo>
                  <a:lnTo>
                    <a:pt x="6711950" y="6350"/>
                  </a:lnTo>
                  <a:lnTo>
                    <a:pt x="5041900" y="1968500"/>
                  </a:lnTo>
                  <a:lnTo>
                    <a:pt x="0" y="1968500"/>
                  </a:lnTo>
                  <a:close/>
                </a:path>
              </a:pathLst>
            </a:custGeom>
            <a:solidFill>
              <a:srgbClr val="A382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TextBox 40"/>
            <p:cNvSpPr txBox="1">
              <a:spLocks noChangeArrowheads="1"/>
            </p:cNvSpPr>
            <p:nvPr/>
          </p:nvSpPr>
          <p:spPr bwMode="auto">
            <a:xfrm>
              <a:off x="2227816" y="4817589"/>
              <a:ext cx="1425575" cy="46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点击添加标题</a:t>
              </a:r>
              <a:endParaRPr lang="zh-CN" altLang="en-US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547914" y="4765101"/>
              <a:ext cx="6864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03</a:t>
              </a:r>
              <a:endParaRPr lang="zh-CN" altLang="en-US" sz="32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485697" y="4900160"/>
            <a:ext cx="7469803" cy="901909"/>
            <a:chOff x="3486150" y="4899026"/>
            <a:chExt cx="7470775" cy="901700"/>
          </a:xfrm>
        </p:grpSpPr>
        <p:grpSp>
          <p:nvGrpSpPr>
            <p:cNvPr id="27" name="组合 26"/>
            <p:cNvGrpSpPr/>
            <p:nvPr/>
          </p:nvGrpSpPr>
          <p:grpSpPr>
            <a:xfrm>
              <a:off x="3486150" y="4899026"/>
              <a:ext cx="7470775" cy="901700"/>
              <a:chOff x="3486150" y="2339976"/>
              <a:chExt cx="7470775" cy="901700"/>
            </a:xfrm>
          </p:grpSpPr>
          <p:sp>
            <p:nvSpPr>
              <p:cNvPr id="31" name="任意多边形 30"/>
              <p:cNvSpPr/>
              <p:nvPr/>
            </p:nvSpPr>
            <p:spPr>
              <a:xfrm flipH="1" flipV="1">
                <a:off x="3486150" y="2339976"/>
                <a:ext cx="3074507" cy="901700"/>
              </a:xfrm>
              <a:custGeom>
                <a:avLst/>
                <a:gdLst>
                  <a:gd name="connsiteX0" fmla="*/ 0 w 6711950"/>
                  <a:gd name="connsiteY0" fmla="*/ 0 h 1968500"/>
                  <a:gd name="connsiteX1" fmla="*/ 5029200 w 6711950"/>
                  <a:gd name="connsiteY1" fmla="*/ 0 h 1968500"/>
                  <a:gd name="connsiteX2" fmla="*/ 5041900 w 6711950"/>
                  <a:gd name="connsiteY2" fmla="*/ 0 h 1968500"/>
                  <a:gd name="connsiteX3" fmla="*/ 5041900 w 6711950"/>
                  <a:gd name="connsiteY3" fmla="*/ 48 h 1968500"/>
                  <a:gd name="connsiteX4" fmla="*/ 6711950 w 6711950"/>
                  <a:gd name="connsiteY4" fmla="*/ 6350 h 1968500"/>
                  <a:gd name="connsiteX5" fmla="*/ 5041900 w 6711950"/>
                  <a:gd name="connsiteY5" fmla="*/ 1968500 h 1968500"/>
                  <a:gd name="connsiteX6" fmla="*/ 0 w 6711950"/>
                  <a:gd name="connsiteY6" fmla="*/ 1968500 h 196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1950" h="1968500">
                    <a:moveTo>
                      <a:pt x="0" y="0"/>
                    </a:moveTo>
                    <a:lnTo>
                      <a:pt x="5029200" y="0"/>
                    </a:lnTo>
                    <a:lnTo>
                      <a:pt x="5041900" y="0"/>
                    </a:lnTo>
                    <a:lnTo>
                      <a:pt x="5041900" y="48"/>
                    </a:lnTo>
                    <a:lnTo>
                      <a:pt x="6711950" y="6350"/>
                    </a:lnTo>
                    <a:lnTo>
                      <a:pt x="5041900" y="1968500"/>
                    </a:lnTo>
                    <a:lnTo>
                      <a:pt x="0" y="1968500"/>
                    </a:lnTo>
                    <a:close/>
                  </a:path>
                </a:pathLst>
              </a:custGeom>
              <a:solidFill>
                <a:srgbClr val="A3825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6560657" y="2339976"/>
                <a:ext cx="4396268" cy="901700"/>
              </a:xfrm>
              <a:prstGeom prst="rect">
                <a:avLst/>
              </a:prstGeom>
              <a:solidFill>
                <a:srgbClr val="A3825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8"/>
            <p:cNvSpPr txBox="1">
              <a:spLocks noChangeArrowheads="1"/>
            </p:cNvSpPr>
            <p:nvPr/>
          </p:nvSpPr>
          <p:spPr bwMode="auto">
            <a:xfrm>
              <a:off x="4274657" y="4980544"/>
              <a:ext cx="6472506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 坚持精益求精、拒绝平庸的做事精神帮助您实现美观、精致、严谨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1"/>
          <a:srcRect l="9001" t="7639" r="-7" b="3517"/>
          <a:stretch>
            <a:fillRect/>
          </a:stretch>
        </p:blipFill>
        <p:spPr bwMode="auto">
          <a:xfrm>
            <a:off x="7914434" y="3553230"/>
            <a:ext cx="3042653" cy="21905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/>
          <a:srcRect l="1179" t="8305" r="-479" b="4040"/>
          <a:stretch>
            <a:fillRect/>
          </a:stretch>
        </p:blipFill>
        <p:spPr bwMode="auto">
          <a:xfrm>
            <a:off x="4422229" y="1880168"/>
            <a:ext cx="3349321" cy="20568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3"/>
          <a:srcRect l="7211" t="10589" r="6900" b="-397"/>
          <a:stretch>
            <a:fillRect/>
          </a:stretch>
        </p:blipFill>
        <p:spPr bwMode="auto">
          <a:xfrm>
            <a:off x="1241117" y="3553231"/>
            <a:ext cx="3038226" cy="21905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99995" y="1880166"/>
            <a:ext cx="3079349" cy="1561632"/>
            <a:chOff x="1487488" y="1715330"/>
            <a:chExt cx="3079750" cy="2053254"/>
          </a:xfrm>
        </p:grpSpPr>
        <p:sp>
          <p:nvSpPr>
            <p:cNvPr id="20" name="矩形 19"/>
            <p:cNvSpPr/>
            <p:nvPr/>
          </p:nvSpPr>
          <p:spPr bwMode="auto">
            <a:xfrm>
              <a:off x="1487488" y="1715330"/>
              <a:ext cx="3079750" cy="2053254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730111" y="1897485"/>
              <a:ext cx="2568864" cy="1458640"/>
              <a:chOff x="5971911" y="3040570"/>
              <a:chExt cx="2568864" cy="1458640"/>
            </a:xfrm>
          </p:grpSpPr>
          <p:sp>
            <p:nvSpPr>
              <p:cNvPr id="35" name="Text Box 11"/>
              <p:cNvSpPr txBox="1">
                <a:spLocks noChangeArrowheads="1"/>
              </p:cNvSpPr>
              <p:nvPr/>
            </p:nvSpPr>
            <p:spPr bwMode="auto">
              <a:xfrm>
                <a:off x="5971911" y="3040570"/>
                <a:ext cx="1638836" cy="6070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此处添加标题</a:t>
                </a:r>
                <a:endPara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36" name="Text Box 11"/>
              <p:cNvSpPr txBox="1">
                <a:spLocks noChangeArrowheads="1"/>
              </p:cNvSpPr>
              <p:nvPr/>
            </p:nvSpPr>
            <p:spPr bwMode="auto">
              <a:xfrm>
                <a:off x="5971911" y="3527780"/>
                <a:ext cx="2568864" cy="971430"/>
              </a:xfrm>
              <a:prstGeom prst="rect">
                <a:avLst/>
              </a:prstGeom>
              <a:noFill/>
              <a:ln w="1587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设计机构</a:t>
                </a:r>
                <a:endPara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4422228" y="4039537"/>
            <a:ext cx="3349321" cy="1704209"/>
            <a:chOff x="4445307" y="3534909"/>
            <a:chExt cx="3349757" cy="2502655"/>
          </a:xfrm>
        </p:grpSpPr>
        <p:sp>
          <p:nvSpPr>
            <p:cNvPr id="26" name="矩形 25"/>
            <p:cNvSpPr/>
            <p:nvPr/>
          </p:nvSpPr>
          <p:spPr bwMode="auto">
            <a:xfrm>
              <a:off x="4445307" y="3534909"/>
              <a:ext cx="3349757" cy="2502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4783597" y="3937943"/>
              <a:ext cx="2568864" cy="1575957"/>
              <a:chOff x="5851699" y="2898739"/>
              <a:chExt cx="2568864" cy="1575957"/>
            </a:xfrm>
          </p:grpSpPr>
          <p:sp>
            <p:nvSpPr>
              <p:cNvPr id="38" name="Text Box 11"/>
              <p:cNvSpPr txBox="1">
                <a:spLocks noChangeArrowheads="1"/>
              </p:cNvSpPr>
              <p:nvPr/>
            </p:nvSpPr>
            <p:spPr bwMode="auto">
              <a:xfrm>
                <a:off x="5851699" y="2898739"/>
                <a:ext cx="1638836" cy="678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prstClr val="black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此处添加标题</a:t>
                </a:r>
                <a:endParaRPr lang="zh-CN" altLang="en-US" sz="1600" b="1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39" name="Text Box 11"/>
              <p:cNvSpPr txBox="1">
                <a:spLocks noChangeArrowheads="1"/>
              </p:cNvSpPr>
              <p:nvPr/>
            </p:nvSpPr>
            <p:spPr bwMode="auto">
              <a:xfrm>
                <a:off x="5851699" y="3389957"/>
                <a:ext cx="2568864" cy="1084739"/>
              </a:xfrm>
              <a:prstGeom prst="rect">
                <a:avLst/>
              </a:prstGeom>
              <a:noFill/>
              <a:ln w="1587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prstClr val="black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设计机构</a:t>
                </a:r>
                <a:endParaRPr lang="zh-CN" altLang="en-US" sz="14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7914434" y="1880167"/>
            <a:ext cx="3042653" cy="1561632"/>
            <a:chOff x="7663051" y="1812107"/>
            <a:chExt cx="3043049" cy="1971633"/>
          </a:xfrm>
        </p:grpSpPr>
        <p:sp>
          <p:nvSpPr>
            <p:cNvPr id="14" name="矩形 13"/>
            <p:cNvSpPr/>
            <p:nvPr/>
          </p:nvSpPr>
          <p:spPr bwMode="auto">
            <a:xfrm>
              <a:off x="7663051" y="1812107"/>
              <a:ext cx="3043049" cy="1971633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7931314" y="1987019"/>
              <a:ext cx="2568864" cy="1400657"/>
              <a:chOff x="5506916" y="3130104"/>
              <a:chExt cx="2568864" cy="1400657"/>
            </a:xfrm>
          </p:grpSpPr>
          <p:sp>
            <p:nvSpPr>
              <p:cNvPr id="41" name="Text Box 11"/>
              <p:cNvSpPr txBox="1">
                <a:spLocks noChangeArrowheads="1"/>
              </p:cNvSpPr>
              <p:nvPr/>
            </p:nvSpPr>
            <p:spPr bwMode="auto">
              <a:xfrm>
                <a:off x="5506916" y="3130104"/>
                <a:ext cx="1638836" cy="5828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此处添加标题</a:t>
                </a:r>
                <a:endPara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42" name="Text Box 11"/>
              <p:cNvSpPr txBox="1">
                <a:spLocks noChangeArrowheads="1"/>
              </p:cNvSpPr>
              <p:nvPr/>
            </p:nvSpPr>
            <p:spPr bwMode="auto">
              <a:xfrm>
                <a:off x="5506916" y="3597947"/>
                <a:ext cx="2568864" cy="932814"/>
              </a:xfrm>
              <a:prstGeom prst="rect">
                <a:avLst/>
              </a:prstGeom>
              <a:noFill/>
              <a:ln w="1587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设计机构</a:t>
                </a:r>
                <a:endPara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椭圆 40"/>
          <p:cNvSpPr/>
          <p:nvPr/>
        </p:nvSpPr>
        <p:spPr>
          <a:xfrm rot="5383600">
            <a:off x="6977293" y="1646827"/>
            <a:ext cx="4060707" cy="4061354"/>
          </a:xfrm>
          <a:custGeom>
            <a:avLst/>
            <a:gdLst>
              <a:gd name="connsiteX0" fmla="*/ 0 w 3351160"/>
              <a:gd name="connsiteY0" fmla="*/ 1675580 h 3351160"/>
              <a:gd name="connsiteX1" fmla="*/ 1675580 w 3351160"/>
              <a:gd name="connsiteY1" fmla="*/ 0 h 3351160"/>
              <a:gd name="connsiteX2" fmla="*/ 3351160 w 3351160"/>
              <a:gd name="connsiteY2" fmla="*/ 1675580 h 3351160"/>
              <a:gd name="connsiteX3" fmla="*/ 1675580 w 3351160"/>
              <a:gd name="connsiteY3" fmla="*/ 3351160 h 3351160"/>
              <a:gd name="connsiteX4" fmla="*/ 0 w 3351160"/>
              <a:gd name="connsiteY4" fmla="*/ 1675580 h 3351160"/>
              <a:gd name="connsiteX0-1" fmla="*/ 1675580 w 3351160"/>
              <a:gd name="connsiteY0-2" fmla="*/ 0 h 3351160"/>
              <a:gd name="connsiteX1-3" fmla="*/ 3351160 w 3351160"/>
              <a:gd name="connsiteY1-4" fmla="*/ 1675580 h 3351160"/>
              <a:gd name="connsiteX2-5" fmla="*/ 1675580 w 3351160"/>
              <a:gd name="connsiteY2-6" fmla="*/ 3351160 h 3351160"/>
              <a:gd name="connsiteX3-7" fmla="*/ 0 w 3351160"/>
              <a:gd name="connsiteY3-8" fmla="*/ 1675580 h 3351160"/>
              <a:gd name="connsiteX4-9" fmla="*/ 1767020 w 3351160"/>
              <a:gd name="connsiteY4-10" fmla="*/ 91440 h 3351160"/>
              <a:gd name="connsiteX0-11" fmla="*/ 1675580 w 3351160"/>
              <a:gd name="connsiteY0-12" fmla="*/ 0 h 3351160"/>
              <a:gd name="connsiteX1-13" fmla="*/ 3351160 w 3351160"/>
              <a:gd name="connsiteY1-14" fmla="*/ 1675580 h 3351160"/>
              <a:gd name="connsiteX2-15" fmla="*/ 1675580 w 3351160"/>
              <a:gd name="connsiteY2-16" fmla="*/ 3351160 h 3351160"/>
              <a:gd name="connsiteX3-17" fmla="*/ 0 w 3351160"/>
              <a:gd name="connsiteY3-18" fmla="*/ 1675580 h 33511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351160" h="3351160">
                <a:moveTo>
                  <a:pt x="1675580" y="0"/>
                </a:moveTo>
                <a:cubicBezTo>
                  <a:pt x="2600977" y="0"/>
                  <a:pt x="3351160" y="750183"/>
                  <a:pt x="3351160" y="1675580"/>
                </a:cubicBezTo>
                <a:cubicBezTo>
                  <a:pt x="3351160" y="2600977"/>
                  <a:pt x="2600977" y="3351160"/>
                  <a:pt x="1675580" y="3351160"/>
                </a:cubicBezTo>
                <a:cubicBezTo>
                  <a:pt x="750183" y="3351160"/>
                  <a:pt x="0" y="2600977"/>
                  <a:pt x="0" y="1675580"/>
                </a:cubicBezTo>
              </a:path>
            </a:pathLst>
          </a:custGeom>
          <a:noFill/>
          <a:ln w="3175">
            <a:solidFill>
              <a:schemeClr val="bg1"/>
            </a:solidFill>
            <a:prstDash val="sysDash"/>
            <a:headEnd type="stealth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 sz="1800" b="1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121" name="矩形 120"/>
          <p:cNvSpPr>
            <a:spLocks noChangeArrowheads="1"/>
          </p:cNvSpPr>
          <p:nvPr/>
        </p:nvSpPr>
        <p:spPr bwMode="auto">
          <a:xfrm>
            <a:off x="8330399" y="3463521"/>
            <a:ext cx="1346025" cy="667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3765"/>
            <a:r>
              <a:rPr lang="zh-CN" altLang="en-US" sz="1800" b="1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添加标题</a:t>
            </a:r>
            <a:endParaRPr lang="en-US" altLang="ko-KR" sz="1800" b="1" spc="3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  <a:p>
            <a:pPr algn="ctr" defTabSz="913765"/>
            <a:endParaRPr lang="en-US" altLang="ko-KR" sz="1865" b="1" spc="3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122" name="组合 121"/>
          <p:cNvGrpSpPr/>
          <p:nvPr/>
        </p:nvGrpSpPr>
        <p:grpSpPr bwMode="auto">
          <a:xfrm>
            <a:off x="7205539" y="1867335"/>
            <a:ext cx="3574584" cy="3575879"/>
            <a:chOff x="5588884" y="1209239"/>
            <a:chExt cx="2681584" cy="2681584"/>
          </a:xfrm>
        </p:grpSpPr>
        <p:sp>
          <p:nvSpPr>
            <p:cNvPr id="123" name="空心弧 122"/>
            <p:cNvSpPr/>
            <p:nvPr/>
          </p:nvSpPr>
          <p:spPr>
            <a:xfrm rot="9579120">
              <a:off x="5588884" y="1209239"/>
              <a:ext cx="2681584" cy="2681584"/>
            </a:xfrm>
            <a:prstGeom prst="blockArc">
              <a:avLst>
                <a:gd name="adj1" fmla="val 3101488"/>
                <a:gd name="adj2" fmla="val 6568087"/>
                <a:gd name="adj3" fmla="val 31622"/>
              </a:avLst>
            </a:pr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24" name="矩形 10"/>
            <p:cNvSpPr>
              <a:spLocks noChangeArrowheads="1"/>
            </p:cNvSpPr>
            <p:nvPr/>
          </p:nvSpPr>
          <p:spPr bwMode="auto">
            <a:xfrm rot="8490227">
              <a:off x="6141239" y="1525103"/>
              <a:ext cx="709048" cy="43863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添加</a:t>
              </a:r>
              <a:endParaRPr lang="en-US" altLang="zh-CN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  <a:p>
              <a:pPr algn="ctr" defTabSz="913765"/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文字</a:t>
              </a:r>
              <a:endParaRPr lang="en-US" altLang="ko-KR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 bwMode="auto">
          <a:xfrm>
            <a:off x="7188608" y="1886391"/>
            <a:ext cx="3574584" cy="3575877"/>
            <a:chOff x="5576123" y="1224021"/>
            <a:chExt cx="2681584" cy="2681584"/>
          </a:xfrm>
          <a:solidFill>
            <a:srgbClr val="30CAC6"/>
          </a:solidFill>
        </p:grpSpPr>
        <p:sp>
          <p:nvSpPr>
            <p:cNvPr id="126" name="空心弧 125"/>
            <p:cNvSpPr/>
            <p:nvPr/>
          </p:nvSpPr>
          <p:spPr>
            <a:xfrm rot="6015969">
              <a:off x="5576123" y="1224021"/>
              <a:ext cx="2681584" cy="2681584"/>
            </a:xfrm>
            <a:prstGeom prst="blockArc">
              <a:avLst>
                <a:gd name="adj1" fmla="val 3101488"/>
                <a:gd name="adj2" fmla="val 6568087"/>
                <a:gd name="adj3" fmla="val 31622"/>
              </a:avLst>
            </a:pr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27" name="矩形 14"/>
            <p:cNvSpPr>
              <a:spLocks noChangeArrowheads="1"/>
            </p:cNvSpPr>
            <p:nvPr/>
          </p:nvSpPr>
          <p:spPr bwMode="auto">
            <a:xfrm rot="5174863">
              <a:off x="5645319" y="2363745"/>
              <a:ext cx="709048" cy="43863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添加</a:t>
              </a:r>
              <a:endParaRPr lang="en-US" altLang="zh-CN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  <a:p>
              <a:pPr algn="ctr" defTabSz="913765"/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文字</a:t>
              </a:r>
              <a:endParaRPr lang="en-US" altLang="ko-KR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128" name="组合 127"/>
          <p:cNvGrpSpPr/>
          <p:nvPr/>
        </p:nvGrpSpPr>
        <p:grpSpPr bwMode="auto">
          <a:xfrm>
            <a:off x="7216121" y="1930851"/>
            <a:ext cx="3574586" cy="3577995"/>
            <a:chOff x="5597424" y="1257946"/>
            <a:chExt cx="2681584" cy="2681584"/>
          </a:xfrm>
          <a:solidFill>
            <a:srgbClr val="30CAC6"/>
          </a:solidFill>
        </p:grpSpPr>
        <p:sp>
          <p:nvSpPr>
            <p:cNvPr id="129" name="空心弧 128"/>
            <p:cNvSpPr/>
            <p:nvPr/>
          </p:nvSpPr>
          <p:spPr>
            <a:xfrm rot="2494765">
              <a:off x="5597424" y="1257946"/>
              <a:ext cx="2681584" cy="2681584"/>
            </a:xfrm>
            <a:prstGeom prst="blockArc">
              <a:avLst>
                <a:gd name="adj1" fmla="val 2256744"/>
                <a:gd name="adj2" fmla="val 6568087"/>
                <a:gd name="adj3" fmla="val 31622"/>
              </a:avLst>
            </a:pr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30" name="矩形 15"/>
            <p:cNvSpPr>
              <a:spLocks noChangeArrowheads="1"/>
            </p:cNvSpPr>
            <p:nvPr/>
          </p:nvSpPr>
          <p:spPr bwMode="auto">
            <a:xfrm rot="1707587">
              <a:off x="6205363" y="3216135"/>
              <a:ext cx="709048" cy="43837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添加</a:t>
              </a:r>
              <a:endParaRPr lang="en-US" altLang="zh-CN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  <a:p>
              <a:pPr algn="ctr" defTabSz="913765"/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文字</a:t>
              </a:r>
              <a:endParaRPr lang="en-US" altLang="ko-KR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 bwMode="auto">
          <a:xfrm>
            <a:off x="8924048" y="3588584"/>
            <a:ext cx="2186231" cy="1475658"/>
            <a:chOff x="6878211" y="2499553"/>
            <a:chExt cx="1640520" cy="1107752"/>
          </a:xfrm>
        </p:grpSpPr>
        <p:sp>
          <p:nvSpPr>
            <p:cNvPr id="132" name="空心弧 37"/>
            <p:cNvSpPr/>
            <p:nvPr/>
          </p:nvSpPr>
          <p:spPr>
            <a:xfrm rot="19651622">
              <a:off x="6878211" y="2499553"/>
              <a:ext cx="1640520" cy="1107752"/>
            </a:xfrm>
            <a:custGeom>
              <a:avLst/>
              <a:gdLst/>
              <a:ahLst/>
              <a:cxnLst/>
              <a:rect l="l" t="t" r="r" b="b"/>
              <a:pathLst>
                <a:path w="1640520" h="1107752">
                  <a:moveTo>
                    <a:pt x="1325577" y="118234"/>
                  </a:moveTo>
                  <a:lnTo>
                    <a:pt x="1640520" y="564967"/>
                  </a:lnTo>
                  <a:lnTo>
                    <a:pt x="1560392" y="513334"/>
                  </a:lnTo>
                  <a:cubicBezTo>
                    <a:pt x="1219721" y="1021899"/>
                    <a:pt x="577511" y="1235120"/>
                    <a:pt x="0" y="1030975"/>
                  </a:cubicBezTo>
                  <a:lnTo>
                    <a:pt x="282614" y="231485"/>
                  </a:lnTo>
                  <a:cubicBezTo>
                    <a:pt x="490006" y="304796"/>
                    <a:pt x="720099" y="231670"/>
                    <a:pt x="846464" y="53299"/>
                  </a:cubicBezTo>
                  <a:lnTo>
                    <a:pt x="7637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913765">
                <a:defRPr/>
              </a:pPr>
              <a:endParaRPr lang="zh-CN" altLang="en-US" sz="1800" b="1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33" name="矩形 16"/>
            <p:cNvSpPr>
              <a:spLocks noChangeArrowheads="1"/>
            </p:cNvSpPr>
            <p:nvPr/>
          </p:nvSpPr>
          <p:spPr bwMode="auto">
            <a:xfrm rot="18972549">
              <a:off x="7343946" y="2843898"/>
              <a:ext cx="709048" cy="43908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b="1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添加</a:t>
              </a:r>
              <a:endParaRPr lang="en-US" altLang="zh-CN" sz="1600" b="1" dirty="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  <a:p>
              <a:pPr algn="ctr" defTabSz="913765"/>
              <a:r>
                <a:rPr lang="zh-CN" altLang="en-US" sz="1600" b="1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文字</a:t>
              </a:r>
              <a:endParaRPr lang="en-US" altLang="ko-KR" sz="1600" b="1" dirty="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sp>
        <p:nvSpPr>
          <p:cNvPr id="134" name="矩形 133"/>
          <p:cNvSpPr/>
          <p:nvPr/>
        </p:nvSpPr>
        <p:spPr bwMode="auto">
          <a:xfrm>
            <a:off x="1086756" y="3224433"/>
            <a:ext cx="5225371" cy="1385316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设计机构。拥有国内顶尖的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设计团队，坚持精益求精、拒绝平庸的做事精神，帮助您实现美观、精致、严谨、动感的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展示效果，让您的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创造卓越价值</a:t>
            </a:r>
            <a:endParaRPr lang="en-US" altLang="zh-CN" sz="14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135" name="TextBox 38"/>
          <p:cNvSpPr txBox="1"/>
          <p:nvPr/>
        </p:nvSpPr>
        <p:spPr>
          <a:xfrm>
            <a:off x="1091505" y="2851229"/>
            <a:ext cx="1476494" cy="3386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3765">
              <a:defRPr/>
            </a:pP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点击插入标题 </a:t>
            </a:r>
            <a:endParaRPr lang="zh-CN" altLang="en-US" sz="1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18" name="TextBox 9"/>
          <p:cNvSpPr txBox="1"/>
          <p:nvPr/>
        </p:nvSpPr>
        <p:spPr bwMode="auto">
          <a:xfrm>
            <a:off x="2439776" y="479134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组合 281"/>
          <p:cNvGrpSpPr/>
          <p:nvPr/>
        </p:nvGrpSpPr>
        <p:grpSpPr>
          <a:xfrm>
            <a:off x="974600" y="2374707"/>
            <a:ext cx="6860282" cy="3584877"/>
            <a:chOff x="1403350" y="2276475"/>
            <a:chExt cx="7416800" cy="3897371"/>
          </a:xfrm>
          <a:solidFill>
            <a:schemeClr val="bg1">
              <a:lumMod val="65000"/>
            </a:schemeClr>
          </a:solidFill>
        </p:grpSpPr>
        <p:sp>
          <p:nvSpPr>
            <p:cNvPr id="283" name="Freeform 243"/>
            <p:cNvSpPr/>
            <p:nvPr/>
          </p:nvSpPr>
          <p:spPr bwMode="auto">
            <a:xfrm>
              <a:off x="6232572" y="3027808"/>
              <a:ext cx="1199234" cy="947794"/>
            </a:xfrm>
            <a:custGeom>
              <a:avLst/>
              <a:gdLst>
                <a:gd name="T0" fmla="*/ 2147483647 w 820"/>
                <a:gd name="T1" fmla="*/ 2147483647 h 600"/>
                <a:gd name="T2" fmla="*/ 2147483647 w 820"/>
                <a:gd name="T3" fmla="*/ 2147483647 h 600"/>
                <a:gd name="T4" fmla="*/ 2147483647 w 820"/>
                <a:gd name="T5" fmla="*/ 2147483647 h 600"/>
                <a:gd name="T6" fmla="*/ 2147483647 w 820"/>
                <a:gd name="T7" fmla="*/ 2147483647 h 600"/>
                <a:gd name="T8" fmla="*/ 2147483647 w 820"/>
                <a:gd name="T9" fmla="*/ 2147483647 h 600"/>
                <a:gd name="T10" fmla="*/ 2147483647 w 820"/>
                <a:gd name="T11" fmla="*/ 2147483647 h 600"/>
                <a:gd name="T12" fmla="*/ 2147483647 w 820"/>
                <a:gd name="T13" fmla="*/ 2147483647 h 600"/>
                <a:gd name="T14" fmla="*/ 2147483647 w 820"/>
                <a:gd name="T15" fmla="*/ 2147483647 h 600"/>
                <a:gd name="T16" fmla="*/ 2147483647 w 820"/>
                <a:gd name="T17" fmla="*/ 2147483647 h 600"/>
                <a:gd name="T18" fmla="*/ 2147483647 w 820"/>
                <a:gd name="T19" fmla="*/ 2147483647 h 600"/>
                <a:gd name="T20" fmla="*/ 2147483647 w 820"/>
                <a:gd name="T21" fmla="*/ 2147483647 h 600"/>
                <a:gd name="T22" fmla="*/ 2147483647 w 820"/>
                <a:gd name="T23" fmla="*/ 2147483647 h 600"/>
                <a:gd name="T24" fmla="*/ 2147483647 w 820"/>
                <a:gd name="T25" fmla="*/ 2147483647 h 600"/>
                <a:gd name="T26" fmla="*/ 2147483647 w 820"/>
                <a:gd name="T27" fmla="*/ 2147483647 h 600"/>
                <a:gd name="T28" fmla="*/ 2147483647 w 820"/>
                <a:gd name="T29" fmla="*/ 2147483647 h 600"/>
                <a:gd name="T30" fmla="*/ 2147483647 w 820"/>
                <a:gd name="T31" fmla="*/ 2147483647 h 600"/>
                <a:gd name="T32" fmla="*/ 2147483647 w 820"/>
                <a:gd name="T33" fmla="*/ 2147483647 h 600"/>
                <a:gd name="T34" fmla="*/ 2147483647 w 820"/>
                <a:gd name="T35" fmla="*/ 2147483647 h 600"/>
                <a:gd name="T36" fmla="*/ 2147483647 w 820"/>
                <a:gd name="T37" fmla="*/ 2147483647 h 600"/>
                <a:gd name="T38" fmla="*/ 2147483647 w 820"/>
                <a:gd name="T39" fmla="*/ 2147483647 h 600"/>
                <a:gd name="T40" fmla="*/ 2147483647 w 820"/>
                <a:gd name="T41" fmla="*/ 2147483647 h 600"/>
                <a:gd name="T42" fmla="*/ 2147483647 w 820"/>
                <a:gd name="T43" fmla="*/ 2147483647 h 600"/>
                <a:gd name="T44" fmla="*/ 2147483647 w 820"/>
                <a:gd name="T45" fmla="*/ 2147483647 h 600"/>
                <a:gd name="T46" fmla="*/ 2147483647 w 820"/>
                <a:gd name="T47" fmla="*/ 2147483647 h 600"/>
                <a:gd name="T48" fmla="*/ 2147483647 w 820"/>
                <a:gd name="T49" fmla="*/ 2147483647 h 600"/>
                <a:gd name="T50" fmla="*/ 2147483647 w 820"/>
                <a:gd name="T51" fmla="*/ 2147483647 h 600"/>
                <a:gd name="T52" fmla="*/ 2147483647 w 820"/>
                <a:gd name="T53" fmla="*/ 2147483647 h 600"/>
                <a:gd name="T54" fmla="*/ 2147483647 w 820"/>
                <a:gd name="T55" fmla="*/ 2147483647 h 600"/>
                <a:gd name="T56" fmla="*/ 2147483647 w 820"/>
                <a:gd name="T57" fmla="*/ 2147483647 h 600"/>
                <a:gd name="T58" fmla="*/ 2147483647 w 820"/>
                <a:gd name="T59" fmla="*/ 2147483647 h 600"/>
                <a:gd name="T60" fmla="*/ 2147483647 w 820"/>
                <a:gd name="T61" fmla="*/ 2147483647 h 600"/>
                <a:gd name="T62" fmla="*/ 2147483647 w 820"/>
                <a:gd name="T63" fmla="*/ 2147483647 h 600"/>
                <a:gd name="T64" fmla="*/ 2147483647 w 820"/>
                <a:gd name="T65" fmla="*/ 2147483647 h 600"/>
                <a:gd name="T66" fmla="*/ 2147483647 w 820"/>
                <a:gd name="T67" fmla="*/ 2147483647 h 600"/>
                <a:gd name="T68" fmla="*/ 2147483647 w 820"/>
                <a:gd name="T69" fmla="*/ 2147483647 h 600"/>
                <a:gd name="T70" fmla="*/ 2147483647 w 820"/>
                <a:gd name="T71" fmla="*/ 2147483647 h 600"/>
                <a:gd name="T72" fmla="*/ 2147483647 w 820"/>
                <a:gd name="T73" fmla="*/ 2147483647 h 600"/>
                <a:gd name="T74" fmla="*/ 2147483647 w 820"/>
                <a:gd name="T75" fmla="*/ 2147483647 h 600"/>
                <a:gd name="T76" fmla="*/ 2147483647 w 820"/>
                <a:gd name="T77" fmla="*/ 2147483647 h 600"/>
                <a:gd name="T78" fmla="*/ 2147483647 w 820"/>
                <a:gd name="T79" fmla="*/ 2147483647 h 600"/>
                <a:gd name="T80" fmla="*/ 2147483647 w 820"/>
                <a:gd name="T81" fmla="*/ 2147483647 h 600"/>
                <a:gd name="T82" fmla="*/ 2147483647 w 820"/>
                <a:gd name="T83" fmla="*/ 2147483647 h 600"/>
                <a:gd name="T84" fmla="*/ 2147483647 w 820"/>
                <a:gd name="T85" fmla="*/ 2147483647 h 600"/>
                <a:gd name="T86" fmla="*/ 2147483647 w 820"/>
                <a:gd name="T87" fmla="*/ 2147483647 h 600"/>
                <a:gd name="T88" fmla="*/ 0 w 820"/>
                <a:gd name="T89" fmla="*/ 2147483647 h 600"/>
                <a:gd name="T90" fmla="*/ 2147483647 w 820"/>
                <a:gd name="T91" fmla="*/ 2147483647 h 600"/>
                <a:gd name="T92" fmla="*/ 2147483647 w 820"/>
                <a:gd name="T93" fmla="*/ 2147483647 h 600"/>
                <a:gd name="T94" fmla="*/ 2147483647 w 820"/>
                <a:gd name="T95" fmla="*/ 2147483647 h 600"/>
                <a:gd name="T96" fmla="*/ 2147483647 w 820"/>
                <a:gd name="T97" fmla="*/ 2147483647 h 600"/>
                <a:gd name="T98" fmla="*/ 2147483647 w 820"/>
                <a:gd name="T99" fmla="*/ 2147483647 h 600"/>
                <a:gd name="T100" fmla="*/ 2147483647 w 820"/>
                <a:gd name="T101" fmla="*/ 2147483647 h 600"/>
                <a:gd name="T102" fmla="*/ 2147483647 w 820"/>
                <a:gd name="T103" fmla="*/ 2147483647 h 600"/>
                <a:gd name="T104" fmla="*/ 2147483647 w 820"/>
                <a:gd name="T105" fmla="*/ 2147483647 h 600"/>
                <a:gd name="T106" fmla="*/ 2147483647 w 820"/>
                <a:gd name="T107" fmla="*/ 2147483647 h 600"/>
                <a:gd name="T108" fmla="*/ 2147483647 w 820"/>
                <a:gd name="T109" fmla="*/ 2147483647 h 600"/>
                <a:gd name="T110" fmla="*/ 2147483647 w 820"/>
                <a:gd name="T111" fmla="*/ 2147483647 h 600"/>
                <a:gd name="T112" fmla="*/ 2147483647 w 820"/>
                <a:gd name="T113" fmla="*/ 2147483647 h 600"/>
                <a:gd name="T114" fmla="*/ 2147483647 w 820"/>
                <a:gd name="T115" fmla="*/ 2147483647 h 600"/>
                <a:gd name="T116" fmla="*/ 2147483647 w 820"/>
                <a:gd name="T117" fmla="*/ 2147483647 h 600"/>
                <a:gd name="T118" fmla="*/ 2147483647 w 820"/>
                <a:gd name="T119" fmla="*/ 2147483647 h 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20"/>
                <a:gd name="T181" fmla="*/ 0 h 600"/>
                <a:gd name="T182" fmla="*/ 820 w 820"/>
                <a:gd name="T183" fmla="*/ 600 h 60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20" h="600">
                  <a:moveTo>
                    <a:pt x="414" y="452"/>
                  </a:moveTo>
                  <a:lnTo>
                    <a:pt x="420" y="452"/>
                  </a:lnTo>
                  <a:lnTo>
                    <a:pt x="424" y="454"/>
                  </a:lnTo>
                  <a:lnTo>
                    <a:pt x="426" y="456"/>
                  </a:lnTo>
                  <a:lnTo>
                    <a:pt x="430" y="462"/>
                  </a:lnTo>
                  <a:lnTo>
                    <a:pt x="430" y="464"/>
                  </a:lnTo>
                  <a:lnTo>
                    <a:pt x="434" y="466"/>
                  </a:lnTo>
                  <a:lnTo>
                    <a:pt x="438" y="466"/>
                  </a:lnTo>
                  <a:lnTo>
                    <a:pt x="440" y="470"/>
                  </a:lnTo>
                  <a:lnTo>
                    <a:pt x="442" y="480"/>
                  </a:lnTo>
                  <a:lnTo>
                    <a:pt x="446" y="496"/>
                  </a:lnTo>
                  <a:lnTo>
                    <a:pt x="444" y="500"/>
                  </a:lnTo>
                  <a:lnTo>
                    <a:pt x="446" y="502"/>
                  </a:lnTo>
                  <a:lnTo>
                    <a:pt x="440" y="504"/>
                  </a:lnTo>
                  <a:lnTo>
                    <a:pt x="436" y="510"/>
                  </a:lnTo>
                  <a:lnTo>
                    <a:pt x="434" y="516"/>
                  </a:lnTo>
                  <a:lnTo>
                    <a:pt x="434" y="520"/>
                  </a:lnTo>
                  <a:lnTo>
                    <a:pt x="436" y="528"/>
                  </a:lnTo>
                  <a:lnTo>
                    <a:pt x="438" y="532"/>
                  </a:lnTo>
                  <a:lnTo>
                    <a:pt x="442" y="534"/>
                  </a:lnTo>
                  <a:lnTo>
                    <a:pt x="448" y="534"/>
                  </a:lnTo>
                  <a:lnTo>
                    <a:pt x="452" y="534"/>
                  </a:lnTo>
                  <a:lnTo>
                    <a:pt x="454" y="536"/>
                  </a:lnTo>
                  <a:lnTo>
                    <a:pt x="456" y="542"/>
                  </a:lnTo>
                  <a:lnTo>
                    <a:pt x="458" y="546"/>
                  </a:lnTo>
                  <a:lnTo>
                    <a:pt x="462" y="548"/>
                  </a:lnTo>
                  <a:lnTo>
                    <a:pt x="466" y="550"/>
                  </a:lnTo>
                  <a:lnTo>
                    <a:pt x="468" y="554"/>
                  </a:lnTo>
                  <a:lnTo>
                    <a:pt x="468" y="558"/>
                  </a:lnTo>
                  <a:lnTo>
                    <a:pt x="466" y="568"/>
                  </a:lnTo>
                  <a:lnTo>
                    <a:pt x="472" y="570"/>
                  </a:lnTo>
                  <a:lnTo>
                    <a:pt x="478" y="574"/>
                  </a:lnTo>
                  <a:lnTo>
                    <a:pt x="484" y="578"/>
                  </a:lnTo>
                  <a:lnTo>
                    <a:pt x="490" y="580"/>
                  </a:lnTo>
                  <a:lnTo>
                    <a:pt x="492" y="582"/>
                  </a:lnTo>
                  <a:lnTo>
                    <a:pt x="496" y="578"/>
                  </a:lnTo>
                  <a:lnTo>
                    <a:pt x="500" y="582"/>
                  </a:lnTo>
                  <a:lnTo>
                    <a:pt x="502" y="582"/>
                  </a:lnTo>
                  <a:lnTo>
                    <a:pt x="506" y="580"/>
                  </a:lnTo>
                  <a:lnTo>
                    <a:pt x="502" y="574"/>
                  </a:lnTo>
                  <a:lnTo>
                    <a:pt x="500" y="568"/>
                  </a:lnTo>
                  <a:lnTo>
                    <a:pt x="500" y="566"/>
                  </a:lnTo>
                  <a:lnTo>
                    <a:pt x="502" y="562"/>
                  </a:lnTo>
                  <a:lnTo>
                    <a:pt x="506" y="560"/>
                  </a:lnTo>
                  <a:lnTo>
                    <a:pt x="518" y="560"/>
                  </a:lnTo>
                  <a:lnTo>
                    <a:pt x="524" y="560"/>
                  </a:lnTo>
                  <a:lnTo>
                    <a:pt x="534" y="558"/>
                  </a:lnTo>
                  <a:lnTo>
                    <a:pt x="542" y="552"/>
                  </a:lnTo>
                  <a:lnTo>
                    <a:pt x="550" y="548"/>
                  </a:lnTo>
                  <a:lnTo>
                    <a:pt x="558" y="546"/>
                  </a:lnTo>
                  <a:lnTo>
                    <a:pt x="564" y="548"/>
                  </a:lnTo>
                  <a:lnTo>
                    <a:pt x="568" y="550"/>
                  </a:lnTo>
                  <a:lnTo>
                    <a:pt x="574" y="552"/>
                  </a:lnTo>
                  <a:lnTo>
                    <a:pt x="578" y="552"/>
                  </a:lnTo>
                  <a:lnTo>
                    <a:pt x="580" y="558"/>
                  </a:lnTo>
                  <a:lnTo>
                    <a:pt x="582" y="562"/>
                  </a:lnTo>
                  <a:lnTo>
                    <a:pt x="590" y="570"/>
                  </a:lnTo>
                  <a:lnTo>
                    <a:pt x="598" y="574"/>
                  </a:lnTo>
                  <a:lnTo>
                    <a:pt x="606" y="576"/>
                  </a:lnTo>
                  <a:lnTo>
                    <a:pt x="620" y="576"/>
                  </a:lnTo>
                  <a:lnTo>
                    <a:pt x="626" y="576"/>
                  </a:lnTo>
                  <a:lnTo>
                    <a:pt x="630" y="578"/>
                  </a:lnTo>
                  <a:lnTo>
                    <a:pt x="638" y="582"/>
                  </a:lnTo>
                  <a:lnTo>
                    <a:pt x="638" y="588"/>
                  </a:lnTo>
                  <a:lnTo>
                    <a:pt x="638" y="594"/>
                  </a:lnTo>
                  <a:lnTo>
                    <a:pt x="640" y="598"/>
                  </a:lnTo>
                  <a:lnTo>
                    <a:pt x="646" y="600"/>
                  </a:lnTo>
                  <a:lnTo>
                    <a:pt x="650" y="596"/>
                  </a:lnTo>
                  <a:lnTo>
                    <a:pt x="648" y="594"/>
                  </a:lnTo>
                  <a:lnTo>
                    <a:pt x="648" y="590"/>
                  </a:lnTo>
                  <a:lnTo>
                    <a:pt x="646" y="584"/>
                  </a:lnTo>
                  <a:lnTo>
                    <a:pt x="662" y="580"/>
                  </a:lnTo>
                  <a:lnTo>
                    <a:pt x="674" y="572"/>
                  </a:lnTo>
                  <a:lnTo>
                    <a:pt x="696" y="558"/>
                  </a:lnTo>
                  <a:lnTo>
                    <a:pt x="696" y="568"/>
                  </a:lnTo>
                  <a:lnTo>
                    <a:pt x="708" y="568"/>
                  </a:lnTo>
                  <a:lnTo>
                    <a:pt x="712" y="562"/>
                  </a:lnTo>
                  <a:lnTo>
                    <a:pt x="714" y="560"/>
                  </a:lnTo>
                  <a:lnTo>
                    <a:pt x="724" y="556"/>
                  </a:lnTo>
                  <a:lnTo>
                    <a:pt x="734" y="554"/>
                  </a:lnTo>
                  <a:lnTo>
                    <a:pt x="738" y="552"/>
                  </a:lnTo>
                  <a:lnTo>
                    <a:pt x="742" y="548"/>
                  </a:lnTo>
                  <a:lnTo>
                    <a:pt x="742" y="550"/>
                  </a:lnTo>
                  <a:lnTo>
                    <a:pt x="746" y="540"/>
                  </a:lnTo>
                  <a:lnTo>
                    <a:pt x="752" y="532"/>
                  </a:lnTo>
                  <a:lnTo>
                    <a:pt x="770" y="518"/>
                  </a:lnTo>
                  <a:lnTo>
                    <a:pt x="772" y="514"/>
                  </a:lnTo>
                  <a:lnTo>
                    <a:pt x="774" y="508"/>
                  </a:lnTo>
                  <a:lnTo>
                    <a:pt x="774" y="498"/>
                  </a:lnTo>
                  <a:lnTo>
                    <a:pt x="774" y="488"/>
                  </a:lnTo>
                  <a:lnTo>
                    <a:pt x="778" y="478"/>
                  </a:lnTo>
                  <a:lnTo>
                    <a:pt x="786" y="466"/>
                  </a:lnTo>
                  <a:lnTo>
                    <a:pt x="792" y="454"/>
                  </a:lnTo>
                  <a:lnTo>
                    <a:pt x="794" y="448"/>
                  </a:lnTo>
                  <a:lnTo>
                    <a:pt x="794" y="442"/>
                  </a:lnTo>
                  <a:lnTo>
                    <a:pt x="792" y="432"/>
                  </a:lnTo>
                  <a:lnTo>
                    <a:pt x="790" y="426"/>
                  </a:lnTo>
                  <a:lnTo>
                    <a:pt x="782" y="420"/>
                  </a:lnTo>
                  <a:lnTo>
                    <a:pt x="772" y="418"/>
                  </a:lnTo>
                  <a:lnTo>
                    <a:pt x="778" y="410"/>
                  </a:lnTo>
                  <a:lnTo>
                    <a:pt x="786" y="406"/>
                  </a:lnTo>
                  <a:lnTo>
                    <a:pt x="778" y="400"/>
                  </a:lnTo>
                  <a:lnTo>
                    <a:pt x="774" y="396"/>
                  </a:lnTo>
                  <a:lnTo>
                    <a:pt x="772" y="392"/>
                  </a:lnTo>
                  <a:lnTo>
                    <a:pt x="776" y="392"/>
                  </a:lnTo>
                  <a:lnTo>
                    <a:pt x="768" y="378"/>
                  </a:lnTo>
                  <a:lnTo>
                    <a:pt x="760" y="366"/>
                  </a:lnTo>
                  <a:lnTo>
                    <a:pt x="750" y="352"/>
                  </a:lnTo>
                  <a:lnTo>
                    <a:pt x="738" y="342"/>
                  </a:lnTo>
                  <a:lnTo>
                    <a:pt x="726" y="338"/>
                  </a:lnTo>
                  <a:lnTo>
                    <a:pt x="720" y="334"/>
                  </a:lnTo>
                  <a:lnTo>
                    <a:pt x="718" y="332"/>
                  </a:lnTo>
                  <a:lnTo>
                    <a:pt x="718" y="328"/>
                  </a:lnTo>
                  <a:lnTo>
                    <a:pt x="718" y="324"/>
                  </a:lnTo>
                  <a:lnTo>
                    <a:pt x="720" y="316"/>
                  </a:lnTo>
                  <a:lnTo>
                    <a:pt x="724" y="312"/>
                  </a:lnTo>
                  <a:lnTo>
                    <a:pt x="728" y="308"/>
                  </a:lnTo>
                  <a:lnTo>
                    <a:pt x="748" y="294"/>
                  </a:lnTo>
                  <a:lnTo>
                    <a:pt x="734" y="286"/>
                  </a:lnTo>
                  <a:lnTo>
                    <a:pt x="726" y="282"/>
                  </a:lnTo>
                  <a:lnTo>
                    <a:pt x="718" y="280"/>
                  </a:lnTo>
                  <a:lnTo>
                    <a:pt x="714" y="282"/>
                  </a:lnTo>
                  <a:lnTo>
                    <a:pt x="710" y="286"/>
                  </a:lnTo>
                  <a:lnTo>
                    <a:pt x="706" y="290"/>
                  </a:lnTo>
                  <a:lnTo>
                    <a:pt x="702" y="290"/>
                  </a:lnTo>
                  <a:lnTo>
                    <a:pt x="662" y="266"/>
                  </a:lnTo>
                  <a:lnTo>
                    <a:pt x="662" y="262"/>
                  </a:lnTo>
                  <a:lnTo>
                    <a:pt x="666" y="260"/>
                  </a:lnTo>
                  <a:lnTo>
                    <a:pt x="670" y="256"/>
                  </a:lnTo>
                  <a:lnTo>
                    <a:pt x="676" y="254"/>
                  </a:lnTo>
                  <a:lnTo>
                    <a:pt x="682" y="250"/>
                  </a:lnTo>
                  <a:lnTo>
                    <a:pt x="686" y="240"/>
                  </a:lnTo>
                  <a:lnTo>
                    <a:pt x="694" y="228"/>
                  </a:lnTo>
                  <a:lnTo>
                    <a:pt x="698" y="224"/>
                  </a:lnTo>
                  <a:lnTo>
                    <a:pt x="704" y="224"/>
                  </a:lnTo>
                  <a:lnTo>
                    <a:pt x="708" y="224"/>
                  </a:lnTo>
                  <a:lnTo>
                    <a:pt x="712" y="228"/>
                  </a:lnTo>
                  <a:lnTo>
                    <a:pt x="714" y="236"/>
                  </a:lnTo>
                  <a:lnTo>
                    <a:pt x="714" y="262"/>
                  </a:lnTo>
                  <a:lnTo>
                    <a:pt x="718" y="262"/>
                  </a:lnTo>
                  <a:lnTo>
                    <a:pt x="724" y="258"/>
                  </a:lnTo>
                  <a:lnTo>
                    <a:pt x="732" y="250"/>
                  </a:lnTo>
                  <a:lnTo>
                    <a:pt x="740" y="242"/>
                  </a:lnTo>
                  <a:lnTo>
                    <a:pt x="742" y="242"/>
                  </a:lnTo>
                  <a:lnTo>
                    <a:pt x="748" y="242"/>
                  </a:lnTo>
                  <a:lnTo>
                    <a:pt x="752" y="234"/>
                  </a:lnTo>
                  <a:lnTo>
                    <a:pt x="760" y="222"/>
                  </a:lnTo>
                  <a:lnTo>
                    <a:pt x="770" y="210"/>
                  </a:lnTo>
                  <a:lnTo>
                    <a:pt x="774" y="212"/>
                  </a:lnTo>
                  <a:lnTo>
                    <a:pt x="780" y="214"/>
                  </a:lnTo>
                  <a:lnTo>
                    <a:pt x="792" y="214"/>
                  </a:lnTo>
                  <a:lnTo>
                    <a:pt x="790" y="208"/>
                  </a:lnTo>
                  <a:lnTo>
                    <a:pt x="792" y="204"/>
                  </a:lnTo>
                  <a:lnTo>
                    <a:pt x="796" y="198"/>
                  </a:lnTo>
                  <a:lnTo>
                    <a:pt x="802" y="188"/>
                  </a:lnTo>
                  <a:lnTo>
                    <a:pt x="806" y="190"/>
                  </a:lnTo>
                  <a:lnTo>
                    <a:pt x="810" y="192"/>
                  </a:lnTo>
                  <a:lnTo>
                    <a:pt x="814" y="190"/>
                  </a:lnTo>
                  <a:lnTo>
                    <a:pt x="818" y="188"/>
                  </a:lnTo>
                  <a:lnTo>
                    <a:pt x="818" y="186"/>
                  </a:lnTo>
                  <a:lnTo>
                    <a:pt x="820" y="188"/>
                  </a:lnTo>
                  <a:lnTo>
                    <a:pt x="814" y="172"/>
                  </a:lnTo>
                  <a:lnTo>
                    <a:pt x="808" y="164"/>
                  </a:lnTo>
                  <a:lnTo>
                    <a:pt x="800" y="158"/>
                  </a:lnTo>
                  <a:lnTo>
                    <a:pt x="800" y="142"/>
                  </a:lnTo>
                  <a:lnTo>
                    <a:pt x="812" y="146"/>
                  </a:lnTo>
                  <a:lnTo>
                    <a:pt x="820" y="152"/>
                  </a:lnTo>
                  <a:lnTo>
                    <a:pt x="820" y="142"/>
                  </a:lnTo>
                  <a:lnTo>
                    <a:pt x="820" y="136"/>
                  </a:lnTo>
                  <a:lnTo>
                    <a:pt x="820" y="124"/>
                  </a:lnTo>
                  <a:lnTo>
                    <a:pt x="818" y="110"/>
                  </a:lnTo>
                  <a:lnTo>
                    <a:pt x="814" y="100"/>
                  </a:lnTo>
                  <a:lnTo>
                    <a:pt x="806" y="86"/>
                  </a:lnTo>
                  <a:lnTo>
                    <a:pt x="798" y="92"/>
                  </a:lnTo>
                  <a:lnTo>
                    <a:pt x="792" y="98"/>
                  </a:lnTo>
                  <a:lnTo>
                    <a:pt x="786" y="102"/>
                  </a:lnTo>
                  <a:lnTo>
                    <a:pt x="774" y="104"/>
                  </a:lnTo>
                  <a:lnTo>
                    <a:pt x="770" y="104"/>
                  </a:lnTo>
                  <a:lnTo>
                    <a:pt x="764" y="102"/>
                  </a:lnTo>
                  <a:lnTo>
                    <a:pt x="756" y="96"/>
                  </a:lnTo>
                  <a:lnTo>
                    <a:pt x="750" y="88"/>
                  </a:lnTo>
                  <a:lnTo>
                    <a:pt x="744" y="80"/>
                  </a:lnTo>
                  <a:lnTo>
                    <a:pt x="732" y="76"/>
                  </a:lnTo>
                  <a:lnTo>
                    <a:pt x="718" y="72"/>
                  </a:lnTo>
                  <a:lnTo>
                    <a:pt x="704" y="68"/>
                  </a:lnTo>
                  <a:lnTo>
                    <a:pt x="690" y="62"/>
                  </a:lnTo>
                  <a:lnTo>
                    <a:pt x="680" y="54"/>
                  </a:lnTo>
                  <a:lnTo>
                    <a:pt x="668" y="46"/>
                  </a:lnTo>
                  <a:lnTo>
                    <a:pt x="646" y="24"/>
                  </a:lnTo>
                  <a:lnTo>
                    <a:pt x="634" y="16"/>
                  </a:lnTo>
                  <a:lnTo>
                    <a:pt x="622" y="8"/>
                  </a:lnTo>
                  <a:lnTo>
                    <a:pt x="606" y="2"/>
                  </a:lnTo>
                  <a:lnTo>
                    <a:pt x="584" y="0"/>
                  </a:lnTo>
                  <a:lnTo>
                    <a:pt x="572" y="0"/>
                  </a:lnTo>
                  <a:lnTo>
                    <a:pt x="562" y="2"/>
                  </a:lnTo>
                  <a:lnTo>
                    <a:pt x="556" y="4"/>
                  </a:lnTo>
                  <a:lnTo>
                    <a:pt x="552" y="8"/>
                  </a:lnTo>
                  <a:lnTo>
                    <a:pt x="550" y="12"/>
                  </a:lnTo>
                  <a:lnTo>
                    <a:pt x="550" y="18"/>
                  </a:lnTo>
                  <a:lnTo>
                    <a:pt x="552" y="20"/>
                  </a:lnTo>
                  <a:lnTo>
                    <a:pt x="556" y="24"/>
                  </a:lnTo>
                  <a:lnTo>
                    <a:pt x="562" y="30"/>
                  </a:lnTo>
                  <a:lnTo>
                    <a:pt x="564" y="40"/>
                  </a:lnTo>
                  <a:lnTo>
                    <a:pt x="566" y="50"/>
                  </a:lnTo>
                  <a:lnTo>
                    <a:pt x="566" y="56"/>
                  </a:lnTo>
                  <a:lnTo>
                    <a:pt x="566" y="62"/>
                  </a:lnTo>
                  <a:lnTo>
                    <a:pt x="562" y="66"/>
                  </a:lnTo>
                  <a:lnTo>
                    <a:pt x="560" y="68"/>
                  </a:lnTo>
                  <a:lnTo>
                    <a:pt x="550" y="68"/>
                  </a:lnTo>
                  <a:lnTo>
                    <a:pt x="536" y="66"/>
                  </a:lnTo>
                  <a:lnTo>
                    <a:pt x="538" y="88"/>
                  </a:lnTo>
                  <a:lnTo>
                    <a:pt x="538" y="94"/>
                  </a:lnTo>
                  <a:lnTo>
                    <a:pt x="542" y="98"/>
                  </a:lnTo>
                  <a:lnTo>
                    <a:pt x="544" y="102"/>
                  </a:lnTo>
                  <a:lnTo>
                    <a:pt x="550" y="102"/>
                  </a:lnTo>
                  <a:lnTo>
                    <a:pt x="568" y="102"/>
                  </a:lnTo>
                  <a:lnTo>
                    <a:pt x="576" y="100"/>
                  </a:lnTo>
                  <a:lnTo>
                    <a:pt x="582" y="98"/>
                  </a:lnTo>
                  <a:lnTo>
                    <a:pt x="592" y="100"/>
                  </a:lnTo>
                  <a:lnTo>
                    <a:pt x="602" y="106"/>
                  </a:lnTo>
                  <a:lnTo>
                    <a:pt x="610" y="112"/>
                  </a:lnTo>
                  <a:lnTo>
                    <a:pt x="616" y="120"/>
                  </a:lnTo>
                  <a:lnTo>
                    <a:pt x="596" y="122"/>
                  </a:lnTo>
                  <a:lnTo>
                    <a:pt x="578" y="124"/>
                  </a:lnTo>
                  <a:lnTo>
                    <a:pt x="576" y="128"/>
                  </a:lnTo>
                  <a:lnTo>
                    <a:pt x="576" y="132"/>
                  </a:lnTo>
                  <a:lnTo>
                    <a:pt x="574" y="134"/>
                  </a:lnTo>
                  <a:lnTo>
                    <a:pt x="574" y="140"/>
                  </a:lnTo>
                  <a:lnTo>
                    <a:pt x="570" y="142"/>
                  </a:lnTo>
                  <a:lnTo>
                    <a:pt x="566" y="142"/>
                  </a:lnTo>
                  <a:lnTo>
                    <a:pt x="556" y="144"/>
                  </a:lnTo>
                  <a:lnTo>
                    <a:pt x="552" y="146"/>
                  </a:lnTo>
                  <a:lnTo>
                    <a:pt x="550" y="150"/>
                  </a:lnTo>
                  <a:lnTo>
                    <a:pt x="544" y="152"/>
                  </a:lnTo>
                  <a:lnTo>
                    <a:pt x="538" y="154"/>
                  </a:lnTo>
                  <a:lnTo>
                    <a:pt x="532" y="154"/>
                  </a:lnTo>
                  <a:lnTo>
                    <a:pt x="528" y="152"/>
                  </a:lnTo>
                  <a:lnTo>
                    <a:pt x="524" y="150"/>
                  </a:lnTo>
                  <a:lnTo>
                    <a:pt x="522" y="150"/>
                  </a:lnTo>
                  <a:lnTo>
                    <a:pt x="518" y="152"/>
                  </a:lnTo>
                  <a:lnTo>
                    <a:pt x="516" y="156"/>
                  </a:lnTo>
                  <a:lnTo>
                    <a:pt x="516" y="160"/>
                  </a:lnTo>
                  <a:lnTo>
                    <a:pt x="518" y="160"/>
                  </a:lnTo>
                  <a:lnTo>
                    <a:pt x="524" y="164"/>
                  </a:lnTo>
                  <a:lnTo>
                    <a:pt x="528" y="166"/>
                  </a:lnTo>
                  <a:lnTo>
                    <a:pt x="530" y="168"/>
                  </a:lnTo>
                  <a:lnTo>
                    <a:pt x="530" y="172"/>
                  </a:lnTo>
                  <a:lnTo>
                    <a:pt x="530" y="176"/>
                  </a:lnTo>
                  <a:lnTo>
                    <a:pt x="526" y="182"/>
                  </a:lnTo>
                  <a:lnTo>
                    <a:pt x="518" y="188"/>
                  </a:lnTo>
                  <a:lnTo>
                    <a:pt x="508" y="194"/>
                  </a:lnTo>
                  <a:lnTo>
                    <a:pt x="496" y="198"/>
                  </a:lnTo>
                  <a:lnTo>
                    <a:pt x="468" y="198"/>
                  </a:lnTo>
                  <a:lnTo>
                    <a:pt x="458" y="206"/>
                  </a:lnTo>
                  <a:lnTo>
                    <a:pt x="452" y="210"/>
                  </a:lnTo>
                  <a:lnTo>
                    <a:pt x="444" y="212"/>
                  </a:lnTo>
                  <a:lnTo>
                    <a:pt x="430" y="210"/>
                  </a:lnTo>
                  <a:lnTo>
                    <a:pt x="414" y="206"/>
                  </a:lnTo>
                  <a:lnTo>
                    <a:pt x="402" y="200"/>
                  </a:lnTo>
                  <a:lnTo>
                    <a:pt x="392" y="194"/>
                  </a:lnTo>
                  <a:lnTo>
                    <a:pt x="348" y="194"/>
                  </a:lnTo>
                  <a:lnTo>
                    <a:pt x="348" y="192"/>
                  </a:lnTo>
                  <a:lnTo>
                    <a:pt x="314" y="192"/>
                  </a:lnTo>
                  <a:lnTo>
                    <a:pt x="306" y="188"/>
                  </a:lnTo>
                  <a:lnTo>
                    <a:pt x="298" y="180"/>
                  </a:lnTo>
                  <a:lnTo>
                    <a:pt x="290" y="172"/>
                  </a:lnTo>
                  <a:lnTo>
                    <a:pt x="280" y="166"/>
                  </a:lnTo>
                  <a:lnTo>
                    <a:pt x="272" y="160"/>
                  </a:lnTo>
                  <a:lnTo>
                    <a:pt x="262" y="160"/>
                  </a:lnTo>
                  <a:lnTo>
                    <a:pt x="252" y="156"/>
                  </a:lnTo>
                  <a:lnTo>
                    <a:pt x="244" y="152"/>
                  </a:lnTo>
                  <a:lnTo>
                    <a:pt x="214" y="152"/>
                  </a:lnTo>
                  <a:lnTo>
                    <a:pt x="210" y="146"/>
                  </a:lnTo>
                  <a:lnTo>
                    <a:pt x="206" y="140"/>
                  </a:lnTo>
                  <a:lnTo>
                    <a:pt x="202" y="126"/>
                  </a:lnTo>
                  <a:lnTo>
                    <a:pt x="198" y="118"/>
                  </a:lnTo>
                  <a:lnTo>
                    <a:pt x="194" y="112"/>
                  </a:lnTo>
                  <a:lnTo>
                    <a:pt x="182" y="104"/>
                  </a:lnTo>
                  <a:lnTo>
                    <a:pt x="174" y="100"/>
                  </a:lnTo>
                  <a:lnTo>
                    <a:pt x="168" y="98"/>
                  </a:lnTo>
                  <a:lnTo>
                    <a:pt x="154" y="92"/>
                  </a:lnTo>
                  <a:lnTo>
                    <a:pt x="146" y="90"/>
                  </a:lnTo>
                  <a:lnTo>
                    <a:pt x="140" y="86"/>
                  </a:lnTo>
                  <a:lnTo>
                    <a:pt x="138" y="82"/>
                  </a:lnTo>
                  <a:lnTo>
                    <a:pt x="134" y="76"/>
                  </a:lnTo>
                  <a:lnTo>
                    <a:pt x="134" y="78"/>
                  </a:lnTo>
                  <a:lnTo>
                    <a:pt x="122" y="86"/>
                  </a:lnTo>
                  <a:lnTo>
                    <a:pt x="114" y="94"/>
                  </a:lnTo>
                  <a:lnTo>
                    <a:pt x="126" y="108"/>
                  </a:lnTo>
                  <a:lnTo>
                    <a:pt x="116" y="116"/>
                  </a:lnTo>
                  <a:lnTo>
                    <a:pt x="110" y="118"/>
                  </a:lnTo>
                  <a:lnTo>
                    <a:pt x="100" y="116"/>
                  </a:lnTo>
                  <a:lnTo>
                    <a:pt x="88" y="112"/>
                  </a:lnTo>
                  <a:lnTo>
                    <a:pt x="92" y="130"/>
                  </a:lnTo>
                  <a:lnTo>
                    <a:pt x="92" y="140"/>
                  </a:lnTo>
                  <a:lnTo>
                    <a:pt x="90" y="148"/>
                  </a:lnTo>
                  <a:lnTo>
                    <a:pt x="86" y="150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68" y="146"/>
                  </a:lnTo>
                  <a:lnTo>
                    <a:pt x="70" y="156"/>
                  </a:lnTo>
                  <a:lnTo>
                    <a:pt x="76" y="164"/>
                  </a:lnTo>
                  <a:lnTo>
                    <a:pt x="80" y="176"/>
                  </a:lnTo>
                  <a:lnTo>
                    <a:pt x="82" y="188"/>
                  </a:lnTo>
                  <a:lnTo>
                    <a:pt x="78" y="194"/>
                  </a:lnTo>
                  <a:lnTo>
                    <a:pt x="74" y="200"/>
                  </a:lnTo>
                  <a:lnTo>
                    <a:pt x="64" y="214"/>
                  </a:lnTo>
                  <a:lnTo>
                    <a:pt x="50" y="228"/>
                  </a:lnTo>
                  <a:lnTo>
                    <a:pt x="38" y="236"/>
                  </a:lnTo>
                  <a:lnTo>
                    <a:pt x="28" y="238"/>
                  </a:lnTo>
                  <a:lnTo>
                    <a:pt x="14" y="240"/>
                  </a:lnTo>
                  <a:lnTo>
                    <a:pt x="8" y="242"/>
                  </a:lnTo>
                  <a:lnTo>
                    <a:pt x="4" y="244"/>
                  </a:lnTo>
                  <a:lnTo>
                    <a:pt x="2" y="248"/>
                  </a:lnTo>
                  <a:lnTo>
                    <a:pt x="0" y="254"/>
                  </a:lnTo>
                  <a:lnTo>
                    <a:pt x="2" y="258"/>
                  </a:lnTo>
                  <a:lnTo>
                    <a:pt x="4" y="262"/>
                  </a:lnTo>
                  <a:lnTo>
                    <a:pt x="14" y="268"/>
                  </a:lnTo>
                  <a:lnTo>
                    <a:pt x="24" y="276"/>
                  </a:lnTo>
                  <a:lnTo>
                    <a:pt x="26" y="280"/>
                  </a:lnTo>
                  <a:lnTo>
                    <a:pt x="26" y="286"/>
                  </a:lnTo>
                  <a:lnTo>
                    <a:pt x="20" y="288"/>
                  </a:lnTo>
                  <a:lnTo>
                    <a:pt x="14" y="290"/>
                  </a:lnTo>
                  <a:lnTo>
                    <a:pt x="18" y="292"/>
                  </a:lnTo>
                  <a:lnTo>
                    <a:pt x="20" y="294"/>
                  </a:lnTo>
                  <a:lnTo>
                    <a:pt x="28" y="296"/>
                  </a:lnTo>
                  <a:lnTo>
                    <a:pt x="28" y="298"/>
                  </a:lnTo>
                  <a:lnTo>
                    <a:pt x="36" y="298"/>
                  </a:lnTo>
                  <a:lnTo>
                    <a:pt x="44" y="302"/>
                  </a:lnTo>
                  <a:lnTo>
                    <a:pt x="50" y="308"/>
                  </a:lnTo>
                  <a:lnTo>
                    <a:pt x="54" y="316"/>
                  </a:lnTo>
                  <a:lnTo>
                    <a:pt x="58" y="320"/>
                  </a:lnTo>
                  <a:lnTo>
                    <a:pt x="62" y="322"/>
                  </a:lnTo>
                  <a:lnTo>
                    <a:pt x="68" y="322"/>
                  </a:lnTo>
                  <a:lnTo>
                    <a:pt x="74" y="324"/>
                  </a:lnTo>
                  <a:lnTo>
                    <a:pt x="78" y="324"/>
                  </a:lnTo>
                  <a:lnTo>
                    <a:pt x="82" y="326"/>
                  </a:lnTo>
                  <a:lnTo>
                    <a:pt x="84" y="326"/>
                  </a:lnTo>
                  <a:lnTo>
                    <a:pt x="86" y="324"/>
                  </a:lnTo>
                  <a:lnTo>
                    <a:pt x="90" y="322"/>
                  </a:lnTo>
                  <a:lnTo>
                    <a:pt x="94" y="320"/>
                  </a:lnTo>
                  <a:lnTo>
                    <a:pt x="100" y="320"/>
                  </a:lnTo>
                  <a:lnTo>
                    <a:pt x="108" y="320"/>
                  </a:lnTo>
                  <a:lnTo>
                    <a:pt x="114" y="324"/>
                  </a:lnTo>
                  <a:lnTo>
                    <a:pt x="116" y="324"/>
                  </a:lnTo>
                  <a:lnTo>
                    <a:pt x="122" y="326"/>
                  </a:lnTo>
                  <a:lnTo>
                    <a:pt x="122" y="332"/>
                  </a:lnTo>
                  <a:lnTo>
                    <a:pt x="120" y="336"/>
                  </a:lnTo>
                  <a:lnTo>
                    <a:pt x="114" y="344"/>
                  </a:lnTo>
                  <a:lnTo>
                    <a:pt x="112" y="352"/>
                  </a:lnTo>
                  <a:lnTo>
                    <a:pt x="110" y="358"/>
                  </a:lnTo>
                  <a:lnTo>
                    <a:pt x="112" y="362"/>
                  </a:lnTo>
                  <a:lnTo>
                    <a:pt x="114" y="368"/>
                  </a:lnTo>
                  <a:lnTo>
                    <a:pt x="122" y="376"/>
                  </a:lnTo>
                  <a:lnTo>
                    <a:pt x="120" y="378"/>
                  </a:lnTo>
                  <a:lnTo>
                    <a:pt x="118" y="378"/>
                  </a:lnTo>
                  <a:lnTo>
                    <a:pt x="112" y="380"/>
                  </a:lnTo>
                  <a:lnTo>
                    <a:pt x="114" y="388"/>
                  </a:lnTo>
                  <a:lnTo>
                    <a:pt x="114" y="392"/>
                  </a:lnTo>
                  <a:lnTo>
                    <a:pt x="116" y="396"/>
                  </a:lnTo>
                  <a:lnTo>
                    <a:pt x="118" y="400"/>
                  </a:lnTo>
                  <a:lnTo>
                    <a:pt x="126" y="404"/>
                  </a:lnTo>
                  <a:lnTo>
                    <a:pt x="136" y="408"/>
                  </a:lnTo>
                  <a:lnTo>
                    <a:pt x="144" y="416"/>
                  </a:lnTo>
                  <a:lnTo>
                    <a:pt x="152" y="424"/>
                  </a:lnTo>
                  <a:lnTo>
                    <a:pt x="158" y="424"/>
                  </a:lnTo>
                  <a:lnTo>
                    <a:pt x="162" y="424"/>
                  </a:lnTo>
                  <a:lnTo>
                    <a:pt x="164" y="422"/>
                  </a:lnTo>
                  <a:lnTo>
                    <a:pt x="166" y="420"/>
                  </a:lnTo>
                  <a:lnTo>
                    <a:pt x="168" y="420"/>
                  </a:lnTo>
                  <a:lnTo>
                    <a:pt x="180" y="428"/>
                  </a:lnTo>
                  <a:lnTo>
                    <a:pt x="190" y="436"/>
                  </a:lnTo>
                  <a:lnTo>
                    <a:pt x="198" y="442"/>
                  </a:lnTo>
                  <a:lnTo>
                    <a:pt x="208" y="446"/>
                  </a:lnTo>
                  <a:lnTo>
                    <a:pt x="220" y="450"/>
                  </a:lnTo>
                  <a:lnTo>
                    <a:pt x="222" y="452"/>
                  </a:lnTo>
                  <a:lnTo>
                    <a:pt x="226" y="456"/>
                  </a:lnTo>
                  <a:lnTo>
                    <a:pt x="230" y="458"/>
                  </a:lnTo>
                  <a:lnTo>
                    <a:pt x="236" y="460"/>
                  </a:lnTo>
                  <a:lnTo>
                    <a:pt x="240" y="460"/>
                  </a:lnTo>
                  <a:lnTo>
                    <a:pt x="242" y="460"/>
                  </a:lnTo>
                  <a:lnTo>
                    <a:pt x="244" y="460"/>
                  </a:lnTo>
                  <a:lnTo>
                    <a:pt x="250" y="464"/>
                  </a:lnTo>
                  <a:lnTo>
                    <a:pt x="256" y="466"/>
                  </a:lnTo>
                  <a:lnTo>
                    <a:pt x="274" y="466"/>
                  </a:lnTo>
                  <a:lnTo>
                    <a:pt x="274" y="468"/>
                  </a:lnTo>
                  <a:lnTo>
                    <a:pt x="274" y="464"/>
                  </a:lnTo>
                  <a:lnTo>
                    <a:pt x="278" y="462"/>
                  </a:lnTo>
                  <a:lnTo>
                    <a:pt x="284" y="460"/>
                  </a:lnTo>
                  <a:lnTo>
                    <a:pt x="288" y="472"/>
                  </a:lnTo>
                  <a:lnTo>
                    <a:pt x="290" y="468"/>
                  </a:lnTo>
                  <a:lnTo>
                    <a:pt x="294" y="462"/>
                  </a:lnTo>
                  <a:lnTo>
                    <a:pt x="298" y="460"/>
                  </a:lnTo>
                  <a:lnTo>
                    <a:pt x="302" y="458"/>
                  </a:lnTo>
                  <a:lnTo>
                    <a:pt x="312" y="460"/>
                  </a:lnTo>
                  <a:lnTo>
                    <a:pt x="322" y="464"/>
                  </a:lnTo>
                  <a:lnTo>
                    <a:pt x="332" y="472"/>
                  </a:lnTo>
                  <a:lnTo>
                    <a:pt x="336" y="478"/>
                  </a:lnTo>
                  <a:lnTo>
                    <a:pt x="336" y="480"/>
                  </a:lnTo>
                  <a:lnTo>
                    <a:pt x="338" y="478"/>
                  </a:lnTo>
                  <a:lnTo>
                    <a:pt x="340" y="470"/>
                  </a:lnTo>
                  <a:lnTo>
                    <a:pt x="344" y="460"/>
                  </a:lnTo>
                  <a:lnTo>
                    <a:pt x="348" y="454"/>
                  </a:lnTo>
                  <a:lnTo>
                    <a:pt x="356" y="446"/>
                  </a:lnTo>
                  <a:lnTo>
                    <a:pt x="362" y="442"/>
                  </a:lnTo>
                  <a:lnTo>
                    <a:pt x="372" y="438"/>
                  </a:lnTo>
                  <a:lnTo>
                    <a:pt x="374" y="440"/>
                  </a:lnTo>
                  <a:lnTo>
                    <a:pt x="376" y="440"/>
                  </a:lnTo>
                  <a:lnTo>
                    <a:pt x="380" y="442"/>
                  </a:lnTo>
                  <a:lnTo>
                    <a:pt x="382" y="440"/>
                  </a:lnTo>
                  <a:lnTo>
                    <a:pt x="386" y="438"/>
                  </a:lnTo>
                  <a:lnTo>
                    <a:pt x="386" y="436"/>
                  </a:lnTo>
                  <a:lnTo>
                    <a:pt x="392" y="436"/>
                  </a:lnTo>
                  <a:lnTo>
                    <a:pt x="400" y="444"/>
                  </a:lnTo>
                  <a:lnTo>
                    <a:pt x="400" y="448"/>
                  </a:lnTo>
                  <a:lnTo>
                    <a:pt x="400" y="450"/>
                  </a:lnTo>
                  <a:lnTo>
                    <a:pt x="404" y="454"/>
                  </a:lnTo>
                  <a:lnTo>
                    <a:pt x="410" y="456"/>
                  </a:lnTo>
                  <a:lnTo>
                    <a:pt x="414" y="456"/>
                  </a:lnTo>
                  <a:lnTo>
                    <a:pt x="414" y="4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84" name="Freeform 244"/>
            <p:cNvSpPr/>
            <p:nvPr/>
          </p:nvSpPr>
          <p:spPr bwMode="auto">
            <a:xfrm>
              <a:off x="7615150" y="3253473"/>
              <a:ext cx="121077" cy="111506"/>
            </a:xfrm>
            <a:custGeom>
              <a:avLst/>
              <a:gdLst>
                <a:gd name="T0" fmla="*/ 2147483647 w 82"/>
                <a:gd name="T1" fmla="*/ 2147483647 h 70"/>
                <a:gd name="T2" fmla="*/ 2147483647 w 82"/>
                <a:gd name="T3" fmla="*/ 2147483647 h 70"/>
                <a:gd name="T4" fmla="*/ 2147483647 w 82"/>
                <a:gd name="T5" fmla="*/ 2147483647 h 70"/>
                <a:gd name="T6" fmla="*/ 2147483647 w 82"/>
                <a:gd name="T7" fmla="*/ 2147483647 h 70"/>
                <a:gd name="T8" fmla="*/ 2147483647 w 82"/>
                <a:gd name="T9" fmla="*/ 2147483647 h 70"/>
                <a:gd name="T10" fmla="*/ 2147483647 w 82"/>
                <a:gd name="T11" fmla="*/ 2147483647 h 70"/>
                <a:gd name="T12" fmla="*/ 2147483647 w 82"/>
                <a:gd name="T13" fmla="*/ 2147483647 h 70"/>
                <a:gd name="T14" fmla="*/ 2147483647 w 82"/>
                <a:gd name="T15" fmla="*/ 2147483647 h 70"/>
                <a:gd name="T16" fmla="*/ 2147483647 w 82"/>
                <a:gd name="T17" fmla="*/ 2147483647 h 70"/>
                <a:gd name="T18" fmla="*/ 2147483647 w 82"/>
                <a:gd name="T19" fmla="*/ 2147483647 h 70"/>
                <a:gd name="T20" fmla="*/ 2147483647 w 82"/>
                <a:gd name="T21" fmla="*/ 2147483647 h 70"/>
                <a:gd name="T22" fmla="*/ 2147483647 w 82"/>
                <a:gd name="T23" fmla="*/ 2147483647 h 70"/>
                <a:gd name="T24" fmla="*/ 2147483647 w 82"/>
                <a:gd name="T25" fmla="*/ 2147483647 h 70"/>
                <a:gd name="T26" fmla="*/ 2147483647 w 82"/>
                <a:gd name="T27" fmla="*/ 2147483647 h 70"/>
                <a:gd name="T28" fmla="*/ 2147483647 w 82"/>
                <a:gd name="T29" fmla="*/ 2147483647 h 70"/>
                <a:gd name="T30" fmla="*/ 2147483647 w 82"/>
                <a:gd name="T31" fmla="*/ 2147483647 h 70"/>
                <a:gd name="T32" fmla="*/ 2147483647 w 82"/>
                <a:gd name="T33" fmla="*/ 2147483647 h 70"/>
                <a:gd name="T34" fmla="*/ 2147483647 w 82"/>
                <a:gd name="T35" fmla="*/ 2147483647 h 70"/>
                <a:gd name="T36" fmla="*/ 2147483647 w 82"/>
                <a:gd name="T37" fmla="*/ 2147483647 h 70"/>
                <a:gd name="T38" fmla="*/ 2147483647 w 82"/>
                <a:gd name="T39" fmla="*/ 2147483647 h 70"/>
                <a:gd name="T40" fmla="*/ 2147483647 w 82"/>
                <a:gd name="T41" fmla="*/ 2147483647 h 70"/>
                <a:gd name="T42" fmla="*/ 0 w 82"/>
                <a:gd name="T43" fmla="*/ 0 h 70"/>
                <a:gd name="T44" fmla="*/ 2147483647 w 82"/>
                <a:gd name="T45" fmla="*/ 0 h 70"/>
                <a:gd name="T46" fmla="*/ 2147483647 w 82"/>
                <a:gd name="T47" fmla="*/ 2147483647 h 70"/>
                <a:gd name="T48" fmla="*/ 2147483647 w 82"/>
                <a:gd name="T49" fmla="*/ 2147483647 h 70"/>
                <a:gd name="T50" fmla="*/ 2147483647 w 82"/>
                <a:gd name="T51" fmla="*/ 2147483647 h 70"/>
                <a:gd name="T52" fmla="*/ 2147483647 w 82"/>
                <a:gd name="T53" fmla="*/ 2147483647 h 70"/>
                <a:gd name="T54" fmla="*/ 2147483647 w 82"/>
                <a:gd name="T55" fmla="*/ 2147483647 h 70"/>
                <a:gd name="T56" fmla="*/ 2147483647 w 82"/>
                <a:gd name="T57" fmla="*/ 2147483647 h 70"/>
                <a:gd name="T58" fmla="*/ 2147483647 w 82"/>
                <a:gd name="T59" fmla="*/ 2147483647 h 70"/>
                <a:gd name="T60" fmla="*/ 2147483647 w 82"/>
                <a:gd name="T61" fmla="*/ 2147483647 h 70"/>
                <a:gd name="T62" fmla="*/ 2147483647 w 82"/>
                <a:gd name="T63" fmla="*/ 2147483647 h 70"/>
                <a:gd name="T64" fmla="*/ 2147483647 w 82"/>
                <a:gd name="T65" fmla="*/ 2147483647 h 70"/>
                <a:gd name="T66" fmla="*/ 2147483647 w 82"/>
                <a:gd name="T67" fmla="*/ 2147483647 h 70"/>
                <a:gd name="T68" fmla="*/ 2147483647 w 82"/>
                <a:gd name="T69" fmla="*/ 2147483647 h 70"/>
                <a:gd name="T70" fmla="*/ 2147483647 w 82"/>
                <a:gd name="T71" fmla="*/ 2147483647 h 70"/>
                <a:gd name="T72" fmla="*/ 2147483647 w 82"/>
                <a:gd name="T73" fmla="*/ 2147483647 h 70"/>
                <a:gd name="T74" fmla="*/ 2147483647 w 82"/>
                <a:gd name="T75" fmla="*/ 2147483647 h 70"/>
                <a:gd name="T76" fmla="*/ 2147483647 w 82"/>
                <a:gd name="T77" fmla="*/ 2147483647 h 70"/>
                <a:gd name="T78" fmla="*/ 2147483647 w 82"/>
                <a:gd name="T79" fmla="*/ 2147483647 h 70"/>
                <a:gd name="T80" fmla="*/ 2147483647 w 82"/>
                <a:gd name="T81" fmla="*/ 2147483647 h 70"/>
                <a:gd name="T82" fmla="*/ 2147483647 w 82"/>
                <a:gd name="T83" fmla="*/ 2147483647 h 70"/>
                <a:gd name="T84" fmla="*/ 2147483647 w 82"/>
                <a:gd name="T85" fmla="*/ 2147483647 h 7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2"/>
                <a:gd name="T130" fmla="*/ 0 h 70"/>
                <a:gd name="T131" fmla="*/ 82 w 82"/>
                <a:gd name="T132" fmla="*/ 70 h 7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2" h="70">
                  <a:moveTo>
                    <a:pt x="28" y="52"/>
                  </a:moveTo>
                  <a:lnTo>
                    <a:pt x="20" y="54"/>
                  </a:lnTo>
                  <a:lnTo>
                    <a:pt x="14" y="56"/>
                  </a:lnTo>
                  <a:lnTo>
                    <a:pt x="26" y="62"/>
                  </a:lnTo>
                  <a:lnTo>
                    <a:pt x="30" y="64"/>
                  </a:lnTo>
                  <a:lnTo>
                    <a:pt x="36" y="70"/>
                  </a:lnTo>
                  <a:lnTo>
                    <a:pt x="20" y="70"/>
                  </a:lnTo>
                  <a:lnTo>
                    <a:pt x="14" y="62"/>
                  </a:lnTo>
                  <a:lnTo>
                    <a:pt x="12" y="58"/>
                  </a:lnTo>
                  <a:lnTo>
                    <a:pt x="8" y="56"/>
                  </a:lnTo>
                  <a:lnTo>
                    <a:pt x="10" y="50"/>
                  </a:lnTo>
                  <a:lnTo>
                    <a:pt x="14" y="46"/>
                  </a:lnTo>
                  <a:lnTo>
                    <a:pt x="12" y="44"/>
                  </a:lnTo>
                  <a:lnTo>
                    <a:pt x="10" y="40"/>
                  </a:lnTo>
                  <a:lnTo>
                    <a:pt x="18" y="40"/>
                  </a:lnTo>
                  <a:lnTo>
                    <a:pt x="16" y="34"/>
                  </a:lnTo>
                  <a:lnTo>
                    <a:pt x="14" y="28"/>
                  </a:lnTo>
                  <a:lnTo>
                    <a:pt x="14" y="16"/>
                  </a:lnTo>
                  <a:lnTo>
                    <a:pt x="10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2" y="4"/>
                  </a:lnTo>
                  <a:lnTo>
                    <a:pt x="24" y="14"/>
                  </a:lnTo>
                  <a:lnTo>
                    <a:pt x="40" y="22"/>
                  </a:lnTo>
                  <a:lnTo>
                    <a:pt x="46" y="24"/>
                  </a:lnTo>
                  <a:lnTo>
                    <a:pt x="54" y="26"/>
                  </a:lnTo>
                  <a:lnTo>
                    <a:pt x="60" y="26"/>
                  </a:lnTo>
                  <a:lnTo>
                    <a:pt x="66" y="24"/>
                  </a:lnTo>
                  <a:lnTo>
                    <a:pt x="74" y="20"/>
                  </a:lnTo>
                  <a:lnTo>
                    <a:pt x="74" y="30"/>
                  </a:lnTo>
                  <a:lnTo>
                    <a:pt x="74" y="34"/>
                  </a:lnTo>
                  <a:lnTo>
                    <a:pt x="76" y="36"/>
                  </a:lnTo>
                  <a:lnTo>
                    <a:pt x="82" y="42"/>
                  </a:lnTo>
                  <a:lnTo>
                    <a:pt x="78" y="44"/>
                  </a:lnTo>
                  <a:lnTo>
                    <a:pt x="72" y="44"/>
                  </a:lnTo>
                  <a:lnTo>
                    <a:pt x="60" y="46"/>
                  </a:lnTo>
                  <a:lnTo>
                    <a:pt x="60" y="62"/>
                  </a:lnTo>
                  <a:lnTo>
                    <a:pt x="52" y="60"/>
                  </a:lnTo>
                  <a:lnTo>
                    <a:pt x="44" y="56"/>
                  </a:lnTo>
                  <a:lnTo>
                    <a:pt x="38" y="54"/>
                  </a:lnTo>
                  <a:lnTo>
                    <a:pt x="28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85" name="Freeform 245"/>
            <p:cNvSpPr/>
            <p:nvPr/>
          </p:nvSpPr>
          <p:spPr bwMode="auto">
            <a:xfrm>
              <a:off x="7544810" y="3371615"/>
              <a:ext cx="199488" cy="233630"/>
            </a:xfrm>
            <a:custGeom>
              <a:avLst/>
              <a:gdLst>
                <a:gd name="T0" fmla="*/ 2147483647 w 136"/>
                <a:gd name="T1" fmla="*/ 2147483647 h 148"/>
                <a:gd name="T2" fmla="*/ 2147483647 w 136"/>
                <a:gd name="T3" fmla="*/ 0 h 148"/>
                <a:gd name="T4" fmla="*/ 2147483647 w 136"/>
                <a:gd name="T5" fmla="*/ 2147483647 h 148"/>
                <a:gd name="T6" fmla="*/ 2147483647 w 136"/>
                <a:gd name="T7" fmla="*/ 2147483647 h 148"/>
                <a:gd name="T8" fmla="*/ 2147483647 w 136"/>
                <a:gd name="T9" fmla="*/ 2147483647 h 148"/>
                <a:gd name="T10" fmla="*/ 2147483647 w 136"/>
                <a:gd name="T11" fmla="*/ 2147483647 h 148"/>
                <a:gd name="T12" fmla="*/ 2147483647 w 136"/>
                <a:gd name="T13" fmla="*/ 2147483647 h 148"/>
                <a:gd name="T14" fmla="*/ 2147483647 w 136"/>
                <a:gd name="T15" fmla="*/ 2147483647 h 148"/>
                <a:gd name="T16" fmla="*/ 2147483647 w 136"/>
                <a:gd name="T17" fmla="*/ 2147483647 h 148"/>
                <a:gd name="T18" fmla="*/ 2147483647 w 136"/>
                <a:gd name="T19" fmla="*/ 2147483647 h 148"/>
                <a:gd name="T20" fmla="*/ 2147483647 w 136"/>
                <a:gd name="T21" fmla="*/ 2147483647 h 148"/>
                <a:gd name="T22" fmla="*/ 2147483647 w 136"/>
                <a:gd name="T23" fmla="*/ 2147483647 h 148"/>
                <a:gd name="T24" fmla="*/ 2147483647 w 136"/>
                <a:gd name="T25" fmla="*/ 2147483647 h 148"/>
                <a:gd name="T26" fmla="*/ 2147483647 w 136"/>
                <a:gd name="T27" fmla="*/ 2147483647 h 148"/>
                <a:gd name="T28" fmla="*/ 2147483647 w 136"/>
                <a:gd name="T29" fmla="*/ 2147483647 h 148"/>
                <a:gd name="T30" fmla="*/ 2147483647 w 136"/>
                <a:gd name="T31" fmla="*/ 2147483647 h 148"/>
                <a:gd name="T32" fmla="*/ 2147483647 w 136"/>
                <a:gd name="T33" fmla="*/ 2147483647 h 148"/>
                <a:gd name="T34" fmla="*/ 2147483647 w 136"/>
                <a:gd name="T35" fmla="*/ 2147483647 h 148"/>
                <a:gd name="T36" fmla="*/ 2147483647 w 136"/>
                <a:gd name="T37" fmla="*/ 2147483647 h 148"/>
                <a:gd name="T38" fmla="*/ 2147483647 w 136"/>
                <a:gd name="T39" fmla="*/ 2147483647 h 148"/>
                <a:gd name="T40" fmla="*/ 2147483647 w 136"/>
                <a:gd name="T41" fmla="*/ 2147483647 h 148"/>
                <a:gd name="T42" fmla="*/ 2147483647 w 136"/>
                <a:gd name="T43" fmla="*/ 2147483647 h 148"/>
                <a:gd name="T44" fmla="*/ 2147483647 w 136"/>
                <a:gd name="T45" fmla="*/ 2147483647 h 148"/>
                <a:gd name="T46" fmla="*/ 2147483647 w 136"/>
                <a:gd name="T47" fmla="*/ 2147483647 h 148"/>
                <a:gd name="T48" fmla="*/ 0 w 136"/>
                <a:gd name="T49" fmla="*/ 2147483647 h 148"/>
                <a:gd name="T50" fmla="*/ 2147483647 w 136"/>
                <a:gd name="T51" fmla="*/ 2147483647 h 148"/>
                <a:gd name="T52" fmla="*/ 2147483647 w 136"/>
                <a:gd name="T53" fmla="*/ 2147483647 h 148"/>
                <a:gd name="T54" fmla="*/ 2147483647 w 136"/>
                <a:gd name="T55" fmla="*/ 2147483647 h 148"/>
                <a:gd name="T56" fmla="*/ 2147483647 w 136"/>
                <a:gd name="T57" fmla="*/ 2147483647 h 148"/>
                <a:gd name="T58" fmla="*/ 2147483647 w 136"/>
                <a:gd name="T59" fmla="*/ 2147483647 h 148"/>
                <a:gd name="T60" fmla="*/ 2147483647 w 136"/>
                <a:gd name="T61" fmla="*/ 2147483647 h 148"/>
                <a:gd name="T62" fmla="*/ 2147483647 w 136"/>
                <a:gd name="T63" fmla="*/ 2147483647 h 148"/>
                <a:gd name="T64" fmla="*/ 2147483647 w 136"/>
                <a:gd name="T65" fmla="*/ 2147483647 h 148"/>
                <a:gd name="T66" fmla="*/ 2147483647 w 136"/>
                <a:gd name="T67" fmla="*/ 2147483647 h 148"/>
                <a:gd name="T68" fmla="*/ 2147483647 w 136"/>
                <a:gd name="T69" fmla="*/ 2147483647 h 148"/>
                <a:gd name="T70" fmla="*/ 2147483647 w 136"/>
                <a:gd name="T71" fmla="*/ 2147483647 h 148"/>
                <a:gd name="T72" fmla="*/ 2147483647 w 136"/>
                <a:gd name="T73" fmla="*/ 2147483647 h 148"/>
                <a:gd name="T74" fmla="*/ 2147483647 w 136"/>
                <a:gd name="T75" fmla="*/ 2147483647 h 148"/>
                <a:gd name="T76" fmla="*/ 2147483647 w 136"/>
                <a:gd name="T77" fmla="*/ 2147483647 h 148"/>
                <a:gd name="T78" fmla="*/ 2147483647 w 136"/>
                <a:gd name="T79" fmla="*/ 2147483647 h 148"/>
                <a:gd name="T80" fmla="*/ 2147483647 w 136"/>
                <a:gd name="T81" fmla="*/ 2147483647 h 148"/>
                <a:gd name="T82" fmla="*/ 2147483647 w 136"/>
                <a:gd name="T83" fmla="*/ 2147483647 h 148"/>
                <a:gd name="T84" fmla="*/ 2147483647 w 136"/>
                <a:gd name="T85" fmla="*/ 2147483647 h 148"/>
                <a:gd name="T86" fmla="*/ 2147483647 w 136"/>
                <a:gd name="T87" fmla="*/ 2147483647 h 148"/>
                <a:gd name="T88" fmla="*/ 2147483647 w 136"/>
                <a:gd name="T89" fmla="*/ 2147483647 h 14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6"/>
                <a:gd name="T136" fmla="*/ 0 h 148"/>
                <a:gd name="T137" fmla="*/ 136 w 136"/>
                <a:gd name="T138" fmla="*/ 148 h 14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6" h="148">
                  <a:moveTo>
                    <a:pt x="76" y="12"/>
                  </a:moveTo>
                  <a:lnTo>
                    <a:pt x="78" y="6"/>
                  </a:lnTo>
                  <a:lnTo>
                    <a:pt x="80" y="4"/>
                  </a:lnTo>
                  <a:lnTo>
                    <a:pt x="86" y="0"/>
                  </a:lnTo>
                  <a:lnTo>
                    <a:pt x="98" y="10"/>
                  </a:lnTo>
                  <a:lnTo>
                    <a:pt x="110" y="24"/>
                  </a:lnTo>
                  <a:lnTo>
                    <a:pt x="116" y="30"/>
                  </a:lnTo>
                  <a:lnTo>
                    <a:pt x="118" y="38"/>
                  </a:lnTo>
                  <a:lnTo>
                    <a:pt x="122" y="46"/>
                  </a:lnTo>
                  <a:lnTo>
                    <a:pt x="122" y="52"/>
                  </a:lnTo>
                  <a:lnTo>
                    <a:pt x="120" y="56"/>
                  </a:lnTo>
                  <a:lnTo>
                    <a:pt x="118" y="60"/>
                  </a:lnTo>
                  <a:lnTo>
                    <a:pt x="126" y="78"/>
                  </a:lnTo>
                  <a:lnTo>
                    <a:pt x="136" y="102"/>
                  </a:lnTo>
                  <a:lnTo>
                    <a:pt x="134" y="110"/>
                  </a:lnTo>
                  <a:lnTo>
                    <a:pt x="132" y="114"/>
                  </a:lnTo>
                  <a:lnTo>
                    <a:pt x="130" y="114"/>
                  </a:lnTo>
                  <a:lnTo>
                    <a:pt x="126" y="114"/>
                  </a:lnTo>
                  <a:lnTo>
                    <a:pt x="126" y="110"/>
                  </a:lnTo>
                  <a:lnTo>
                    <a:pt x="130" y="106"/>
                  </a:lnTo>
                  <a:lnTo>
                    <a:pt x="122" y="108"/>
                  </a:lnTo>
                  <a:lnTo>
                    <a:pt x="118" y="110"/>
                  </a:lnTo>
                  <a:lnTo>
                    <a:pt x="116" y="120"/>
                  </a:lnTo>
                  <a:lnTo>
                    <a:pt x="116" y="116"/>
                  </a:lnTo>
                  <a:lnTo>
                    <a:pt x="114" y="114"/>
                  </a:lnTo>
                  <a:lnTo>
                    <a:pt x="108" y="120"/>
                  </a:lnTo>
                  <a:lnTo>
                    <a:pt x="104" y="122"/>
                  </a:lnTo>
                  <a:lnTo>
                    <a:pt x="100" y="122"/>
                  </a:lnTo>
                  <a:lnTo>
                    <a:pt x="92" y="122"/>
                  </a:lnTo>
                  <a:lnTo>
                    <a:pt x="88" y="120"/>
                  </a:lnTo>
                  <a:lnTo>
                    <a:pt x="84" y="120"/>
                  </a:lnTo>
                  <a:lnTo>
                    <a:pt x="82" y="120"/>
                  </a:lnTo>
                  <a:lnTo>
                    <a:pt x="82" y="122"/>
                  </a:lnTo>
                  <a:lnTo>
                    <a:pt x="86" y="128"/>
                  </a:lnTo>
                  <a:lnTo>
                    <a:pt x="90" y="132"/>
                  </a:lnTo>
                  <a:lnTo>
                    <a:pt x="86" y="138"/>
                  </a:lnTo>
                  <a:lnTo>
                    <a:pt x="82" y="148"/>
                  </a:lnTo>
                  <a:lnTo>
                    <a:pt x="74" y="144"/>
                  </a:lnTo>
                  <a:lnTo>
                    <a:pt x="70" y="138"/>
                  </a:lnTo>
                  <a:lnTo>
                    <a:pt x="66" y="132"/>
                  </a:lnTo>
                  <a:lnTo>
                    <a:pt x="64" y="122"/>
                  </a:lnTo>
                  <a:lnTo>
                    <a:pt x="54" y="122"/>
                  </a:lnTo>
                  <a:lnTo>
                    <a:pt x="46" y="124"/>
                  </a:lnTo>
                  <a:lnTo>
                    <a:pt x="38" y="126"/>
                  </a:lnTo>
                  <a:lnTo>
                    <a:pt x="30" y="130"/>
                  </a:lnTo>
                  <a:lnTo>
                    <a:pt x="20" y="130"/>
                  </a:lnTo>
                  <a:lnTo>
                    <a:pt x="20" y="136"/>
                  </a:lnTo>
                  <a:lnTo>
                    <a:pt x="8" y="134"/>
                  </a:lnTo>
                  <a:lnTo>
                    <a:pt x="2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6" y="126"/>
                  </a:lnTo>
                  <a:lnTo>
                    <a:pt x="8" y="124"/>
                  </a:lnTo>
                  <a:lnTo>
                    <a:pt x="14" y="116"/>
                  </a:lnTo>
                  <a:lnTo>
                    <a:pt x="20" y="108"/>
                  </a:lnTo>
                  <a:lnTo>
                    <a:pt x="24" y="106"/>
                  </a:lnTo>
                  <a:lnTo>
                    <a:pt x="28" y="106"/>
                  </a:lnTo>
                  <a:lnTo>
                    <a:pt x="34" y="106"/>
                  </a:lnTo>
                  <a:lnTo>
                    <a:pt x="36" y="104"/>
                  </a:lnTo>
                  <a:lnTo>
                    <a:pt x="42" y="102"/>
                  </a:lnTo>
                  <a:lnTo>
                    <a:pt x="46" y="102"/>
                  </a:lnTo>
                  <a:lnTo>
                    <a:pt x="52" y="102"/>
                  </a:lnTo>
                  <a:lnTo>
                    <a:pt x="54" y="104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2" y="102"/>
                  </a:lnTo>
                  <a:lnTo>
                    <a:pt x="62" y="96"/>
                  </a:lnTo>
                  <a:lnTo>
                    <a:pt x="60" y="94"/>
                  </a:lnTo>
                  <a:lnTo>
                    <a:pt x="62" y="90"/>
                  </a:lnTo>
                  <a:lnTo>
                    <a:pt x="64" y="86"/>
                  </a:lnTo>
                  <a:lnTo>
                    <a:pt x="68" y="84"/>
                  </a:lnTo>
                  <a:lnTo>
                    <a:pt x="68" y="80"/>
                  </a:lnTo>
                  <a:lnTo>
                    <a:pt x="68" y="78"/>
                  </a:lnTo>
                  <a:lnTo>
                    <a:pt x="68" y="74"/>
                  </a:lnTo>
                  <a:lnTo>
                    <a:pt x="70" y="78"/>
                  </a:lnTo>
                  <a:lnTo>
                    <a:pt x="68" y="82"/>
                  </a:lnTo>
                  <a:lnTo>
                    <a:pt x="76" y="80"/>
                  </a:lnTo>
                  <a:lnTo>
                    <a:pt x="82" y="78"/>
                  </a:lnTo>
                  <a:lnTo>
                    <a:pt x="86" y="76"/>
                  </a:lnTo>
                  <a:lnTo>
                    <a:pt x="90" y="72"/>
                  </a:lnTo>
                  <a:lnTo>
                    <a:pt x="92" y="60"/>
                  </a:lnTo>
                  <a:lnTo>
                    <a:pt x="94" y="50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2"/>
                  </a:lnTo>
                  <a:lnTo>
                    <a:pt x="84" y="26"/>
                  </a:lnTo>
                  <a:lnTo>
                    <a:pt x="82" y="24"/>
                  </a:lnTo>
                  <a:lnTo>
                    <a:pt x="80" y="20"/>
                  </a:lnTo>
                  <a:lnTo>
                    <a:pt x="78" y="16"/>
                  </a:lnTo>
                  <a:lnTo>
                    <a:pt x="76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86" name="Freeform 246"/>
            <p:cNvSpPr/>
            <p:nvPr/>
          </p:nvSpPr>
          <p:spPr bwMode="auto">
            <a:xfrm>
              <a:off x="7590936" y="3578697"/>
              <a:ext cx="44971" cy="39823"/>
            </a:xfrm>
            <a:custGeom>
              <a:avLst/>
              <a:gdLst>
                <a:gd name="T0" fmla="*/ 2147483647 w 32"/>
                <a:gd name="T1" fmla="*/ 2147483647 h 26"/>
                <a:gd name="T2" fmla="*/ 2147483647 w 32"/>
                <a:gd name="T3" fmla="*/ 2147483647 h 26"/>
                <a:gd name="T4" fmla="*/ 2147483647 w 32"/>
                <a:gd name="T5" fmla="*/ 0 h 26"/>
                <a:gd name="T6" fmla="*/ 2147483647 w 32"/>
                <a:gd name="T7" fmla="*/ 0 h 26"/>
                <a:gd name="T8" fmla="*/ 2147483647 w 32"/>
                <a:gd name="T9" fmla="*/ 2147483647 h 26"/>
                <a:gd name="T10" fmla="*/ 2147483647 w 32"/>
                <a:gd name="T11" fmla="*/ 2147483647 h 26"/>
                <a:gd name="T12" fmla="*/ 2147483647 w 32"/>
                <a:gd name="T13" fmla="*/ 2147483647 h 26"/>
                <a:gd name="T14" fmla="*/ 2147483647 w 32"/>
                <a:gd name="T15" fmla="*/ 2147483647 h 26"/>
                <a:gd name="T16" fmla="*/ 2147483647 w 32"/>
                <a:gd name="T17" fmla="*/ 2147483647 h 26"/>
                <a:gd name="T18" fmla="*/ 2147483647 w 32"/>
                <a:gd name="T19" fmla="*/ 2147483647 h 26"/>
                <a:gd name="T20" fmla="*/ 2147483647 w 32"/>
                <a:gd name="T21" fmla="*/ 2147483647 h 26"/>
                <a:gd name="T22" fmla="*/ 2147483647 w 32"/>
                <a:gd name="T23" fmla="*/ 2147483647 h 26"/>
                <a:gd name="T24" fmla="*/ 2147483647 w 32"/>
                <a:gd name="T25" fmla="*/ 2147483647 h 26"/>
                <a:gd name="T26" fmla="*/ 2147483647 w 32"/>
                <a:gd name="T27" fmla="*/ 2147483647 h 26"/>
                <a:gd name="T28" fmla="*/ 0 w 32"/>
                <a:gd name="T29" fmla="*/ 2147483647 h 26"/>
                <a:gd name="T30" fmla="*/ 0 w 32"/>
                <a:gd name="T31" fmla="*/ 2147483647 h 26"/>
                <a:gd name="T32" fmla="*/ 2147483647 w 32"/>
                <a:gd name="T33" fmla="*/ 2147483647 h 26"/>
                <a:gd name="T34" fmla="*/ 2147483647 w 32"/>
                <a:gd name="T35" fmla="*/ 2147483647 h 26"/>
                <a:gd name="T36" fmla="*/ 2147483647 w 32"/>
                <a:gd name="T37" fmla="*/ 2147483647 h 26"/>
                <a:gd name="T38" fmla="*/ 2147483647 w 32"/>
                <a:gd name="T39" fmla="*/ 2147483647 h 2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2"/>
                <a:gd name="T61" fmla="*/ 0 h 26"/>
                <a:gd name="T62" fmla="*/ 32 w 32"/>
                <a:gd name="T63" fmla="*/ 26 h 2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2" h="26">
                  <a:moveTo>
                    <a:pt x="14" y="4"/>
                  </a:moveTo>
                  <a:lnTo>
                    <a:pt x="16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32" y="8"/>
                  </a:lnTo>
                  <a:lnTo>
                    <a:pt x="30" y="12"/>
                  </a:lnTo>
                  <a:lnTo>
                    <a:pt x="24" y="14"/>
                  </a:lnTo>
                  <a:lnTo>
                    <a:pt x="14" y="16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87" name="Freeform 247"/>
            <p:cNvSpPr/>
            <p:nvPr/>
          </p:nvSpPr>
          <p:spPr bwMode="auto">
            <a:xfrm>
              <a:off x="7530973" y="3587988"/>
              <a:ext cx="59962" cy="79646"/>
            </a:xfrm>
            <a:custGeom>
              <a:avLst/>
              <a:gdLst>
                <a:gd name="T0" fmla="*/ 2147483647 w 40"/>
                <a:gd name="T1" fmla="*/ 2147483647 h 52"/>
                <a:gd name="T2" fmla="*/ 2147483647 w 40"/>
                <a:gd name="T3" fmla="*/ 2147483647 h 52"/>
                <a:gd name="T4" fmla="*/ 2147483647 w 40"/>
                <a:gd name="T5" fmla="*/ 2147483647 h 52"/>
                <a:gd name="T6" fmla="*/ 0 w 40"/>
                <a:gd name="T7" fmla="*/ 2147483647 h 52"/>
                <a:gd name="T8" fmla="*/ 2147483647 w 40"/>
                <a:gd name="T9" fmla="*/ 2147483647 h 52"/>
                <a:gd name="T10" fmla="*/ 2147483647 w 40"/>
                <a:gd name="T11" fmla="*/ 2147483647 h 52"/>
                <a:gd name="T12" fmla="*/ 2147483647 w 40"/>
                <a:gd name="T13" fmla="*/ 0 h 52"/>
                <a:gd name="T14" fmla="*/ 2147483647 w 40"/>
                <a:gd name="T15" fmla="*/ 2147483647 h 52"/>
                <a:gd name="T16" fmla="*/ 2147483647 w 40"/>
                <a:gd name="T17" fmla="*/ 2147483647 h 52"/>
                <a:gd name="T18" fmla="*/ 2147483647 w 40"/>
                <a:gd name="T19" fmla="*/ 2147483647 h 52"/>
                <a:gd name="T20" fmla="*/ 2147483647 w 40"/>
                <a:gd name="T21" fmla="*/ 2147483647 h 52"/>
                <a:gd name="T22" fmla="*/ 2147483647 w 40"/>
                <a:gd name="T23" fmla="*/ 2147483647 h 52"/>
                <a:gd name="T24" fmla="*/ 2147483647 w 40"/>
                <a:gd name="T25" fmla="*/ 2147483647 h 52"/>
                <a:gd name="T26" fmla="*/ 2147483647 w 40"/>
                <a:gd name="T27" fmla="*/ 2147483647 h 52"/>
                <a:gd name="T28" fmla="*/ 2147483647 w 40"/>
                <a:gd name="T29" fmla="*/ 2147483647 h 52"/>
                <a:gd name="T30" fmla="*/ 2147483647 w 40"/>
                <a:gd name="T31" fmla="*/ 2147483647 h 52"/>
                <a:gd name="T32" fmla="*/ 2147483647 w 40"/>
                <a:gd name="T33" fmla="*/ 2147483647 h 52"/>
                <a:gd name="T34" fmla="*/ 2147483647 w 40"/>
                <a:gd name="T35" fmla="*/ 2147483647 h 52"/>
                <a:gd name="T36" fmla="*/ 2147483647 w 40"/>
                <a:gd name="T37" fmla="*/ 2147483647 h 52"/>
                <a:gd name="T38" fmla="*/ 2147483647 w 40"/>
                <a:gd name="T39" fmla="*/ 2147483647 h 52"/>
                <a:gd name="T40" fmla="*/ 2147483647 w 40"/>
                <a:gd name="T41" fmla="*/ 2147483647 h 52"/>
                <a:gd name="T42" fmla="*/ 2147483647 w 40"/>
                <a:gd name="T43" fmla="*/ 2147483647 h 52"/>
                <a:gd name="T44" fmla="*/ 2147483647 w 40"/>
                <a:gd name="T45" fmla="*/ 2147483647 h 52"/>
                <a:gd name="T46" fmla="*/ 2147483647 w 40"/>
                <a:gd name="T47" fmla="*/ 2147483647 h 52"/>
                <a:gd name="T48" fmla="*/ 2147483647 w 40"/>
                <a:gd name="T49" fmla="*/ 2147483647 h 52"/>
                <a:gd name="T50" fmla="*/ 2147483647 w 40"/>
                <a:gd name="T51" fmla="*/ 2147483647 h 52"/>
                <a:gd name="T52" fmla="*/ 2147483647 w 40"/>
                <a:gd name="T53" fmla="*/ 2147483647 h 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0"/>
                <a:gd name="T82" fmla="*/ 0 h 52"/>
                <a:gd name="T83" fmla="*/ 40 w 40"/>
                <a:gd name="T84" fmla="*/ 52 h 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0" h="52">
                  <a:moveTo>
                    <a:pt x="12" y="24"/>
                  </a:move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6" y="4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2" y="16"/>
                  </a:lnTo>
                  <a:lnTo>
                    <a:pt x="40" y="22"/>
                  </a:lnTo>
                  <a:lnTo>
                    <a:pt x="36" y="24"/>
                  </a:lnTo>
                  <a:lnTo>
                    <a:pt x="34" y="28"/>
                  </a:lnTo>
                  <a:lnTo>
                    <a:pt x="36" y="32"/>
                  </a:lnTo>
                  <a:lnTo>
                    <a:pt x="38" y="36"/>
                  </a:lnTo>
                  <a:lnTo>
                    <a:pt x="38" y="40"/>
                  </a:lnTo>
                  <a:lnTo>
                    <a:pt x="40" y="42"/>
                  </a:lnTo>
                  <a:lnTo>
                    <a:pt x="38" y="48"/>
                  </a:lnTo>
                  <a:lnTo>
                    <a:pt x="38" y="52"/>
                  </a:lnTo>
                  <a:lnTo>
                    <a:pt x="32" y="50"/>
                  </a:lnTo>
                  <a:lnTo>
                    <a:pt x="24" y="46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88" name="Freeform 248"/>
            <p:cNvSpPr/>
            <p:nvPr/>
          </p:nvSpPr>
          <p:spPr bwMode="auto">
            <a:xfrm>
              <a:off x="7390294" y="3836220"/>
              <a:ext cx="35746" cy="90266"/>
            </a:xfrm>
            <a:custGeom>
              <a:avLst/>
              <a:gdLst>
                <a:gd name="T0" fmla="*/ 2147483647 w 24"/>
                <a:gd name="T1" fmla="*/ 0 h 56"/>
                <a:gd name="T2" fmla="*/ 2147483647 w 24"/>
                <a:gd name="T3" fmla="*/ 2147483647 h 56"/>
                <a:gd name="T4" fmla="*/ 2147483647 w 24"/>
                <a:gd name="T5" fmla="*/ 2147483647 h 56"/>
                <a:gd name="T6" fmla="*/ 2147483647 w 24"/>
                <a:gd name="T7" fmla="*/ 2147483647 h 56"/>
                <a:gd name="T8" fmla="*/ 2147483647 w 24"/>
                <a:gd name="T9" fmla="*/ 2147483647 h 56"/>
                <a:gd name="T10" fmla="*/ 2147483647 w 24"/>
                <a:gd name="T11" fmla="*/ 2147483647 h 56"/>
                <a:gd name="T12" fmla="*/ 0 w 24"/>
                <a:gd name="T13" fmla="*/ 2147483647 h 56"/>
                <a:gd name="T14" fmla="*/ 0 w 24"/>
                <a:gd name="T15" fmla="*/ 2147483647 h 56"/>
                <a:gd name="T16" fmla="*/ 2147483647 w 24"/>
                <a:gd name="T17" fmla="*/ 2147483647 h 56"/>
                <a:gd name="T18" fmla="*/ 2147483647 w 24"/>
                <a:gd name="T19" fmla="*/ 2147483647 h 56"/>
                <a:gd name="T20" fmla="*/ 2147483647 w 24"/>
                <a:gd name="T21" fmla="*/ 2147483647 h 56"/>
                <a:gd name="T22" fmla="*/ 2147483647 w 24"/>
                <a:gd name="T23" fmla="*/ 2147483647 h 56"/>
                <a:gd name="T24" fmla="*/ 2147483647 w 24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"/>
                <a:gd name="T40" fmla="*/ 0 h 56"/>
                <a:gd name="T41" fmla="*/ 24 w 24"/>
                <a:gd name="T42" fmla="*/ 56 h 5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" h="56">
                  <a:moveTo>
                    <a:pt x="24" y="0"/>
                  </a:moveTo>
                  <a:lnTo>
                    <a:pt x="24" y="12"/>
                  </a:lnTo>
                  <a:lnTo>
                    <a:pt x="22" y="32"/>
                  </a:lnTo>
                  <a:lnTo>
                    <a:pt x="16" y="56"/>
                  </a:lnTo>
                  <a:lnTo>
                    <a:pt x="4" y="44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0" y="20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89" name="Freeform 249"/>
            <p:cNvSpPr/>
            <p:nvPr/>
          </p:nvSpPr>
          <p:spPr bwMode="auto">
            <a:xfrm>
              <a:off x="7148141" y="3982239"/>
              <a:ext cx="48431" cy="54425"/>
            </a:xfrm>
            <a:custGeom>
              <a:avLst/>
              <a:gdLst>
                <a:gd name="T0" fmla="*/ 2147483647 w 34"/>
                <a:gd name="T1" fmla="*/ 2147483647 h 36"/>
                <a:gd name="T2" fmla="*/ 2147483647 w 34"/>
                <a:gd name="T3" fmla="*/ 2147483647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2147483647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0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36"/>
                <a:gd name="T47" fmla="*/ 34 w 34"/>
                <a:gd name="T48" fmla="*/ 36 h 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36">
                  <a:moveTo>
                    <a:pt x="18" y="36"/>
                  </a:moveTo>
                  <a:lnTo>
                    <a:pt x="12" y="34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4" y="12"/>
                  </a:lnTo>
                  <a:lnTo>
                    <a:pt x="12" y="6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34" y="10"/>
                  </a:lnTo>
                  <a:lnTo>
                    <a:pt x="30" y="20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90" name="Freeform 250"/>
            <p:cNvSpPr/>
            <p:nvPr/>
          </p:nvSpPr>
          <p:spPr bwMode="auto">
            <a:xfrm>
              <a:off x="6497788" y="4283567"/>
              <a:ext cx="54196" cy="114160"/>
            </a:xfrm>
            <a:custGeom>
              <a:avLst/>
              <a:gdLst>
                <a:gd name="T0" fmla="*/ 2147483647 w 36"/>
                <a:gd name="T1" fmla="*/ 2147483647 h 70"/>
                <a:gd name="T2" fmla="*/ 2147483647 w 36"/>
                <a:gd name="T3" fmla="*/ 2147483647 h 70"/>
                <a:gd name="T4" fmla="*/ 2147483647 w 36"/>
                <a:gd name="T5" fmla="*/ 2147483647 h 70"/>
                <a:gd name="T6" fmla="*/ 2147483647 w 36"/>
                <a:gd name="T7" fmla="*/ 2147483647 h 70"/>
                <a:gd name="T8" fmla="*/ 2147483647 w 36"/>
                <a:gd name="T9" fmla="*/ 2147483647 h 70"/>
                <a:gd name="T10" fmla="*/ 2147483647 w 36"/>
                <a:gd name="T11" fmla="*/ 2147483647 h 70"/>
                <a:gd name="T12" fmla="*/ 2147483647 w 36"/>
                <a:gd name="T13" fmla="*/ 2147483647 h 70"/>
                <a:gd name="T14" fmla="*/ 2147483647 w 36"/>
                <a:gd name="T15" fmla="*/ 2147483647 h 70"/>
                <a:gd name="T16" fmla="*/ 2147483647 w 36"/>
                <a:gd name="T17" fmla="*/ 2147483647 h 70"/>
                <a:gd name="T18" fmla="*/ 2147483647 w 36"/>
                <a:gd name="T19" fmla="*/ 2147483647 h 70"/>
                <a:gd name="T20" fmla="*/ 0 w 36"/>
                <a:gd name="T21" fmla="*/ 2147483647 h 70"/>
                <a:gd name="T22" fmla="*/ 2147483647 w 36"/>
                <a:gd name="T23" fmla="*/ 2147483647 h 70"/>
                <a:gd name="T24" fmla="*/ 2147483647 w 36"/>
                <a:gd name="T25" fmla="*/ 2147483647 h 70"/>
                <a:gd name="T26" fmla="*/ 2147483647 w 36"/>
                <a:gd name="T27" fmla="*/ 2147483647 h 70"/>
                <a:gd name="T28" fmla="*/ 2147483647 w 36"/>
                <a:gd name="T29" fmla="*/ 0 h 70"/>
                <a:gd name="T30" fmla="*/ 2147483647 w 36"/>
                <a:gd name="T31" fmla="*/ 2147483647 h 70"/>
                <a:gd name="T32" fmla="*/ 2147483647 w 36"/>
                <a:gd name="T33" fmla="*/ 2147483647 h 70"/>
                <a:gd name="T34" fmla="*/ 2147483647 w 36"/>
                <a:gd name="T35" fmla="*/ 2147483647 h 70"/>
                <a:gd name="T36" fmla="*/ 2147483647 w 36"/>
                <a:gd name="T37" fmla="*/ 2147483647 h 70"/>
                <a:gd name="T38" fmla="*/ 2147483647 w 36"/>
                <a:gd name="T39" fmla="*/ 2147483647 h 70"/>
                <a:gd name="T40" fmla="*/ 2147483647 w 36"/>
                <a:gd name="T41" fmla="*/ 2147483647 h 7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6"/>
                <a:gd name="T64" fmla="*/ 0 h 70"/>
                <a:gd name="T65" fmla="*/ 36 w 36"/>
                <a:gd name="T66" fmla="*/ 70 h 7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6" h="70">
                  <a:moveTo>
                    <a:pt x="36" y="52"/>
                  </a:moveTo>
                  <a:lnTo>
                    <a:pt x="34" y="58"/>
                  </a:lnTo>
                  <a:lnTo>
                    <a:pt x="30" y="64"/>
                  </a:lnTo>
                  <a:lnTo>
                    <a:pt x="22" y="68"/>
                  </a:lnTo>
                  <a:lnTo>
                    <a:pt x="16" y="70"/>
                  </a:lnTo>
                  <a:lnTo>
                    <a:pt x="12" y="68"/>
                  </a:lnTo>
                  <a:lnTo>
                    <a:pt x="8" y="64"/>
                  </a:lnTo>
                  <a:lnTo>
                    <a:pt x="6" y="60"/>
                  </a:lnTo>
                  <a:lnTo>
                    <a:pt x="4" y="54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4"/>
                  </a:lnTo>
                  <a:lnTo>
                    <a:pt x="4" y="18"/>
                  </a:lnTo>
                  <a:lnTo>
                    <a:pt x="6" y="10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6" y="8"/>
                  </a:lnTo>
                  <a:lnTo>
                    <a:pt x="26" y="20"/>
                  </a:lnTo>
                  <a:lnTo>
                    <a:pt x="34" y="36"/>
                  </a:lnTo>
                  <a:lnTo>
                    <a:pt x="36" y="44"/>
                  </a:lnTo>
                  <a:lnTo>
                    <a:pt x="36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91" name="Freeform 251"/>
            <p:cNvSpPr/>
            <p:nvPr/>
          </p:nvSpPr>
          <p:spPr bwMode="auto">
            <a:xfrm>
              <a:off x="6975175" y="3889317"/>
              <a:ext cx="219091" cy="428763"/>
            </a:xfrm>
            <a:custGeom>
              <a:avLst/>
              <a:gdLst>
                <a:gd name="T0" fmla="*/ 2147483647 w 150"/>
                <a:gd name="T1" fmla="*/ 2147483647 h 270"/>
                <a:gd name="T2" fmla="*/ 2147483647 w 150"/>
                <a:gd name="T3" fmla="*/ 2147483647 h 270"/>
                <a:gd name="T4" fmla="*/ 2147483647 w 150"/>
                <a:gd name="T5" fmla="*/ 2147483647 h 270"/>
                <a:gd name="T6" fmla="*/ 2147483647 w 150"/>
                <a:gd name="T7" fmla="*/ 2147483647 h 270"/>
                <a:gd name="T8" fmla="*/ 2147483647 w 150"/>
                <a:gd name="T9" fmla="*/ 2147483647 h 270"/>
                <a:gd name="T10" fmla="*/ 2147483647 w 150"/>
                <a:gd name="T11" fmla="*/ 2147483647 h 270"/>
                <a:gd name="T12" fmla="*/ 2147483647 w 150"/>
                <a:gd name="T13" fmla="*/ 2147483647 h 270"/>
                <a:gd name="T14" fmla="*/ 2147483647 w 150"/>
                <a:gd name="T15" fmla="*/ 2147483647 h 270"/>
                <a:gd name="T16" fmla="*/ 2147483647 w 150"/>
                <a:gd name="T17" fmla="*/ 2147483647 h 270"/>
                <a:gd name="T18" fmla="*/ 2147483647 w 150"/>
                <a:gd name="T19" fmla="*/ 2147483647 h 270"/>
                <a:gd name="T20" fmla="*/ 2147483647 w 150"/>
                <a:gd name="T21" fmla="*/ 2147483647 h 270"/>
                <a:gd name="T22" fmla="*/ 2147483647 w 150"/>
                <a:gd name="T23" fmla="*/ 2147483647 h 270"/>
                <a:gd name="T24" fmla="*/ 2147483647 w 150"/>
                <a:gd name="T25" fmla="*/ 2147483647 h 270"/>
                <a:gd name="T26" fmla="*/ 2147483647 w 150"/>
                <a:gd name="T27" fmla="*/ 2147483647 h 270"/>
                <a:gd name="T28" fmla="*/ 2147483647 w 150"/>
                <a:gd name="T29" fmla="*/ 2147483647 h 270"/>
                <a:gd name="T30" fmla="*/ 2147483647 w 150"/>
                <a:gd name="T31" fmla="*/ 2147483647 h 270"/>
                <a:gd name="T32" fmla="*/ 2147483647 w 150"/>
                <a:gd name="T33" fmla="*/ 2147483647 h 270"/>
                <a:gd name="T34" fmla="*/ 2147483647 w 150"/>
                <a:gd name="T35" fmla="*/ 2147483647 h 270"/>
                <a:gd name="T36" fmla="*/ 0 w 150"/>
                <a:gd name="T37" fmla="*/ 2147483647 h 270"/>
                <a:gd name="T38" fmla="*/ 2147483647 w 150"/>
                <a:gd name="T39" fmla="*/ 2147483647 h 270"/>
                <a:gd name="T40" fmla="*/ 2147483647 w 150"/>
                <a:gd name="T41" fmla="*/ 2147483647 h 270"/>
                <a:gd name="T42" fmla="*/ 2147483647 w 150"/>
                <a:gd name="T43" fmla="*/ 2147483647 h 270"/>
                <a:gd name="T44" fmla="*/ 2147483647 w 150"/>
                <a:gd name="T45" fmla="*/ 2147483647 h 270"/>
                <a:gd name="T46" fmla="*/ 2147483647 w 150"/>
                <a:gd name="T47" fmla="*/ 2147483647 h 270"/>
                <a:gd name="T48" fmla="*/ 2147483647 w 150"/>
                <a:gd name="T49" fmla="*/ 2147483647 h 270"/>
                <a:gd name="T50" fmla="*/ 2147483647 w 150"/>
                <a:gd name="T51" fmla="*/ 2147483647 h 270"/>
                <a:gd name="T52" fmla="*/ 2147483647 w 150"/>
                <a:gd name="T53" fmla="*/ 2147483647 h 270"/>
                <a:gd name="T54" fmla="*/ 2147483647 w 150"/>
                <a:gd name="T55" fmla="*/ 2147483647 h 270"/>
                <a:gd name="T56" fmla="*/ 2147483647 w 150"/>
                <a:gd name="T57" fmla="*/ 2147483647 h 270"/>
                <a:gd name="T58" fmla="*/ 2147483647 w 150"/>
                <a:gd name="T59" fmla="*/ 2147483647 h 270"/>
                <a:gd name="T60" fmla="*/ 2147483647 w 150"/>
                <a:gd name="T61" fmla="*/ 2147483647 h 270"/>
                <a:gd name="T62" fmla="*/ 2147483647 w 150"/>
                <a:gd name="T63" fmla="*/ 2147483647 h 270"/>
                <a:gd name="T64" fmla="*/ 2147483647 w 150"/>
                <a:gd name="T65" fmla="*/ 2147483647 h 270"/>
                <a:gd name="T66" fmla="*/ 2147483647 w 150"/>
                <a:gd name="T67" fmla="*/ 2147483647 h 270"/>
                <a:gd name="T68" fmla="*/ 2147483647 w 150"/>
                <a:gd name="T69" fmla="*/ 2147483647 h 270"/>
                <a:gd name="T70" fmla="*/ 2147483647 w 150"/>
                <a:gd name="T71" fmla="*/ 2147483647 h 270"/>
                <a:gd name="T72" fmla="*/ 2147483647 w 150"/>
                <a:gd name="T73" fmla="*/ 2147483647 h 270"/>
                <a:gd name="T74" fmla="*/ 2147483647 w 150"/>
                <a:gd name="T75" fmla="*/ 2147483647 h 270"/>
                <a:gd name="T76" fmla="*/ 2147483647 w 150"/>
                <a:gd name="T77" fmla="*/ 2147483647 h 270"/>
                <a:gd name="T78" fmla="*/ 2147483647 w 150"/>
                <a:gd name="T79" fmla="*/ 2147483647 h 270"/>
                <a:gd name="T80" fmla="*/ 2147483647 w 150"/>
                <a:gd name="T81" fmla="*/ 2147483647 h 270"/>
                <a:gd name="T82" fmla="*/ 2147483647 w 150"/>
                <a:gd name="T83" fmla="*/ 2147483647 h 270"/>
                <a:gd name="T84" fmla="*/ 2147483647 w 150"/>
                <a:gd name="T85" fmla="*/ 2147483647 h 270"/>
                <a:gd name="T86" fmla="*/ 2147483647 w 150"/>
                <a:gd name="T87" fmla="*/ 2147483647 h 270"/>
                <a:gd name="T88" fmla="*/ 2147483647 w 150"/>
                <a:gd name="T89" fmla="*/ 2147483647 h 270"/>
                <a:gd name="T90" fmla="*/ 2147483647 w 150"/>
                <a:gd name="T91" fmla="*/ 2147483647 h 270"/>
                <a:gd name="T92" fmla="*/ 2147483647 w 150"/>
                <a:gd name="T93" fmla="*/ 2147483647 h 270"/>
                <a:gd name="T94" fmla="*/ 2147483647 w 150"/>
                <a:gd name="T95" fmla="*/ 2147483647 h 270"/>
                <a:gd name="T96" fmla="*/ 2147483647 w 150"/>
                <a:gd name="T97" fmla="*/ 2147483647 h 270"/>
                <a:gd name="T98" fmla="*/ 2147483647 w 150"/>
                <a:gd name="T99" fmla="*/ 2147483647 h 2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0"/>
                <a:gd name="T151" fmla="*/ 0 h 270"/>
                <a:gd name="T152" fmla="*/ 150 w 150"/>
                <a:gd name="T153" fmla="*/ 270 h 27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0" h="270">
                  <a:moveTo>
                    <a:pt x="64" y="232"/>
                  </a:moveTo>
                  <a:lnTo>
                    <a:pt x="70" y="228"/>
                  </a:lnTo>
                  <a:lnTo>
                    <a:pt x="78" y="226"/>
                  </a:lnTo>
                  <a:lnTo>
                    <a:pt x="96" y="220"/>
                  </a:lnTo>
                  <a:lnTo>
                    <a:pt x="92" y="216"/>
                  </a:lnTo>
                  <a:lnTo>
                    <a:pt x="90" y="216"/>
                  </a:lnTo>
                  <a:lnTo>
                    <a:pt x="88" y="214"/>
                  </a:lnTo>
                  <a:lnTo>
                    <a:pt x="112" y="200"/>
                  </a:lnTo>
                  <a:lnTo>
                    <a:pt x="114" y="198"/>
                  </a:lnTo>
                  <a:lnTo>
                    <a:pt x="116" y="194"/>
                  </a:lnTo>
                  <a:lnTo>
                    <a:pt x="114" y="190"/>
                  </a:lnTo>
                  <a:lnTo>
                    <a:pt x="114" y="186"/>
                  </a:lnTo>
                  <a:lnTo>
                    <a:pt x="114" y="182"/>
                  </a:lnTo>
                  <a:lnTo>
                    <a:pt x="112" y="176"/>
                  </a:lnTo>
                  <a:lnTo>
                    <a:pt x="112" y="160"/>
                  </a:lnTo>
                  <a:lnTo>
                    <a:pt x="106" y="146"/>
                  </a:lnTo>
                  <a:lnTo>
                    <a:pt x="100" y="136"/>
                  </a:lnTo>
                  <a:lnTo>
                    <a:pt x="86" y="118"/>
                  </a:lnTo>
                  <a:lnTo>
                    <a:pt x="82" y="112"/>
                  </a:lnTo>
                  <a:lnTo>
                    <a:pt x="76" y="106"/>
                  </a:lnTo>
                  <a:lnTo>
                    <a:pt x="70" y="106"/>
                  </a:lnTo>
                  <a:lnTo>
                    <a:pt x="68" y="102"/>
                  </a:lnTo>
                  <a:lnTo>
                    <a:pt x="66" y="96"/>
                  </a:lnTo>
                  <a:lnTo>
                    <a:pt x="60" y="92"/>
                  </a:lnTo>
                  <a:lnTo>
                    <a:pt x="52" y="86"/>
                  </a:lnTo>
                  <a:lnTo>
                    <a:pt x="42" y="78"/>
                  </a:lnTo>
                  <a:lnTo>
                    <a:pt x="34" y="70"/>
                  </a:lnTo>
                  <a:lnTo>
                    <a:pt x="32" y="64"/>
                  </a:lnTo>
                  <a:lnTo>
                    <a:pt x="30" y="60"/>
                  </a:lnTo>
                  <a:lnTo>
                    <a:pt x="38" y="58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26" y="44"/>
                  </a:lnTo>
                  <a:lnTo>
                    <a:pt x="14" y="38"/>
                  </a:lnTo>
                  <a:lnTo>
                    <a:pt x="8" y="34"/>
                  </a:lnTo>
                  <a:lnTo>
                    <a:pt x="4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26" y="12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50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2" y="12"/>
                  </a:lnTo>
                  <a:lnTo>
                    <a:pt x="74" y="16"/>
                  </a:lnTo>
                  <a:lnTo>
                    <a:pt x="82" y="24"/>
                  </a:lnTo>
                  <a:lnTo>
                    <a:pt x="90" y="28"/>
                  </a:lnTo>
                  <a:lnTo>
                    <a:pt x="98" y="30"/>
                  </a:lnTo>
                  <a:lnTo>
                    <a:pt x="96" y="36"/>
                  </a:lnTo>
                  <a:lnTo>
                    <a:pt x="94" y="42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82" y="48"/>
                  </a:lnTo>
                  <a:lnTo>
                    <a:pt x="80" y="52"/>
                  </a:lnTo>
                  <a:lnTo>
                    <a:pt x="76" y="56"/>
                  </a:lnTo>
                  <a:lnTo>
                    <a:pt x="72" y="64"/>
                  </a:lnTo>
                  <a:lnTo>
                    <a:pt x="70" y="70"/>
                  </a:lnTo>
                  <a:lnTo>
                    <a:pt x="72" y="84"/>
                  </a:lnTo>
                  <a:lnTo>
                    <a:pt x="76" y="88"/>
                  </a:lnTo>
                  <a:lnTo>
                    <a:pt x="78" y="92"/>
                  </a:lnTo>
                  <a:lnTo>
                    <a:pt x="86" y="96"/>
                  </a:lnTo>
                  <a:lnTo>
                    <a:pt x="98" y="110"/>
                  </a:lnTo>
                  <a:lnTo>
                    <a:pt x="110" y="124"/>
                  </a:lnTo>
                  <a:lnTo>
                    <a:pt x="122" y="136"/>
                  </a:lnTo>
                  <a:lnTo>
                    <a:pt x="138" y="148"/>
                  </a:lnTo>
                  <a:lnTo>
                    <a:pt x="138" y="156"/>
                  </a:lnTo>
                  <a:lnTo>
                    <a:pt x="142" y="170"/>
                  </a:lnTo>
                  <a:lnTo>
                    <a:pt x="150" y="192"/>
                  </a:lnTo>
                  <a:lnTo>
                    <a:pt x="146" y="198"/>
                  </a:lnTo>
                  <a:lnTo>
                    <a:pt x="146" y="204"/>
                  </a:lnTo>
                  <a:lnTo>
                    <a:pt x="146" y="210"/>
                  </a:lnTo>
                  <a:lnTo>
                    <a:pt x="144" y="214"/>
                  </a:lnTo>
                  <a:lnTo>
                    <a:pt x="138" y="220"/>
                  </a:lnTo>
                  <a:lnTo>
                    <a:pt x="128" y="228"/>
                  </a:lnTo>
                  <a:lnTo>
                    <a:pt x="120" y="232"/>
                  </a:lnTo>
                  <a:lnTo>
                    <a:pt x="112" y="234"/>
                  </a:lnTo>
                  <a:lnTo>
                    <a:pt x="104" y="242"/>
                  </a:lnTo>
                  <a:lnTo>
                    <a:pt x="98" y="254"/>
                  </a:lnTo>
                  <a:lnTo>
                    <a:pt x="88" y="266"/>
                  </a:lnTo>
                  <a:lnTo>
                    <a:pt x="84" y="270"/>
                  </a:lnTo>
                  <a:lnTo>
                    <a:pt x="78" y="270"/>
                  </a:lnTo>
                  <a:lnTo>
                    <a:pt x="76" y="270"/>
                  </a:lnTo>
                  <a:lnTo>
                    <a:pt x="74" y="268"/>
                  </a:lnTo>
                  <a:lnTo>
                    <a:pt x="74" y="260"/>
                  </a:lnTo>
                  <a:lnTo>
                    <a:pt x="74" y="252"/>
                  </a:lnTo>
                  <a:lnTo>
                    <a:pt x="76" y="246"/>
                  </a:lnTo>
                  <a:lnTo>
                    <a:pt x="76" y="242"/>
                  </a:lnTo>
                  <a:lnTo>
                    <a:pt x="74" y="236"/>
                  </a:lnTo>
                  <a:lnTo>
                    <a:pt x="70" y="236"/>
                  </a:lnTo>
                  <a:lnTo>
                    <a:pt x="66" y="234"/>
                  </a:lnTo>
                  <a:lnTo>
                    <a:pt x="62" y="234"/>
                  </a:lnTo>
                  <a:lnTo>
                    <a:pt x="60" y="234"/>
                  </a:lnTo>
                  <a:lnTo>
                    <a:pt x="64" y="2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92" name="Freeform 252"/>
            <p:cNvSpPr/>
            <p:nvPr/>
          </p:nvSpPr>
          <p:spPr bwMode="auto">
            <a:xfrm>
              <a:off x="7018993" y="4142859"/>
              <a:ext cx="126842" cy="120797"/>
            </a:xfrm>
            <a:custGeom>
              <a:avLst/>
              <a:gdLst>
                <a:gd name="T0" fmla="*/ 2147483647 w 86"/>
                <a:gd name="T1" fmla="*/ 0 h 76"/>
                <a:gd name="T2" fmla="*/ 2147483647 w 86"/>
                <a:gd name="T3" fmla="*/ 0 h 76"/>
                <a:gd name="T4" fmla="*/ 2147483647 w 86"/>
                <a:gd name="T5" fmla="*/ 2147483647 h 76"/>
                <a:gd name="T6" fmla="*/ 2147483647 w 86"/>
                <a:gd name="T7" fmla="*/ 0 h 76"/>
                <a:gd name="T8" fmla="*/ 2147483647 w 86"/>
                <a:gd name="T9" fmla="*/ 0 h 76"/>
                <a:gd name="T10" fmla="*/ 2147483647 w 86"/>
                <a:gd name="T11" fmla="*/ 0 h 76"/>
                <a:gd name="T12" fmla="*/ 2147483647 w 86"/>
                <a:gd name="T13" fmla="*/ 2147483647 h 76"/>
                <a:gd name="T14" fmla="*/ 2147483647 w 86"/>
                <a:gd name="T15" fmla="*/ 2147483647 h 76"/>
                <a:gd name="T16" fmla="*/ 2147483647 w 86"/>
                <a:gd name="T17" fmla="*/ 2147483647 h 76"/>
                <a:gd name="T18" fmla="*/ 2147483647 w 86"/>
                <a:gd name="T19" fmla="*/ 2147483647 h 76"/>
                <a:gd name="T20" fmla="*/ 2147483647 w 86"/>
                <a:gd name="T21" fmla="*/ 2147483647 h 76"/>
                <a:gd name="T22" fmla="*/ 2147483647 w 86"/>
                <a:gd name="T23" fmla="*/ 2147483647 h 76"/>
                <a:gd name="T24" fmla="*/ 2147483647 w 86"/>
                <a:gd name="T25" fmla="*/ 2147483647 h 76"/>
                <a:gd name="T26" fmla="*/ 2147483647 w 86"/>
                <a:gd name="T27" fmla="*/ 2147483647 h 76"/>
                <a:gd name="T28" fmla="*/ 2147483647 w 86"/>
                <a:gd name="T29" fmla="*/ 2147483647 h 76"/>
                <a:gd name="T30" fmla="*/ 2147483647 w 86"/>
                <a:gd name="T31" fmla="*/ 2147483647 h 76"/>
                <a:gd name="T32" fmla="*/ 2147483647 w 86"/>
                <a:gd name="T33" fmla="*/ 2147483647 h 76"/>
                <a:gd name="T34" fmla="*/ 0 w 86"/>
                <a:gd name="T35" fmla="*/ 2147483647 h 76"/>
                <a:gd name="T36" fmla="*/ 2147483647 w 86"/>
                <a:gd name="T37" fmla="*/ 2147483647 h 76"/>
                <a:gd name="T38" fmla="*/ 2147483647 w 86"/>
                <a:gd name="T39" fmla="*/ 2147483647 h 76"/>
                <a:gd name="T40" fmla="*/ 2147483647 w 86"/>
                <a:gd name="T41" fmla="*/ 2147483647 h 76"/>
                <a:gd name="T42" fmla="*/ 2147483647 w 86"/>
                <a:gd name="T43" fmla="*/ 2147483647 h 76"/>
                <a:gd name="T44" fmla="*/ 2147483647 w 86"/>
                <a:gd name="T45" fmla="*/ 2147483647 h 76"/>
                <a:gd name="T46" fmla="*/ 2147483647 w 86"/>
                <a:gd name="T47" fmla="*/ 2147483647 h 76"/>
                <a:gd name="T48" fmla="*/ 2147483647 w 86"/>
                <a:gd name="T49" fmla="*/ 2147483647 h 76"/>
                <a:gd name="T50" fmla="*/ 2147483647 w 86"/>
                <a:gd name="T51" fmla="*/ 2147483647 h 76"/>
                <a:gd name="T52" fmla="*/ 2147483647 w 86"/>
                <a:gd name="T53" fmla="*/ 2147483647 h 76"/>
                <a:gd name="T54" fmla="*/ 2147483647 w 86"/>
                <a:gd name="T55" fmla="*/ 2147483647 h 76"/>
                <a:gd name="T56" fmla="*/ 2147483647 w 86"/>
                <a:gd name="T57" fmla="*/ 2147483647 h 76"/>
                <a:gd name="T58" fmla="*/ 2147483647 w 86"/>
                <a:gd name="T59" fmla="*/ 2147483647 h 76"/>
                <a:gd name="T60" fmla="*/ 2147483647 w 86"/>
                <a:gd name="T61" fmla="*/ 2147483647 h 76"/>
                <a:gd name="T62" fmla="*/ 2147483647 w 86"/>
                <a:gd name="T63" fmla="*/ 2147483647 h 76"/>
                <a:gd name="T64" fmla="*/ 2147483647 w 86"/>
                <a:gd name="T65" fmla="*/ 2147483647 h 76"/>
                <a:gd name="T66" fmla="*/ 2147483647 w 86"/>
                <a:gd name="T67" fmla="*/ 2147483647 h 76"/>
                <a:gd name="T68" fmla="*/ 2147483647 w 86"/>
                <a:gd name="T69" fmla="*/ 2147483647 h 76"/>
                <a:gd name="T70" fmla="*/ 2147483647 w 86"/>
                <a:gd name="T71" fmla="*/ 2147483647 h 76"/>
                <a:gd name="T72" fmla="*/ 2147483647 w 86"/>
                <a:gd name="T73" fmla="*/ 2147483647 h 76"/>
                <a:gd name="T74" fmla="*/ 2147483647 w 86"/>
                <a:gd name="T75" fmla="*/ 2147483647 h 76"/>
                <a:gd name="T76" fmla="*/ 2147483647 w 86"/>
                <a:gd name="T77" fmla="*/ 2147483647 h 76"/>
                <a:gd name="T78" fmla="*/ 2147483647 w 86"/>
                <a:gd name="T79" fmla="*/ 2147483647 h 76"/>
                <a:gd name="T80" fmla="*/ 2147483647 w 86"/>
                <a:gd name="T81" fmla="*/ 2147483647 h 76"/>
                <a:gd name="T82" fmla="*/ 2147483647 w 86"/>
                <a:gd name="T83" fmla="*/ 2147483647 h 76"/>
                <a:gd name="T84" fmla="*/ 2147483647 w 86"/>
                <a:gd name="T85" fmla="*/ 2147483647 h 76"/>
                <a:gd name="T86" fmla="*/ 2147483647 w 86"/>
                <a:gd name="T87" fmla="*/ 2147483647 h 76"/>
                <a:gd name="T88" fmla="*/ 2147483647 w 86"/>
                <a:gd name="T89" fmla="*/ 0 h 76"/>
                <a:gd name="T90" fmla="*/ 2147483647 w 86"/>
                <a:gd name="T91" fmla="*/ 0 h 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6"/>
                <a:gd name="T139" fmla="*/ 0 h 76"/>
                <a:gd name="T140" fmla="*/ 86 w 86"/>
                <a:gd name="T141" fmla="*/ 76 h 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6" h="76">
                  <a:moveTo>
                    <a:pt x="80" y="0"/>
                  </a:moveTo>
                  <a:lnTo>
                    <a:pt x="78" y="0"/>
                  </a:lnTo>
                  <a:lnTo>
                    <a:pt x="74" y="2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60" y="4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30" y="2"/>
                  </a:lnTo>
                  <a:lnTo>
                    <a:pt x="18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8" y="46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8" y="66"/>
                  </a:lnTo>
                  <a:lnTo>
                    <a:pt x="24" y="66"/>
                  </a:lnTo>
                  <a:lnTo>
                    <a:pt x="24" y="76"/>
                  </a:lnTo>
                  <a:lnTo>
                    <a:pt x="30" y="74"/>
                  </a:lnTo>
                  <a:lnTo>
                    <a:pt x="34" y="72"/>
                  </a:lnTo>
                  <a:lnTo>
                    <a:pt x="40" y="68"/>
                  </a:lnTo>
                  <a:lnTo>
                    <a:pt x="48" y="66"/>
                  </a:lnTo>
                  <a:lnTo>
                    <a:pt x="66" y="60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58" y="54"/>
                  </a:lnTo>
                  <a:lnTo>
                    <a:pt x="82" y="40"/>
                  </a:lnTo>
                  <a:lnTo>
                    <a:pt x="84" y="38"/>
                  </a:lnTo>
                  <a:lnTo>
                    <a:pt x="86" y="34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4" y="22"/>
                  </a:lnTo>
                  <a:lnTo>
                    <a:pt x="82" y="16"/>
                  </a:lnTo>
                  <a:lnTo>
                    <a:pt x="82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93" name="Freeform 253"/>
            <p:cNvSpPr/>
            <p:nvPr/>
          </p:nvSpPr>
          <p:spPr bwMode="auto">
            <a:xfrm>
              <a:off x="6934816" y="3913211"/>
              <a:ext cx="204100" cy="246904"/>
            </a:xfrm>
            <a:custGeom>
              <a:avLst/>
              <a:gdLst>
                <a:gd name="T0" fmla="*/ 2147483647 w 140"/>
                <a:gd name="T1" fmla="*/ 2147483647 h 156"/>
                <a:gd name="T2" fmla="*/ 2147483647 w 140"/>
                <a:gd name="T3" fmla="*/ 2147483647 h 156"/>
                <a:gd name="T4" fmla="*/ 2147483647 w 140"/>
                <a:gd name="T5" fmla="*/ 2147483647 h 156"/>
                <a:gd name="T6" fmla="*/ 2147483647 w 140"/>
                <a:gd name="T7" fmla="*/ 2147483647 h 156"/>
                <a:gd name="T8" fmla="*/ 2147483647 w 140"/>
                <a:gd name="T9" fmla="*/ 2147483647 h 156"/>
                <a:gd name="T10" fmla="*/ 2147483647 w 140"/>
                <a:gd name="T11" fmla="*/ 2147483647 h 156"/>
                <a:gd name="T12" fmla="*/ 2147483647 w 140"/>
                <a:gd name="T13" fmla="*/ 2147483647 h 156"/>
                <a:gd name="T14" fmla="*/ 2147483647 w 140"/>
                <a:gd name="T15" fmla="*/ 2147483647 h 156"/>
                <a:gd name="T16" fmla="*/ 2147483647 w 140"/>
                <a:gd name="T17" fmla="*/ 2147483647 h 156"/>
                <a:gd name="T18" fmla="*/ 2147483647 w 140"/>
                <a:gd name="T19" fmla="*/ 2147483647 h 156"/>
                <a:gd name="T20" fmla="*/ 2147483647 w 140"/>
                <a:gd name="T21" fmla="*/ 2147483647 h 156"/>
                <a:gd name="T22" fmla="*/ 2147483647 w 140"/>
                <a:gd name="T23" fmla="*/ 2147483647 h 156"/>
                <a:gd name="T24" fmla="*/ 2147483647 w 140"/>
                <a:gd name="T25" fmla="*/ 2147483647 h 156"/>
                <a:gd name="T26" fmla="*/ 2147483647 w 140"/>
                <a:gd name="T27" fmla="*/ 2147483647 h 156"/>
                <a:gd name="T28" fmla="*/ 2147483647 w 140"/>
                <a:gd name="T29" fmla="*/ 2147483647 h 156"/>
                <a:gd name="T30" fmla="*/ 2147483647 w 140"/>
                <a:gd name="T31" fmla="*/ 2147483647 h 156"/>
                <a:gd name="T32" fmla="*/ 0 w 140"/>
                <a:gd name="T33" fmla="*/ 2147483647 h 156"/>
                <a:gd name="T34" fmla="*/ 2147483647 w 140"/>
                <a:gd name="T35" fmla="*/ 2147483647 h 156"/>
                <a:gd name="T36" fmla="*/ 2147483647 w 140"/>
                <a:gd name="T37" fmla="*/ 2147483647 h 156"/>
                <a:gd name="T38" fmla="*/ 2147483647 w 140"/>
                <a:gd name="T39" fmla="*/ 2147483647 h 156"/>
                <a:gd name="T40" fmla="*/ 2147483647 w 140"/>
                <a:gd name="T41" fmla="*/ 2147483647 h 156"/>
                <a:gd name="T42" fmla="*/ 2147483647 w 140"/>
                <a:gd name="T43" fmla="*/ 2147483647 h 156"/>
                <a:gd name="T44" fmla="*/ 2147483647 w 140"/>
                <a:gd name="T45" fmla="*/ 2147483647 h 156"/>
                <a:gd name="T46" fmla="*/ 2147483647 w 140"/>
                <a:gd name="T47" fmla="*/ 2147483647 h 156"/>
                <a:gd name="T48" fmla="*/ 2147483647 w 140"/>
                <a:gd name="T49" fmla="*/ 2147483647 h 156"/>
                <a:gd name="T50" fmla="*/ 2147483647 w 140"/>
                <a:gd name="T51" fmla="*/ 2147483647 h 156"/>
                <a:gd name="T52" fmla="*/ 2147483647 w 140"/>
                <a:gd name="T53" fmla="*/ 2147483647 h 156"/>
                <a:gd name="T54" fmla="*/ 2147483647 w 140"/>
                <a:gd name="T55" fmla="*/ 2147483647 h 156"/>
                <a:gd name="T56" fmla="*/ 2147483647 w 140"/>
                <a:gd name="T57" fmla="*/ 2147483647 h 156"/>
                <a:gd name="T58" fmla="*/ 2147483647 w 140"/>
                <a:gd name="T59" fmla="*/ 2147483647 h 156"/>
                <a:gd name="T60" fmla="*/ 2147483647 w 140"/>
                <a:gd name="T61" fmla="*/ 2147483647 h 156"/>
                <a:gd name="T62" fmla="*/ 2147483647 w 140"/>
                <a:gd name="T63" fmla="*/ 2147483647 h 156"/>
                <a:gd name="T64" fmla="*/ 2147483647 w 140"/>
                <a:gd name="T65" fmla="*/ 2147483647 h 156"/>
                <a:gd name="T66" fmla="*/ 2147483647 w 140"/>
                <a:gd name="T67" fmla="*/ 2147483647 h 156"/>
                <a:gd name="T68" fmla="*/ 2147483647 w 140"/>
                <a:gd name="T69" fmla="*/ 2147483647 h 156"/>
                <a:gd name="T70" fmla="*/ 2147483647 w 140"/>
                <a:gd name="T71" fmla="*/ 2147483647 h 156"/>
                <a:gd name="T72" fmla="*/ 2147483647 w 140"/>
                <a:gd name="T73" fmla="*/ 2147483647 h 156"/>
                <a:gd name="T74" fmla="*/ 2147483647 w 140"/>
                <a:gd name="T75" fmla="*/ 2147483647 h 156"/>
                <a:gd name="T76" fmla="*/ 2147483647 w 140"/>
                <a:gd name="T77" fmla="*/ 2147483647 h 156"/>
                <a:gd name="T78" fmla="*/ 2147483647 w 140"/>
                <a:gd name="T79" fmla="*/ 2147483647 h 1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40"/>
                <a:gd name="T121" fmla="*/ 0 h 156"/>
                <a:gd name="T122" fmla="*/ 140 w 140"/>
                <a:gd name="T123" fmla="*/ 156 h 15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40" h="156">
                  <a:moveTo>
                    <a:pt x="104" y="150"/>
                  </a:moveTo>
                  <a:lnTo>
                    <a:pt x="102" y="124"/>
                  </a:lnTo>
                  <a:lnTo>
                    <a:pt x="98" y="120"/>
                  </a:lnTo>
                  <a:lnTo>
                    <a:pt x="94" y="116"/>
                  </a:lnTo>
                  <a:lnTo>
                    <a:pt x="90" y="108"/>
                  </a:lnTo>
                  <a:lnTo>
                    <a:pt x="88" y="102"/>
                  </a:lnTo>
                  <a:lnTo>
                    <a:pt x="88" y="98"/>
                  </a:lnTo>
                  <a:lnTo>
                    <a:pt x="86" y="94"/>
                  </a:lnTo>
                  <a:lnTo>
                    <a:pt x="80" y="90"/>
                  </a:lnTo>
                  <a:lnTo>
                    <a:pt x="74" y="84"/>
                  </a:lnTo>
                  <a:lnTo>
                    <a:pt x="70" y="76"/>
                  </a:lnTo>
                  <a:lnTo>
                    <a:pt x="66" y="76"/>
                  </a:lnTo>
                  <a:lnTo>
                    <a:pt x="62" y="78"/>
                  </a:lnTo>
                  <a:lnTo>
                    <a:pt x="58" y="82"/>
                  </a:lnTo>
                  <a:lnTo>
                    <a:pt x="56" y="86"/>
                  </a:lnTo>
                  <a:lnTo>
                    <a:pt x="52" y="88"/>
                  </a:lnTo>
                  <a:lnTo>
                    <a:pt x="50" y="86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4" y="80"/>
                  </a:lnTo>
                  <a:lnTo>
                    <a:pt x="40" y="80"/>
                  </a:lnTo>
                  <a:lnTo>
                    <a:pt x="36" y="84"/>
                  </a:lnTo>
                  <a:lnTo>
                    <a:pt x="28" y="90"/>
                  </a:lnTo>
                  <a:lnTo>
                    <a:pt x="26" y="70"/>
                  </a:lnTo>
                  <a:lnTo>
                    <a:pt x="26" y="64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6" y="44"/>
                  </a:lnTo>
                  <a:lnTo>
                    <a:pt x="4" y="40"/>
                  </a:lnTo>
                  <a:lnTo>
                    <a:pt x="0" y="38"/>
                  </a:lnTo>
                  <a:lnTo>
                    <a:pt x="8" y="32"/>
                  </a:lnTo>
                  <a:lnTo>
                    <a:pt x="10" y="28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6" y="18"/>
                  </a:lnTo>
                  <a:lnTo>
                    <a:pt x="20" y="22"/>
                  </a:lnTo>
                  <a:lnTo>
                    <a:pt x="22" y="22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28" y="10"/>
                  </a:lnTo>
                  <a:lnTo>
                    <a:pt x="32" y="16"/>
                  </a:lnTo>
                  <a:lnTo>
                    <a:pt x="36" y="20"/>
                  </a:lnTo>
                  <a:lnTo>
                    <a:pt x="42" y="24"/>
                  </a:lnTo>
                  <a:lnTo>
                    <a:pt x="54" y="30"/>
                  </a:lnTo>
                  <a:lnTo>
                    <a:pt x="70" y="34"/>
                  </a:lnTo>
                  <a:lnTo>
                    <a:pt x="70" y="40"/>
                  </a:lnTo>
                  <a:lnTo>
                    <a:pt x="66" y="44"/>
                  </a:lnTo>
                  <a:lnTo>
                    <a:pt x="58" y="46"/>
                  </a:lnTo>
                  <a:lnTo>
                    <a:pt x="60" y="50"/>
                  </a:lnTo>
                  <a:lnTo>
                    <a:pt x="62" y="56"/>
                  </a:lnTo>
                  <a:lnTo>
                    <a:pt x="70" y="64"/>
                  </a:lnTo>
                  <a:lnTo>
                    <a:pt x="80" y="72"/>
                  </a:lnTo>
                  <a:lnTo>
                    <a:pt x="88" y="78"/>
                  </a:lnTo>
                  <a:lnTo>
                    <a:pt x="94" y="82"/>
                  </a:lnTo>
                  <a:lnTo>
                    <a:pt x="96" y="88"/>
                  </a:lnTo>
                  <a:lnTo>
                    <a:pt x="98" y="92"/>
                  </a:lnTo>
                  <a:lnTo>
                    <a:pt x="104" y="92"/>
                  </a:lnTo>
                  <a:lnTo>
                    <a:pt x="110" y="98"/>
                  </a:lnTo>
                  <a:lnTo>
                    <a:pt x="114" y="104"/>
                  </a:lnTo>
                  <a:lnTo>
                    <a:pt x="128" y="122"/>
                  </a:lnTo>
                  <a:lnTo>
                    <a:pt x="134" y="132"/>
                  </a:lnTo>
                  <a:lnTo>
                    <a:pt x="140" y="146"/>
                  </a:lnTo>
                  <a:lnTo>
                    <a:pt x="138" y="146"/>
                  </a:lnTo>
                  <a:lnTo>
                    <a:pt x="136" y="146"/>
                  </a:lnTo>
                  <a:lnTo>
                    <a:pt x="132" y="148"/>
                  </a:lnTo>
                  <a:lnTo>
                    <a:pt x="128" y="146"/>
                  </a:lnTo>
                  <a:lnTo>
                    <a:pt x="124" y="146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6" y="156"/>
                  </a:lnTo>
                  <a:lnTo>
                    <a:pt x="110" y="154"/>
                  </a:lnTo>
                  <a:lnTo>
                    <a:pt x="104" y="1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94" name="Freeform 254"/>
            <p:cNvSpPr/>
            <p:nvPr/>
          </p:nvSpPr>
          <p:spPr bwMode="auto">
            <a:xfrm>
              <a:off x="6886385" y="3971619"/>
              <a:ext cx="199488" cy="430091"/>
            </a:xfrm>
            <a:custGeom>
              <a:avLst/>
              <a:gdLst>
                <a:gd name="T0" fmla="*/ 2147483647 w 136"/>
                <a:gd name="T1" fmla="*/ 2147483647 h 272"/>
                <a:gd name="T2" fmla="*/ 2147483647 w 136"/>
                <a:gd name="T3" fmla="*/ 2147483647 h 272"/>
                <a:gd name="T4" fmla="*/ 2147483647 w 136"/>
                <a:gd name="T5" fmla="*/ 2147483647 h 272"/>
                <a:gd name="T6" fmla="*/ 2147483647 w 136"/>
                <a:gd name="T7" fmla="*/ 2147483647 h 272"/>
                <a:gd name="T8" fmla="*/ 2147483647 w 136"/>
                <a:gd name="T9" fmla="*/ 2147483647 h 272"/>
                <a:gd name="T10" fmla="*/ 2147483647 w 136"/>
                <a:gd name="T11" fmla="*/ 2147483647 h 272"/>
                <a:gd name="T12" fmla="*/ 2147483647 w 136"/>
                <a:gd name="T13" fmla="*/ 2147483647 h 272"/>
                <a:gd name="T14" fmla="*/ 2147483647 w 136"/>
                <a:gd name="T15" fmla="*/ 2147483647 h 272"/>
                <a:gd name="T16" fmla="*/ 2147483647 w 136"/>
                <a:gd name="T17" fmla="*/ 2147483647 h 272"/>
                <a:gd name="T18" fmla="*/ 2147483647 w 136"/>
                <a:gd name="T19" fmla="*/ 2147483647 h 272"/>
                <a:gd name="T20" fmla="*/ 2147483647 w 136"/>
                <a:gd name="T21" fmla="*/ 2147483647 h 272"/>
                <a:gd name="T22" fmla="*/ 2147483647 w 136"/>
                <a:gd name="T23" fmla="*/ 2147483647 h 272"/>
                <a:gd name="T24" fmla="*/ 2147483647 w 136"/>
                <a:gd name="T25" fmla="*/ 2147483647 h 272"/>
                <a:gd name="T26" fmla="*/ 2147483647 w 136"/>
                <a:gd name="T27" fmla="*/ 2147483647 h 272"/>
                <a:gd name="T28" fmla="*/ 2147483647 w 136"/>
                <a:gd name="T29" fmla="*/ 2147483647 h 272"/>
                <a:gd name="T30" fmla="*/ 2147483647 w 136"/>
                <a:gd name="T31" fmla="*/ 2147483647 h 272"/>
                <a:gd name="T32" fmla="*/ 2147483647 w 136"/>
                <a:gd name="T33" fmla="*/ 2147483647 h 272"/>
                <a:gd name="T34" fmla="*/ 2147483647 w 136"/>
                <a:gd name="T35" fmla="*/ 2147483647 h 272"/>
                <a:gd name="T36" fmla="*/ 2147483647 w 136"/>
                <a:gd name="T37" fmla="*/ 2147483647 h 272"/>
                <a:gd name="T38" fmla="*/ 2147483647 w 136"/>
                <a:gd name="T39" fmla="*/ 2147483647 h 272"/>
                <a:gd name="T40" fmla="*/ 2147483647 w 136"/>
                <a:gd name="T41" fmla="*/ 2147483647 h 272"/>
                <a:gd name="T42" fmla="*/ 2147483647 w 136"/>
                <a:gd name="T43" fmla="*/ 2147483647 h 272"/>
                <a:gd name="T44" fmla="*/ 2147483647 w 136"/>
                <a:gd name="T45" fmla="*/ 2147483647 h 272"/>
                <a:gd name="T46" fmla="*/ 2147483647 w 136"/>
                <a:gd name="T47" fmla="*/ 2147483647 h 272"/>
                <a:gd name="T48" fmla="*/ 2147483647 w 136"/>
                <a:gd name="T49" fmla="*/ 2147483647 h 272"/>
                <a:gd name="T50" fmla="*/ 2147483647 w 136"/>
                <a:gd name="T51" fmla="*/ 2147483647 h 272"/>
                <a:gd name="T52" fmla="*/ 2147483647 w 136"/>
                <a:gd name="T53" fmla="*/ 2147483647 h 272"/>
                <a:gd name="T54" fmla="*/ 2147483647 w 136"/>
                <a:gd name="T55" fmla="*/ 2147483647 h 272"/>
                <a:gd name="T56" fmla="*/ 2147483647 w 136"/>
                <a:gd name="T57" fmla="*/ 2147483647 h 272"/>
                <a:gd name="T58" fmla="*/ 2147483647 w 136"/>
                <a:gd name="T59" fmla="*/ 2147483647 h 272"/>
                <a:gd name="T60" fmla="*/ 2147483647 w 136"/>
                <a:gd name="T61" fmla="*/ 2147483647 h 272"/>
                <a:gd name="T62" fmla="*/ 2147483647 w 136"/>
                <a:gd name="T63" fmla="*/ 2147483647 h 272"/>
                <a:gd name="T64" fmla="*/ 2147483647 w 136"/>
                <a:gd name="T65" fmla="*/ 2147483647 h 272"/>
                <a:gd name="T66" fmla="*/ 2147483647 w 136"/>
                <a:gd name="T67" fmla="*/ 2147483647 h 272"/>
                <a:gd name="T68" fmla="*/ 2147483647 w 136"/>
                <a:gd name="T69" fmla="*/ 2147483647 h 272"/>
                <a:gd name="T70" fmla="*/ 2147483647 w 136"/>
                <a:gd name="T71" fmla="*/ 2147483647 h 272"/>
                <a:gd name="T72" fmla="*/ 2147483647 w 136"/>
                <a:gd name="T73" fmla="*/ 2147483647 h 272"/>
                <a:gd name="T74" fmla="*/ 2147483647 w 136"/>
                <a:gd name="T75" fmla="*/ 2147483647 h 272"/>
                <a:gd name="T76" fmla="*/ 2147483647 w 136"/>
                <a:gd name="T77" fmla="*/ 2147483647 h 272"/>
                <a:gd name="T78" fmla="*/ 2147483647 w 136"/>
                <a:gd name="T79" fmla="*/ 2147483647 h 272"/>
                <a:gd name="T80" fmla="*/ 2147483647 w 136"/>
                <a:gd name="T81" fmla="*/ 2147483647 h 272"/>
                <a:gd name="T82" fmla="*/ 2147483647 w 136"/>
                <a:gd name="T83" fmla="*/ 2147483647 h 272"/>
                <a:gd name="T84" fmla="*/ 2147483647 w 136"/>
                <a:gd name="T85" fmla="*/ 2147483647 h 272"/>
                <a:gd name="T86" fmla="*/ 2147483647 w 136"/>
                <a:gd name="T87" fmla="*/ 2147483647 h 272"/>
                <a:gd name="T88" fmla="*/ 2147483647 w 136"/>
                <a:gd name="T89" fmla="*/ 2147483647 h 272"/>
                <a:gd name="T90" fmla="*/ 2147483647 w 136"/>
                <a:gd name="T91" fmla="*/ 2147483647 h 272"/>
                <a:gd name="T92" fmla="*/ 2147483647 w 136"/>
                <a:gd name="T93" fmla="*/ 2147483647 h 272"/>
                <a:gd name="T94" fmla="*/ 2147483647 w 136"/>
                <a:gd name="T95" fmla="*/ 2147483647 h 272"/>
                <a:gd name="T96" fmla="*/ 2147483647 w 136"/>
                <a:gd name="T97" fmla="*/ 2147483647 h 272"/>
                <a:gd name="T98" fmla="*/ 2147483647 w 136"/>
                <a:gd name="T99" fmla="*/ 2147483647 h 272"/>
                <a:gd name="T100" fmla="*/ 2147483647 w 136"/>
                <a:gd name="T101" fmla="*/ 2147483647 h 272"/>
                <a:gd name="T102" fmla="*/ 2147483647 w 136"/>
                <a:gd name="T103" fmla="*/ 2147483647 h 272"/>
                <a:gd name="T104" fmla="*/ 2147483647 w 136"/>
                <a:gd name="T105" fmla="*/ 2147483647 h 272"/>
                <a:gd name="T106" fmla="*/ 2147483647 w 136"/>
                <a:gd name="T107" fmla="*/ 2147483647 h 272"/>
                <a:gd name="T108" fmla="*/ 2147483647 w 136"/>
                <a:gd name="T109" fmla="*/ 2147483647 h 272"/>
                <a:gd name="T110" fmla="*/ 2147483647 w 136"/>
                <a:gd name="T111" fmla="*/ 2147483647 h 272"/>
                <a:gd name="T112" fmla="*/ 2147483647 w 136"/>
                <a:gd name="T113" fmla="*/ 2147483647 h 2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36"/>
                <a:gd name="T172" fmla="*/ 0 h 272"/>
                <a:gd name="T173" fmla="*/ 136 w 136"/>
                <a:gd name="T174" fmla="*/ 272 h 27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36" h="272">
                  <a:moveTo>
                    <a:pt x="104" y="266"/>
                  </a:moveTo>
                  <a:lnTo>
                    <a:pt x="96" y="266"/>
                  </a:lnTo>
                  <a:lnTo>
                    <a:pt x="94" y="272"/>
                  </a:lnTo>
                  <a:lnTo>
                    <a:pt x="92" y="272"/>
                  </a:lnTo>
                  <a:lnTo>
                    <a:pt x="88" y="272"/>
                  </a:lnTo>
                  <a:lnTo>
                    <a:pt x="84" y="272"/>
                  </a:lnTo>
                  <a:lnTo>
                    <a:pt x="82" y="272"/>
                  </a:lnTo>
                  <a:lnTo>
                    <a:pt x="76" y="264"/>
                  </a:lnTo>
                  <a:lnTo>
                    <a:pt x="72" y="258"/>
                  </a:lnTo>
                  <a:lnTo>
                    <a:pt x="68" y="254"/>
                  </a:lnTo>
                  <a:lnTo>
                    <a:pt x="62" y="254"/>
                  </a:lnTo>
                  <a:lnTo>
                    <a:pt x="56" y="242"/>
                  </a:lnTo>
                  <a:lnTo>
                    <a:pt x="50" y="236"/>
                  </a:lnTo>
                  <a:lnTo>
                    <a:pt x="44" y="230"/>
                  </a:lnTo>
                  <a:lnTo>
                    <a:pt x="38" y="226"/>
                  </a:lnTo>
                  <a:lnTo>
                    <a:pt x="34" y="232"/>
                  </a:lnTo>
                  <a:lnTo>
                    <a:pt x="32" y="228"/>
                  </a:lnTo>
                  <a:lnTo>
                    <a:pt x="30" y="220"/>
                  </a:lnTo>
                  <a:lnTo>
                    <a:pt x="30" y="206"/>
                  </a:lnTo>
                  <a:lnTo>
                    <a:pt x="32" y="172"/>
                  </a:lnTo>
                  <a:lnTo>
                    <a:pt x="38" y="172"/>
                  </a:lnTo>
                  <a:lnTo>
                    <a:pt x="42" y="166"/>
                  </a:lnTo>
                  <a:lnTo>
                    <a:pt x="44" y="162"/>
                  </a:lnTo>
                  <a:lnTo>
                    <a:pt x="44" y="156"/>
                  </a:lnTo>
                  <a:lnTo>
                    <a:pt x="44" y="146"/>
                  </a:lnTo>
                  <a:lnTo>
                    <a:pt x="40" y="134"/>
                  </a:lnTo>
                  <a:lnTo>
                    <a:pt x="34" y="124"/>
                  </a:lnTo>
                  <a:lnTo>
                    <a:pt x="30" y="116"/>
                  </a:lnTo>
                  <a:lnTo>
                    <a:pt x="18" y="106"/>
                  </a:lnTo>
                  <a:lnTo>
                    <a:pt x="20" y="100"/>
                  </a:lnTo>
                  <a:lnTo>
                    <a:pt x="20" y="94"/>
                  </a:lnTo>
                  <a:lnTo>
                    <a:pt x="22" y="88"/>
                  </a:lnTo>
                  <a:lnTo>
                    <a:pt x="22" y="82"/>
                  </a:lnTo>
                  <a:lnTo>
                    <a:pt x="22" y="74"/>
                  </a:lnTo>
                  <a:lnTo>
                    <a:pt x="20" y="68"/>
                  </a:lnTo>
                  <a:lnTo>
                    <a:pt x="12" y="58"/>
                  </a:lnTo>
                  <a:lnTo>
                    <a:pt x="4" y="50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4" y="22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22" y="6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40" y="14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4" y="18"/>
                  </a:lnTo>
                  <a:lnTo>
                    <a:pt x="58" y="20"/>
                  </a:lnTo>
                  <a:lnTo>
                    <a:pt x="58" y="26"/>
                  </a:lnTo>
                  <a:lnTo>
                    <a:pt x="58" y="32"/>
                  </a:lnTo>
                  <a:lnTo>
                    <a:pt x="60" y="52"/>
                  </a:lnTo>
                  <a:lnTo>
                    <a:pt x="68" y="46"/>
                  </a:lnTo>
                  <a:lnTo>
                    <a:pt x="72" y="42"/>
                  </a:lnTo>
                  <a:lnTo>
                    <a:pt x="76" y="42"/>
                  </a:lnTo>
                  <a:lnTo>
                    <a:pt x="78" y="44"/>
                  </a:lnTo>
                  <a:lnTo>
                    <a:pt x="80" y="46"/>
                  </a:lnTo>
                  <a:lnTo>
                    <a:pt x="82" y="48"/>
                  </a:lnTo>
                  <a:lnTo>
                    <a:pt x="84" y="50"/>
                  </a:lnTo>
                  <a:lnTo>
                    <a:pt x="88" y="48"/>
                  </a:lnTo>
                  <a:lnTo>
                    <a:pt x="90" y="44"/>
                  </a:lnTo>
                  <a:lnTo>
                    <a:pt x="94" y="40"/>
                  </a:lnTo>
                  <a:lnTo>
                    <a:pt x="98" y="38"/>
                  </a:lnTo>
                  <a:lnTo>
                    <a:pt x="102" y="38"/>
                  </a:lnTo>
                  <a:lnTo>
                    <a:pt x="106" y="46"/>
                  </a:lnTo>
                  <a:lnTo>
                    <a:pt x="112" y="52"/>
                  </a:lnTo>
                  <a:lnTo>
                    <a:pt x="118" y="56"/>
                  </a:lnTo>
                  <a:lnTo>
                    <a:pt x="120" y="60"/>
                  </a:lnTo>
                  <a:lnTo>
                    <a:pt x="120" y="64"/>
                  </a:lnTo>
                  <a:lnTo>
                    <a:pt x="122" y="70"/>
                  </a:lnTo>
                  <a:lnTo>
                    <a:pt x="126" y="78"/>
                  </a:lnTo>
                  <a:lnTo>
                    <a:pt x="130" y="82"/>
                  </a:lnTo>
                  <a:lnTo>
                    <a:pt x="134" y="86"/>
                  </a:lnTo>
                  <a:lnTo>
                    <a:pt x="136" y="112"/>
                  </a:lnTo>
                  <a:lnTo>
                    <a:pt x="130" y="110"/>
                  </a:lnTo>
                  <a:lnTo>
                    <a:pt x="120" y="110"/>
                  </a:lnTo>
                  <a:lnTo>
                    <a:pt x="108" y="110"/>
                  </a:lnTo>
                  <a:lnTo>
                    <a:pt x="100" y="114"/>
                  </a:lnTo>
                  <a:lnTo>
                    <a:pt x="96" y="118"/>
                  </a:lnTo>
                  <a:lnTo>
                    <a:pt x="92" y="122"/>
                  </a:lnTo>
                  <a:lnTo>
                    <a:pt x="92" y="128"/>
                  </a:lnTo>
                  <a:lnTo>
                    <a:pt x="90" y="134"/>
                  </a:lnTo>
                  <a:lnTo>
                    <a:pt x="92" y="138"/>
                  </a:lnTo>
                  <a:lnTo>
                    <a:pt x="94" y="144"/>
                  </a:lnTo>
                  <a:lnTo>
                    <a:pt x="96" y="148"/>
                  </a:lnTo>
                  <a:lnTo>
                    <a:pt x="98" y="154"/>
                  </a:lnTo>
                  <a:lnTo>
                    <a:pt x="92" y="152"/>
                  </a:lnTo>
                  <a:lnTo>
                    <a:pt x="86" y="150"/>
                  </a:lnTo>
                  <a:lnTo>
                    <a:pt x="76" y="144"/>
                  </a:lnTo>
                  <a:lnTo>
                    <a:pt x="68" y="136"/>
                  </a:lnTo>
                  <a:lnTo>
                    <a:pt x="60" y="128"/>
                  </a:lnTo>
                  <a:lnTo>
                    <a:pt x="52" y="128"/>
                  </a:lnTo>
                  <a:lnTo>
                    <a:pt x="52" y="150"/>
                  </a:lnTo>
                  <a:lnTo>
                    <a:pt x="50" y="158"/>
                  </a:lnTo>
                  <a:lnTo>
                    <a:pt x="48" y="166"/>
                  </a:lnTo>
                  <a:lnTo>
                    <a:pt x="48" y="176"/>
                  </a:lnTo>
                  <a:lnTo>
                    <a:pt x="46" y="188"/>
                  </a:lnTo>
                  <a:lnTo>
                    <a:pt x="48" y="192"/>
                  </a:lnTo>
                  <a:lnTo>
                    <a:pt x="48" y="200"/>
                  </a:lnTo>
                  <a:lnTo>
                    <a:pt x="52" y="204"/>
                  </a:lnTo>
                  <a:lnTo>
                    <a:pt x="60" y="206"/>
                  </a:lnTo>
                  <a:lnTo>
                    <a:pt x="60" y="216"/>
                  </a:lnTo>
                  <a:lnTo>
                    <a:pt x="62" y="220"/>
                  </a:lnTo>
                  <a:lnTo>
                    <a:pt x="66" y="224"/>
                  </a:lnTo>
                  <a:lnTo>
                    <a:pt x="66" y="234"/>
                  </a:lnTo>
                  <a:lnTo>
                    <a:pt x="68" y="238"/>
                  </a:lnTo>
                  <a:lnTo>
                    <a:pt x="70" y="240"/>
                  </a:lnTo>
                  <a:lnTo>
                    <a:pt x="74" y="244"/>
                  </a:lnTo>
                  <a:lnTo>
                    <a:pt x="84" y="248"/>
                  </a:lnTo>
                  <a:lnTo>
                    <a:pt x="104" y="26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95" name="Freeform 255"/>
            <p:cNvSpPr/>
            <p:nvPr/>
          </p:nvSpPr>
          <p:spPr bwMode="auto">
            <a:xfrm>
              <a:off x="6977481" y="4373835"/>
              <a:ext cx="106086" cy="161948"/>
            </a:xfrm>
            <a:custGeom>
              <a:avLst/>
              <a:gdLst>
                <a:gd name="T0" fmla="*/ 2147483647 w 72"/>
                <a:gd name="T1" fmla="*/ 2147483647 h 102"/>
                <a:gd name="T2" fmla="*/ 2147483647 w 72"/>
                <a:gd name="T3" fmla="*/ 2147483647 h 102"/>
                <a:gd name="T4" fmla="*/ 2147483647 w 72"/>
                <a:gd name="T5" fmla="*/ 2147483647 h 102"/>
                <a:gd name="T6" fmla="*/ 2147483647 w 72"/>
                <a:gd name="T7" fmla="*/ 2147483647 h 102"/>
                <a:gd name="T8" fmla="*/ 2147483647 w 72"/>
                <a:gd name="T9" fmla="*/ 2147483647 h 102"/>
                <a:gd name="T10" fmla="*/ 2147483647 w 72"/>
                <a:gd name="T11" fmla="*/ 2147483647 h 102"/>
                <a:gd name="T12" fmla="*/ 2147483647 w 72"/>
                <a:gd name="T13" fmla="*/ 2147483647 h 102"/>
                <a:gd name="T14" fmla="*/ 2147483647 w 72"/>
                <a:gd name="T15" fmla="*/ 2147483647 h 102"/>
                <a:gd name="T16" fmla="*/ 2147483647 w 72"/>
                <a:gd name="T17" fmla="*/ 2147483647 h 102"/>
                <a:gd name="T18" fmla="*/ 2147483647 w 72"/>
                <a:gd name="T19" fmla="*/ 0 h 102"/>
                <a:gd name="T20" fmla="*/ 0 w 72"/>
                <a:gd name="T21" fmla="*/ 0 h 102"/>
                <a:gd name="T22" fmla="*/ 2147483647 w 72"/>
                <a:gd name="T23" fmla="*/ 2147483647 h 102"/>
                <a:gd name="T24" fmla="*/ 2147483647 w 72"/>
                <a:gd name="T25" fmla="*/ 2147483647 h 102"/>
                <a:gd name="T26" fmla="*/ 2147483647 w 72"/>
                <a:gd name="T27" fmla="*/ 2147483647 h 102"/>
                <a:gd name="T28" fmla="*/ 2147483647 w 72"/>
                <a:gd name="T29" fmla="*/ 2147483647 h 102"/>
                <a:gd name="T30" fmla="*/ 2147483647 w 72"/>
                <a:gd name="T31" fmla="*/ 2147483647 h 102"/>
                <a:gd name="T32" fmla="*/ 2147483647 w 72"/>
                <a:gd name="T33" fmla="*/ 2147483647 h 102"/>
                <a:gd name="T34" fmla="*/ 2147483647 w 72"/>
                <a:gd name="T35" fmla="*/ 2147483647 h 102"/>
                <a:gd name="T36" fmla="*/ 2147483647 w 72"/>
                <a:gd name="T37" fmla="*/ 2147483647 h 102"/>
                <a:gd name="T38" fmla="*/ 2147483647 w 72"/>
                <a:gd name="T39" fmla="*/ 2147483647 h 102"/>
                <a:gd name="T40" fmla="*/ 2147483647 w 72"/>
                <a:gd name="T41" fmla="*/ 2147483647 h 102"/>
                <a:gd name="T42" fmla="*/ 2147483647 w 72"/>
                <a:gd name="T43" fmla="*/ 2147483647 h 102"/>
                <a:gd name="T44" fmla="*/ 2147483647 w 72"/>
                <a:gd name="T45" fmla="*/ 2147483647 h 102"/>
                <a:gd name="T46" fmla="*/ 2147483647 w 72"/>
                <a:gd name="T47" fmla="*/ 2147483647 h 102"/>
                <a:gd name="T48" fmla="*/ 2147483647 w 72"/>
                <a:gd name="T49" fmla="*/ 2147483647 h 102"/>
                <a:gd name="T50" fmla="*/ 2147483647 w 72"/>
                <a:gd name="T51" fmla="*/ 2147483647 h 102"/>
                <a:gd name="T52" fmla="*/ 2147483647 w 72"/>
                <a:gd name="T53" fmla="*/ 2147483647 h 102"/>
                <a:gd name="T54" fmla="*/ 2147483647 w 72"/>
                <a:gd name="T55" fmla="*/ 2147483647 h 102"/>
                <a:gd name="T56" fmla="*/ 2147483647 w 72"/>
                <a:gd name="T57" fmla="*/ 2147483647 h 102"/>
                <a:gd name="T58" fmla="*/ 2147483647 w 72"/>
                <a:gd name="T59" fmla="*/ 2147483647 h 102"/>
                <a:gd name="T60" fmla="*/ 2147483647 w 72"/>
                <a:gd name="T61" fmla="*/ 2147483647 h 102"/>
                <a:gd name="T62" fmla="*/ 2147483647 w 72"/>
                <a:gd name="T63" fmla="*/ 2147483647 h 102"/>
                <a:gd name="T64" fmla="*/ 2147483647 w 72"/>
                <a:gd name="T65" fmla="*/ 2147483647 h 102"/>
                <a:gd name="T66" fmla="*/ 2147483647 w 72"/>
                <a:gd name="T67" fmla="*/ 2147483647 h 1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2"/>
                <a:gd name="T103" fmla="*/ 0 h 102"/>
                <a:gd name="T104" fmla="*/ 72 w 72"/>
                <a:gd name="T105" fmla="*/ 102 h 10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2" h="102">
                  <a:moveTo>
                    <a:pt x="42" y="12"/>
                  </a:moveTo>
                  <a:lnTo>
                    <a:pt x="34" y="12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4" y="10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4" y="14"/>
                  </a:lnTo>
                  <a:lnTo>
                    <a:pt x="6" y="24"/>
                  </a:lnTo>
                  <a:lnTo>
                    <a:pt x="10" y="36"/>
                  </a:lnTo>
                  <a:lnTo>
                    <a:pt x="14" y="46"/>
                  </a:lnTo>
                  <a:lnTo>
                    <a:pt x="18" y="54"/>
                  </a:lnTo>
                  <a:lnTo>
                    <a:pt x="34" y="72"/>
                  </a:lnTo>
                  <a:lnTo>
                    <a:pt x="50" y="86"/>
                  </a:lnTo>
                  <a:lnTo>
                    <a:pt x="58" y="96"/>
                  </a:lnTo>
                  <a:lnTo>
                    <a:pt x="66" y="102"/>
                  </a:lnTo>
                  <a:lnTo>
                    <a:pt x="68" y="100"/>
                  </a:lnTo>
                  <a:lnTo>
                    <a:pt x="70" y="100"/>
                  </a:lnTo>
                  <a:lnTo>
                    <a:pt x="72" y="96"/>
                  </a:lnTo>
                  <a:lnTo>
                    <a:pt x="72" y="90"/>
                  </a:lnTo>
                  <a:lnTo>
                    <a:pt x="70" y="84"/>
                  </a:lnTo>
                  <a:lnTo>
                    <a:pt x="66" y="74"/>
                  </a:lnTo>
                  <a:lnTo>
                    <a:pt x="62" y="68"/>
                  </a:lnTo>
                  <a:lnTo>
                    <a:pt x="60" y="64"/>
                  </a:lnTo>
                  <a:lnTo>
                    <a:pt x="58" y="60"/>
                  </a:lnTo>
                  <a:lnTo>
                    <a:pt x="58" y="40"/>
                  </a:lnTo>
                  <a:lnTo>
                    <a:pt x="58" y="32"/>
                  </a:lnTo>
                  <a:lnTo>
                    <a:pt x="52" y="24"/>
                  </a:lnTo>
                  <a:lnTo>
                    <a:pt x="4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96" name="Freeform 256"/>
            <p:cNvSpPr/>
            <p:nvPr/>
          </p:nvSpPr>
          <p:spPr bwMode="auto">
            <a:xfrm>
              <a:off x="6754930" y="3740644"/>
              <a:ext cx="197182" cy="503101"/>
            </a:xfrm>
            <a:custGeom>
              <a:avLst/>
              <a:gdLst>
                <a:gd name="T0" fmla="*/ 0 w 134"/>
                <a:gd name="T1" fmla="*/ 2147483647 h 318"/>
                <a:gd name="T2" fmla="*/ 2147483647 w 134"/>
                <a:gd name="T3" fmla="*/ 2147483647 h 318"/>
                <a:gd name="T4" fmla="*/ 2147483647 w 134"/>
                <a:gd name="T5" fmla="*/ 2147483647 h 318"/>
                <a:gd name="T6" fmla="*/ 2147483647 w 134"/>
                <a:gd name="T7" fmla="*/ 2147483647 h 318"/>
                <a:gd name="T8" fmla="*/ 2147483647 w 134"/>
                <a:gd name="T9" fmla="*/ 2147483647 h 318"/>
                <a:gd name="T10" fmla="*/ 2147483647 w 134"/>
                <a:gd name="T11" fmla="*/ 2147483647 h 318"/>
                <a:gd name="T12" fmla="*/ 2147483647 w 134"/>
                <a:gd name="T13" fmla="*/ 2147483647 h 318"/>
                <a:gd name="T14" fmla="*/ 2147483647 w 134"/>
                <a:gd name="T15" fmla="*/ 2147483647 h 318"/>
                <a:gd name="T16" fmla="*/ 2147483647 w 134"/>
                <a:gd name="T17" fmla="*/ 2147483647 h 318"/>
                <a:gd name="T18" fmla="*/ 2147483647 w 134"/>
                <a:gd name="T19" fmla="*/ 2147483647 h 318"/>
                <a:gd name="T20" fmla="*/ 2147483647 w 134"/>
                <a:gd name="T21" fmla="*/ 2147483647 h 318"/>
                <a:gd name="T22" fmla="*/ 2147483647 w 134"/>
                <a:gd name="T23" fmla="*/ 2147483647 h 318"/>
                <a:gd name="T24" fmla="*/ 2147483647 w 134"/>
                <a:gd name="T25" fmla="*/ 2147483647 h 318"/>
                <a:gd name="T26" fmla="*/ 2147483647 w 134"/>
                <a:gd name="T27" fmla="*/ 2147483647 h 318"/>
                <a:gd name="T28" fmla="*/ 2147483647 w 134"/>
                <a:gd name="T29" fmla="*/ 2147483647 h 318"/>
                <a:gd name="T30" fmla="*/ 2147483647 w 134"/>
                <a:gd name="T31" fmla="*/ 2147483647 h 318"/>
                <a:gd name="T32" fmla="*/ 2147483647 w 134"/>
                <a:gd name="T33" fmla="*/ 2147483647 h 318"/>
                <a:gd name="T34" fmla="*/ 2147483647 w 134"/>
                <a:gd name="T35" fmla="*/ 2147483647 h 318"/>
                <a:gd name="T36" fmla="*/ 2147483647 w 134"/>
                <a:gd name="T37" fmla="*/ 2147483647 h 318"/>
                <a:gd name="T38" fmla="*/ 2147483647 w 134"/>
                <a:gd name="T39" fmla="*/ 2147483647 h 318"/>
                <a:gd name="T40" fmla="*/ 2147483647 w 134"/>
                <a:gd name="T41" fmla="*/ 2147483647 h 318"/>
                <a:gd name="T42" fmla="*/ 2147483647 w 134"/>
                <a:gd name="T43" fmla="*/ 2147483647 h 318"/>
                <a:gd name="T44" fmla="*/ 2147483647 w 134"/>
                <a:gd name="T45" fmla="*/ 2147483647 h 318"/>
                <a:gd name="T46" fmla="*/ 2147483647 w 134"/>
                <a:gd name="T47" fmla="*/ 2147483647 h 318"/>
                <a:gd name="T48" fmla="*/ 2147483647 w 134"/>
                <a:gd name="T49" fmla="*/ 2147483647 h 318"/>
                <a:gd name="T50" fmla="*/ 2147483647 w 134"/>
                <a:gd name="T51" fmla="*/ 2147483647 h 318"/>
                <a:gd name="T52" fmla="*/ 2147483647 w 134"/>
                <a:gd name="T53" fmla="*/ 2147483647 h 318"/>
                <a:gd name="T54" fmla="*/ 2147483647 w 134"/>
                <a:gd name="T55" fmla="*/ 2147483647 h 318"/>
                <a:gd name="T56" fmla="*/ 2147483647 w 134"/>
                <a:gd name="T57" fmla="*/ 2147483647 h 318"/>
                <a:gd name="T58" fmla="*/ 2147483647 w 134"/>
                <a:gd name="T59" fmla="*/ 2147483647 h 318"/>
                <a:gd name="T60" fmla="*/ 2147483647 w 134"/>
                <a:gd name="T61" fmla="*/ 2147483647 h 318"/>
                <a:gd name="T62" fmla="*/ 2147483647 w 134"/>
                <a:gd name="T63" fmla="*/ 2147483647 h 318"/>
                <a:gd name="T64" fmla="*/ 2147483647 w 134"/>
                <a:gd name="T65" fmla="*/ 2147483647 h 318"/>
                <a:gd name="T66" fmla="*/ 2147483647 w 134"/>
                <a:gd name="T67" fmla="*/ 2147483647 h 318"/>
                <a:gd name="T68" fmla="*/ 2147483647 w 134"/>
                <a:gd name="T69" fmla="*/ 2147483647 h 318"/>
                <a:gd name="T70" fmla="*/ 2147483647 w 134"/>
                <a:gd name="T71" fmla="*/ 2147483647 h 318"/>
                <a:gd name="T72" fmla="*/ 2147483647 w 134"/>
                <a:gd name="T73" fmla="*/ 2147483647 h 318"/>
                <a:gd name="T74" fmla="*/ 2147483647 w 134"/>
                <a:gd name="T75" fmla="*/ 2147483647 h 318"/>
                <a:gd name="T76" fmla="*/ 2147483647 w 134"/>
                <a:gd name="T77" fmla="*/ 2147483647 h 318"/>
                <a:gd name="T78" fmla="*/ 2147483647 w 134"/>
                <a:gd name="T79" fmla="*/ 2147483647 h 318"/>
                <a:gd name="T80" fmla="*/ 2147483647 w 134"/>
                <a:gd name="T81" fmla="*/ 2147483647 h 318"/>
                <a:gd name="T82" fmla="*/ 2147483647 w 134"/>
                <a:gd name="T83" fmla="*/ 2147483647 h 318"/>
                <a:gd name="T84" fmla="*/ 2147483647 w 134"/>
                <a:gd name="T85" fmla="*/ 2147483647 h 318"/>
                <a:gd name="T86" fmla="*/ 2147483647 w 134"/>
                <a:gd name="T87" fmla="*/ 2147483647 h 318"/>
                <a:gd name="T88" fmla="*/ 2147483647 w 134"/>
                <a:gd name="T89" fmla="*/ 2147483647 h 318"/>
                <a:gd name="T90" fmla="*/ 2147483647 w 134"/>
                <a:gd name="T91" fmla="*/ 2147483647 h 318"/>
                <a:gd name="T92" fmla="*/ 2147483647 w 134"/>
                <a:gd name="T93" fmla="*/ 0 h 318"/>
                <a:gd name="T94" fmla="*/ 2147483647 w 134"/>
                <a:gd name="T95" fmla="*/ 2147483647 h 318"/>
                <a:gd name="T96" fmla="*/ 2147483647 w 134"/>
                <a:gd name="T97" fmla="*/ 2147483647 h 318"/>
                <a:gd name="T98" fmla="*/ 2147483647 w 134"/>
                <a:gd name="T99" fmla="*/ 2147483647 h 318"/>
                <a:gd name="T100" fmla="*/ 2147483647 w 134"/>
                <a:gd name="T101" fmla="*/ 2147483647 h 318"/>
                <a:gd name="T102" fmla="*/ 2147483647 w 134"/>
                <a:gd name="T103" fmla="*/ 2147483647 h 318"/>
                <a:gd name="T104" fmla="*/ 2147483647 w 134"/>
                <a:gd name="T105" fmla="*/ 2147483647 h 318"/>
                <a:gd name="T106" fmla="*/ 2147483647 w 134"/>
                <a:gd name="T107" fmla="*/ 2147483647 h 318"/>
                <a:gd name="T108" fmla="*/ 2147483647 w 134"/>
                <a:gd name="T109" fmla="*/ 2147483647 h 318"/>
                <a:gd name="T110" fmla="*/ 2147483647 w 134"/>
                <a:gd name="T111" fmla="*/ 2147483647 h 318"/>
                <a:gd name="T112" fmla="*/ 2147483647 w 134"/>
                <a:gd name="T113" fmla="*/ 2147483647 h 318"/>
                <a:gd name="T114" fmla="*/ 2147483647 w 134"/>
                <a:gd name="T115" fmla="*/ 2147483647 h 318"/>
                <a:gd name="T116" fmla="*/ 2147483647 w 134"/>
                <a:gd name="T117" fmla="*/ 2147483647 h 318"/>
                <a:gd name="T118" fmla="*/ 2147483647 w 134"/>
                <a:gd name="T119" fmla="*/ 2147483647 h 318"/>
                <a:gd name="T120" fmla="*/ 2147483647 w 134"/>
                <a:gd name="T121" fmla="*/ 2147483647 h 318"/>
                <a:gd name="T122" fmla="*/ 0 w 134"/>
                <a:gd name="T123" fmla="*/ 2147483647 h 31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4"/>
                <a:gd name="T187" fmla="*/ 0 h 318"/>
                <a:gd name="T188" fmla="*/ 134 w 134"/>
                <a:gd name="T189" fmla="*/ 318 h 31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4" h="318">
                  <a:moveTo>
                    <a:pt x="0" y="136"/>
                  </a:moveTo>
                  <a:lnTo>
                    <a:pt x="0" y="140"/>
                  </a:lnTo>
                  <a:lnTo>
                    <a:pt x="14" y="152"/>
                  </a:lnTo>
                  <a:lnTo>
                    <a:pt x="28" y="166"/>
                  </a:lnTo>
                  <a:lnTo>
                    <a:pt x="36" y="172"/>
                  </a:lnTo>
                  <a:lnTo>
                    <a:pt x="42" y="180"/>
                  </a:lnTo>
                  <a:lnTo>
                    <a:pt x="46" y="190"/>
                  </a:lnTo>
                  <a:lnTo>
                    <a:pt x="48" y="198"/>
                  </a:lnTo>
                  <a:lnTo>
                    <a:pt x="48" y="204"/>
                  </a:lnTo>
                  <a:lnTo>
                    <a:pt x="46" y="212"/>
                  </a:lnTo>
                  <a:lnTo>
                    <a:pt x="44" y="218"/>
                  </a:lnTo>
                  <a:lnTo>
                    <a:pt x="44" y="224"/>
                  </a:lnTo>
                  <a:lnTo>
                    <a:pt x="44" y="226"/>
                  </a:lnTo>
                  <a:lnTo>
                    <a:pt x="48" y="226"/>
                  </a:lnTo>
                  <a:lnTo>
                    <a:pt x="56" y="224"/>
                  </a:lnTo>
                  <a:lnTo>
                    <a:pt x="58" y="228"/>
                  </a:lnTo>
                  <a:lnTo>
                    <a:pt x="62" y="228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0" y="224"/>
                  </a:lnTo>
                  <a:lnTo>
                    <a:pt x="84" y="216"/>
                  </a:lnTo>
                  <a:lnTo>
                    <a:pt x="84" y="206"/>
                  </a:lnTo>
                  <a:lnTo>
                    <a:pt x="90" y="212"/>
                  </a:lnTo>
                  <a:lnTo>
                    <a:pt x="96" y="220"/>
                  </a:lnTo>
                  <a:lnTo>
                    <a:pt x="102" y="234"/>
                  </a:lnTo>
                  <a:lnTo>
                    <a:pt x="106" y="252"/>
                  </a:lnTo>
                  <a:lnTo>
                    <a:pt x="110" y="268"/>
                  </a:lnTo>
                  <a:lnTo>
                    <a:pt x="118" y="276"/>
                  </a:lnTo>
                  <a:lnTo>
                    <a:pt x="122" y="282"/>
                  </a:lnTo>
                  <a:lnTo>
                    <a:pt x="122" y="286"/>
                  </a:lnTo>
                  <a:lnTo>
                    <a:pt x="124" y="304"/>
                  </a:lnTo>
                  <a:lnTo>
                    <a:pt x="124" y="310"/>
                  </a:lnTo>
                  <a:lnTo>
                    <a:pt x="122" y="318"/>
                  </a:lnTo>
                  <a:lnTo>
                    <a:pt x="128" y="318"/>
                  </a:lnTo>
                  <a:lnTo>
                    <a:pt x="132" y="312"/>
                  </a:lnTo>
                  <a:lnTo>
                    <a:pt x="134" y="308"/>
                  </a:lnTo>
                  <a:lnTo>
                    <a:pt x="134" y="302"/>
                  </a:lnTo>
                  <a:lnTo>
                    <a:pt x="134" y="292"/>
                  </a:lnTo>
                  <a:lnTo>
                    <a:pt x="130" y="280"/>
                  </a:lnTo>
                  <a:lnTo>
                    <a:pt x="124" y="270"/>
                  </a:lnTo>
                  <a:lnTo>
                    <a:pt x="120" y="262"/>
                  </a:lnTo>
                  <a:lnTo>
                    <a:pt x="108" y="252"/>
                  </a:lnTo>
                  <a:lnTo>
                    <a:pt x="110" y="246"/>
                  </a:lnTo>
                  <a:lnTo>
                    <a:pt x="110" y="240"/>
                  </a:lnTo>
                  <a:lnTo>
                    <a:pt x="112" y="234"/>
                  </a:lnTo>
                  <a:lnTo>
                    <a:pt x="112" y="228"/>
                  </a:lnTo>
                  <a:lnTo>
                    <a:pt x="112" y="220"/>
                  </a:lnTo>
                  <a:lnTo>
                    <a:pt x="110" y="214"/>
                  </a:lnTo>
                  <a:lnTo>
                    <a:pt x="102" y="204"/>
                  </a:lnTo>
                  <a:lnTo>
                    <a:pt x="94" y="196"/>
                  </a:lnTo>
                  <a:lnTo>
                    <a:pt x="92" y="190"/>
                  </a:lnTo>
                  <a:lnTo>
                    <a:pt x="90" y="180"/>
                  </a:lnTo>
                  <a:lnTo>
                    <a:pt x="92" y="172"/>
                  </a:lnTo>
                  <a:lnTo>
                    <a:pt x="94" y="168"/>
                  </a:lnTo>
                  <a:lnTo>
                    <a:pt x="98" y="162"/>
                  </a:lnTo>
                  <a:lnTo>
                    <a:pt x="106" y="156"/>
                  </a:lnTo>
                  <a:lnTo>
                    <a:pt x="118" y="148"/>
                  </a:lnTo>
                  <a:lnTo>
                    <a:pt x="124" y="144"/>
                  </a:lnTo>
                  <a:lnTo>
                    <a:pt x="130" y="140"/>
                  </a:lnTo>
                  <a:lnTo>
                    <a:pt x="132" y="134"/>
                  </a:lnTo>
                  <a:lnTo>
                    <a:pt x="134" y="130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0" y="122"/>
                  </a:lnTo>
                  <a:lnTo>
                    <a:pt x="114" y="118"/>
                  </a:lnTo>
                  <a:lnTo>
                    <a:pt x="108" y="116"/>
                  </a:lnTo>
                  <a:lnTo>
                    <a:pt x="110" y="106"/>
                  </a:lnTo>
                  <a:lnTo>
                    <a:pt x="110" y="102"/>
                  </a:lnTo>
                  <a:lnTo>
                    <a:pt x="108" y="98"/>
                  </a:lnTo>
                  <a:lnTo>
                    <a:pt x="104" y="96"/>
                  </a:lnTo>
                  <a:lnTo>
                    <a:pt x="100" y="94"/>
                  </a:lnTo>
                  <a:lnTo>
                    <a:pt x="98" y="90"/>
                  </a:lnTo>
                  <a:lnTo>
                    <a:pt x="96" y="84"/>
                  </a:lnTo>
                  <a:lnTo>
                    <a:pt x="94" y="82"/>
                  </a:lnTo>
                  <a:lnTo>
                    <a:pt x="90" y="82"/>
                  </a:lnTo>
                  <a:lnTo>
                    <a:pt x="84" y="82"/>
                  </a:lnTo>
                  <a:lnTo>
                    <a:pt x="80" y="80"/>
                  </a:lnTo>
                  <a:lnTo>
                    <a:pt x="78" y="76"/>
                  </a:lnTo>
                  <a:lnTo>
                    <a:pt x="76" y="68"/>
                  </a:lnTo>
                  <a:lnTo>
                    <a:pt x="76" y="64"/>
                  </a:lnTo>
                  <a:lnTo>
                    <a:pt x="78" y="58"/>
                  </a:lnTo>
                  <a:lnTo>
                    <a:pt x="82" y="52"/>
                  </a:lnTo>
                  <a:lnTo>
                    <a:pt x="88" y="50"/>
                  </a:lnTo>
                  <a:lnTo>
                    <a:pt x="86" y="48"/>
                  </a:lnTo>
                  <a:lnTo>
                    <a:pt x="88" y="44"/>
                  </a:lnTo>
                  <a:lnTo>
                    <a:pt x="84" y="28"/>
                  </a:lnTo>
                  <a:lnTo>
                    <a:pt x="82" y="18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2" y="12"/>
                  </a:lnTo>
                  <a:lnTo>
                    <a:pt x="72" y="10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54" y="14"/>
                  </a:lnTo>
                  <a:lnTo>
                    <a:pt x="56" y="20"/>
                  </a:lnTo>
                  <a:lnTo>
                    <a:pt x="50" y="20"/>
                  </a:lnTo>
                  <a:lnTo>
                    <a:pt x="44" y="22"/>
                  </a:lnTo>
                  <a:lnTo>
                    <a:pt x="36" y="28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30" y="40"/>
                  </a:lnTo>
                  <a:lnTo>
                    <a:pt x="32" y="42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28" y="70"/>
                  </a:lnTo>
                  <a:lnTo>
                    <a:pt x="26" y="74"/>
                  </a:lnTo>
                  <a:lnTo>
                    <a:pt x="20" y="84"/>
                  </a:lnTo>
                  <a:lnTo>
                    <a:pt x="18" y="84"/>
                  </a:lnTo>
                  <a:lnTo>
                    <a:pt x="16" y="82"/>
                  </a:lnTo>
                  <a:lnTo>
                    <a:pt x="12" y="86"/>
                  </a:lnTo>
                  <a:lnTo>
                    <a:pt x="10" y="86"/>
                  </a:lnTo>
                  <a:lnTo>
                    <a:pt x="12" y="92"/>
                  </a:lnTo>
                  <a:lnTo>
                    <a:pt x="12" y="100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4" y="118"/>
                  </a:lnTo>
                  <a:lnTo>
                    <a:pt x="2" y="124"/>
                  </a:lnTo>
                  <a:lnTo>
                    <a:pt x="0" y="130"/>
                  </a:lnTo>
                  <a:lnTo>
                    <a:pt x="0" y="1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97" name="Freeform 257"/>
            <p:cNvSpPr/>
            <p:nvPr/>
          </p:nvSpPr>
          <p:spPr bwMode="auto">
            <a:xfrm>
              <a:off x="6641926" y="3801707"/>
              <a:ext cx="123382" cy="152656"/>
            </a:xfrm>
            <a:custGeom>
              <a:avLst/>
              <a:gdLst>
                <a:gd name="T0" fmla="*/ 2147483647 w 84"/>
                <a:gd name="T1" fmla="*/ 2147483647 h 96"/>
                <a:gd name="T2" fmla="*/ 2147483647 w 84"/>
                <a:gd name="T3" fmla="*/ 2147483647 h 96"/>
                <a:gd name="T4" fmla="*/ 2147483647 w 84"/>
                <a:gd name="T5" fmla="*/ 2147483647 h 96"/>
                <a:gd name="T6" fmla="*/ 2147483647 w 84"/>
                <a:gd name="T7" fmla="*/ 2147483647 h 96"/>
                <a:gd name="T8" fmla="*/ 2147483647 w 84"/>
                <a:gd name="T9" fmla="*/ 2147483647 h 96"/>
                <a:gd name="T10" fmla="*/ 2147483647 w 84"/>
                <a:gd name="T11" fmla="*/ 2147483647 h 96"/>
                <a:gd name="T12" fmla="*/ 2147483647 w 84"/>
                <a:gd name="T13" fmla="*/ 2147483647 h 96"/>
                <a:gd name="T14" fmla="*/ 2147483647 w 84"/>
                <a:gd name="T15" fmla="*/ 2147483647 h 96"/>
                <a:gd name="T16" fmla="*/ 2147483647 w 84"/>
                <a:gd name="T17" fmla="*/ 2147483647 h 96"/>
                <a:gd name="T18" fmla="*/ 2147483647 w 84"/>
                <a:gd name="T19" fmla="*/ 2147483647 h 96"/>
                <a:gd name="T20" fmla="*/ 2147483647 w 84"/>
                <a:gd name="T21" fmla="*/ 2147483647 h 96"/>
                <a:gd name="T22" fmla="*/ 2147483647 w 84"/>
                <a:gd name="T23" fmla="*/ 2147483647 h 96"/>
                <a:gd name="T24" fmla="*/ 2147483647 w 84"/>
                <a:gd name="T25" fmla="*/ 2147483647 h 96"/>
                <a:gd name="T26" fmla="*/ 2147483647 w 84"/>
                <a:gd name="T27" fmla="*/ 2147483647 h 96"/>
                <a:gd name="T28" fmla="*/ 2147483647 w 84"/>
                <a:gd name="T29" fmla="*/ 2147483647 h 96"/>
                <a:gd name="T30" fmla="*/ 2147483647 w 84"/>
                <a:gd name="T31" fmla="*/ 2147483647 h 96"/>
                <a:gd name="T32" fmla="*/ 2147483647 w 84"/>
                <a:gd name="T33" fmla="*/ 2147483647 h 96"/>
                <a:gd name="T34" fmla="*/ 0 w 84"/>
                <a:gd name="T35" fmla="*/ 2147483647 h 96"/>
                <a:gd name="T36" fmla="*/ 2147483647 w 84"/>
                <a:gd name="T37" fmla="*/ 0 h 96"/>
                <a:gd name="T38" fmla="*/ 2147483647 w 84"/>
                <a:gd name="T39" fmla="*/ 2147483647 h 96"/>
                <a:gd name="T40" fmla="*/ 2147483647 w 84"/>
                <a:gd name="T41" fmla="*/ 2147483647 h 96"/>
                <a:gd name="T42" fmla="*/ 2147483647 w 84"/>
                <a:gd name="T43" fmla="*/ 2147483647 h 96"/>
                <a:gd name="T44" fmla="*/ 2147483647 w 84"/>
                <a:gd name="T45" fmla="*/ 2147483647 h 96"/>
                <a:gd name="T46" fmla="*/ 2147483647 w 84"/>
                <a:gd name="T47" fmla="*/ 2147483647 h 96"/>
                <a:gd name="T48" fmla="*/ 2147483647 w 84"/>
                <a:gd name="T49" fmla="*/ 2147483647 h 96"/>
                <a:gd name="T50" fmla="*/ 2147483647 w 84"/>
                <a:gd name="T51" fmla="*/ 2147483647 h 96"/>
                <a:gd name="T52" fmla="*/ 2147483647 w 84"/>
                <a:gd name="T53" fmla="*/ 2147483647 h 96"/>
                <a:gd name="T54" fmla="*/ 2147483647 w 84"/>
                <a:gd name="T55" fmla="*/ 2147483647 h 96"/>
                <a:gd name="T56" fmla="*/ 2147483647 w 84"/>
                <a:gd name="T57" fmla="*/ 2147483647 h 96"/>
                <a:gd name="T58" fmla="*/ 2147483647 w 84"/>
                <a:gd name="T59" fmla="*/ 2147483647 h 96"/>
                <a:gd name="T60" fmla="*/ 2147483647 w 84"/>
                <a:gd name="T61" fmla="*/ 2147483647 h 96"/>
                <a:gd name="T62" fmla="*/ 2147483647 w 84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4"/>
                <a:gd name="T97" fmla="*/ 0 h 96"/>
                <a:gd name="T98" fmla="*/ 84 w 84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4" h="96">
                  <a:moveTo>
                    <a:pt x="82" y="82"/>
                  </a:moveTo>
                  <a:lnTo>
                    <a:pt x="80" y="86"/>
                  </a:lnTo>
                  <a:lnTo>
                    <a:pt x="78" y="96"/>
                  </a:lnTo>
                  <a:lnTo>
                    <a:pt x="74" y="88"/>
                  </a:lnTo>
                  <a:lnTo>
                    <a:pt x="72" y="84"/>
                  </a:lnTo>
                  <a:lnTo>
                    <a:pt x="70" y="76"/>
                  </a:lnTo>
                  <a:lnTo>
                    <a:pt x="64" y="70"/>
                  </a:lnTo>
                  <a:lnTo>
                    <a:pt x="58" y="72"/>
                  </a:lnTo>
                  <a:lnTo>
                    <a:pt x="52" y="72"/>
                  </a:lnTo>
                  <a:lnTo>
                    <a:pt x="50" y="70"/>
                  </a:lnTo>
                  <a:lnTo>
                    <a:pt x="48" y="68"/>
                  </a:lnTo>
                  <a:lnTo>
                    <a:pt x="46" y="66"/>
                  </a:lnTo>
                  <a:lnTo>
                    <a:pt x="46" y="72"/>
                  </a:lnTo>
                  <a:lnTo>
                    <a:pt x="40" y="80"/>
                  </a:lnTo>
                  <a:lnTo>
                    <a:pt x="32" y="84"/>
                  </a:lnTo>
                  <a:lnTo>
                    <a:pt x="26" y="86"/>
                  </a:lnTo>
                  <a:lnTo>
                    <a:pt x="24" y="76"/>
                  </a:lnTo>
                  <a:lnTo>
                    <a:pt x="22" y="70"/>
                  </a:lnTo>
                  <a:lnTo>
                    <a:pt x="22" y="62"/>
                  </a:lnTo>
                  <a:lnTo>
                    <a:pt x="20" y="58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6" y="40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2" y="22"/>
                  </a:lnTo>
                  <a:lnTo>
                    <a:pt x="10" y="18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28" y="16"/>
                  </a:lnTo>
                  <a:lnTo>
                    <a:pt x="28" y="20"/>
                  </a:lnTo>
                  <a:lnTo>
                    <a:pt x="28" y="22"/>
                  </a:lnTo>
                  <a:lnTo>
                    <a:pt x="30" y="24"/>
                  </a:lnTo>
                  <a:lnTo>
                    <a:pt x="34" y="26"/>
                  </a:lnTo>
                  <a:lnTo>
                    <a:pt x="38" y="26"/>
                  </a:lnTo>
                  <a:lnTo>
                    <a:pt x="46" y="26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52" y="50"/>
                  </a:lnTo>
                  <a:lnTo>
                    <a:pt x="56" y="56"/>
                  </a:lnTo>
                  <a:lnTo>
                    <a:pt x="60" y="60"/>
                  </a:lnTo>
                  <a:lnTo>
                    <a:pt x="62" y="62"/>
                  </a:lnTo>
                  <a:lnTo>
                    <a:pt x="66" y="60"/>
                  </a:lnTo>
                  <a:lnTo>
                    <a:pt x="68" y="56"/>
                  </a:lnTo>
                  <a:lnTo>
                    <a:pt x="68" y="52"/>
                  </a:lnTo>
                  <a:lnTo>
                    <a:pt x="70" y="50"/>
                  </a:lnTo>
                  <a:lnTo>
                    <a:pt x="74" y="56"/>
                  </a:lnTo>
                  <a:lnTo>
                    <a:pt x="78" y="66"/>
                  </a:lnTo>
                  <a:lnTo>
                    <a:pt x="78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2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98" name="Freeform 258"/>
            <p:cNvSpPr/>
            <p:nvPr/>
          </p:nvSpPr>
          <p:spPr bwMode="auto">
            <a:xfrm>
              <a:off x="6202591" y="3533563"/>
              <a:ext cx="635363" cy="795138"/>
            </a:xfrm>
            <a:custGeom>
              <a:avLst/>
              <a:gdLst>
                <a:gd name="T0" fmla="*/ 2147483647 w 434"/>
                <a:gd name="T1" fmla="*/ 2147483647 h 502"/>
                <a:gd name="T2" fmla="*/ 2147483647 w 434"/>
                <a:gd name="T3" fmla="*/ 2147483647 h 502"/>
                <a:gd name="T4" fmla="*/ 2147483647 w 434"/>
                <a:gd name="T5" fmla="*/ 2147483647 h 502"/>
                <a:gd name="T6" fmla="*/ 2147483647 w 434"/>
                <a:gd name="T7" fmla="*/ 2147483647 h 502"/>
                <a:gd name="T8" fmla="*/ 2147483647 w 434"/>
                <a:gd name="T9" fmla="*/ 2147483647 h 502"/>
                <a:gd name="T10" fmla="*/ 2147483647 w 434"/>
                <a:gd name="T11" fmla="*/ 2147483647 h 502"/>
                <a:gd name="T12" fmla="*/ 2147483647 w 434"/>
                <a:gd name="T13" fmla="*/ 2147483647 h 502"/>
                <a:gd name="T14" fmla="*/ 2147483647 w 434"/>
                <a:gd name="T15" fmla="*/ 2147483647 h 502"/>
                <a:gd name="T16" fmla="*/ 2147483647 w 434"/>
                <a:gd name="T17" fmla="*/ 2147483647 h 502"/>
                <a:gd name="T18" fmla="*/ 2147483647 w 434"/>
                <a:gd name="T19" fmla="*/ 2147483647 h 502"/>
                <a:gd name="T20" fmla="*/ 2147483647 w 434"/>
                <a:gd name="T21" fmla="*/ 2147483647 h 502"/>
                <a:gd name="T22" fmla="*/ 2147483647 w 434"/>
                <a:gd name="T23" fmla="*/ 2147483647 h 502"/>
                <a:gd name="T24" fmla="*/ 2147483647 w 434"/>
                <a:gd name="T25" fmla="*/ 2147483647 h 502"/>
                <a:gd name="T26" fmla="*/ 2147483647 w 434"/>
                <a:gd name="T27" fmla="*/ 2147483647 h 502"/>
                <a:gd name="T28" fmla="*/ 2147483647 w 434"/>
                <a:gd name="T29" fmla="*/ 2147483647 h 502"/>
                <a:gd name="T30" fmla="*/ 2147483647 w 434"/>
                <a:gd name="T31" fmla="*/ 2147483647 h 502"/>
                <a:gd name="T32" fmla="*/ 2147483647 w 434"/>
                <a:gd name="T33" fmla="*/ 2147483647 h 502"/>
                <a:gd name="T34" fmla="*/ 2147483647 w 434"/>
                <a:gd name="T35" fmla="*/ 2147483647 h 502"/>
                <a:gd name="T36" fmla="*/ 2147483647 w 434"/>
                <a:gd name="T37" fmla="*/ 2147483647 h 502"/>
                <a:gd name="T38" fmla="*/ 2147483647 w 434"/>
                <a:gd name="T39" fmla="*/ 2147483647 h 502"/>
                <a:gd name="T40" fmla="*/ 2147483647 w 434"/>
                <a:gd name="T41" fmla="*/ 2147483647 h 502"/>
                <a:gd name="T42" fmla="*/ 2147483647 w 434"/>
                <a:gd name="T43" fmla="*/ 2147483647 h 502"/>
                <a:gd name="T44" fmla="*/ 2147483647 w 434"/>
                <a:gd name="T45" fmla="*/ 2147483647 h 502"/>
                <a:gd name="T46" fmla="*/ 2147483647 w 434"/>
                <a:gd name="T47" fmla="*/ 2147483647 h 502"/>
                <a:gd name="T48" fmla="*/ 2147483647 w 434"/>
                <a:gd name="T49" fmla="*/ 2147483647 h 502"/>
                <a:gd name="T50" fmla="*/ 2147483647 w 434"/>
                <a:gd name="T51" fmla="*/ 2147483647 h 502"/>
                <a:gd name="T52" fmla="*/ 2147483647 w 434"/>
                <a:gd name="T53" fmla="*/ 2147483647 h 502"/>
                <a:gd name="T54" fmla="*/ 2147483647 w 434"/>
                <a:gd name="T55" fmla="*/ 2147483647 h 502"/>
                <a:gd name="T56" fmla="*/ 2147483647 w 434"/>
                <a:gd name="T57" fmla="*/ 2147483647 h 502"/>
                <a:gd name="T58" fmla="*/ 2147483647 w 434"/>
                <a:gd name="T59" fmla="*/ 2147483647 h 502"/>
                <a:gd name="T60" fmla="*/ 2147483647 w 434"/>
                <a:gd name="T61" fmla="*/ 2147483647 h 502"/>
                <a:gd name="T62" fmla="*/ 0 w 434"/>
                <a:gd name="T63" fmla="*/ 2147483647 h 502"/>
                <a:gd name="T64" fmla="*/ 2147483647 w 434"/>
                <a:gd name="T65" fmla="*/ 2147483647 h 502"/>
                <a:gd name="T66" fmla="*/ 2147483647 w 434"/>
                <a:gd name="T67" fmla="*/ 2147483647 h 502"/>
                <a:gd name="T68" fmla="*/ 2147483647 w 434"/>
                <a:gd name="T69" fmla="*/ 2147483647 h 502"/>
                <a:gd name="T70" fmla="*/ 2147483647 w 434"/>
                <a:gd name="T71" fmla="*/ 2147483647 h 502"/>
                <a:gd name="T72" fmla="*/ 2147483647 w 434"/>
                <a:gd name="T73" fmla="*/ 2147483647 h 502"/>
                <a:gd name="T74" fmla="*/ 2147483647 w 434"/>
                <a:gd name="T75" fmla="*/ 2147483647 h 502"/>
                <a:gd name="T76" fmla="*/ 2147483647 w 434"/>
                <a:gd name="T77" fmla="*/ 2147483647 h 502"/>
                <a:gd name="T78" fmla="*/ 2147483647 w 434"/>
                <a:gd name="T79" fmla="*/ 2147483647 h 502"/>
                <a:gd name="T80" fmla="*/ 2147483647 w 434"/>
                <a:gd name="T81" fmla="*/ 2147483647 h 502"/>
                <a:gd name="T82" fmla="*/ 2147483647 w 434"/>
                <a:gd name="T83" fmla="*/ 2147483647 h 502"/>
                <a:gd name="T84" fmla="*/ 2147483647 w 434"/>
                <a:gd name="T85" fmla="*/ 2147483647 h 502"/>
                <a:gd name="T86" fmla="*/ 2147483647 w 434"/>
                <a:gd name="T87" fmla="*/ 0 h 502"/>
                <a:gd name="T88" fmla="*/ 2147483647 w 434"/>
                <a:gd name="T89" fmla="*/ 2147483647 h 502"/>
                <a:gd name="T90" fmla="*/ 2147483647 w 434"/>
                <a:gd name="T91" fmla="*/ 2147483647 h 502"/>
                <a:gd name="T92" fmla="*/ 2147483647 w 434"/>
                <a:gd name="T93" fmla="*/ 2147483647 h 502"/>
                <a:gd name="T94" fmla="*/ 2147483647 w 434"/>
                <a:gd name="T95" fmla="*/ 2147483647 h 502"/>
                <a:gd name="T96" fmla="*/ 2147483647 w 434"/>
                <a:gd name="T97" fmla="*/ 2147483647 h 502"/>
                <a:gd name="T98" fmla="*/ 2147483647 w 434"/>
                <a:gd name="T99" fmla="*/ 2147483647 h 502"/>
                <a:gd name="T100" fmla="*/ 2147483647 w 434"/>
                <a:gd name="T101" fmla="*/ 2147483647 h 502"/>
                <a:gd name="T102" fmla="*/ 2147483647 w 434"/>
                <a:gd name="T103" fmla="*/ 2147483647 h 502"/>
                <a:gd name="T104" fmla="*/ 2147483647 w 434"/>
                <a:gd name="T105" fmla="*/ 2147483647 h 502"/>
                <a:gd name="T106" fmla="*/ 2147483647 w 434"/>
                <a:gd name="T107" fmla="*/ 2147483647 h 502"/>
                <a:gd name="T108" fmla="*/ 2147483647 w 434"/>
                <a:gd name="T109" fmla="*/ 2147483647 h 502"/>
                <a:gd name="T110" fmla="*/ 2147483647 w 434"/>
                <a:gd name="T111" fmla="*/ 2147483647 h 502"/>
                <a:gd name="T112" fmla="*/ 2147483647 w 434"/>
                <a:gd name="T113" fmla="*/ 2147483647 h 502"/>
                <a:gd name="T114" fmla="*/ 2147483647 w 434"/>
                <a:gd name="T115" fmla="*/ 2147483647 h 502"/>
                <a:gd name="T116" fmla="*/ 2147483647 w 434"/>
                <a:gd name="T117" fmla="*/ 2147483647 h 50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34"/>
                <a:gd name="T178" fmla="*/ 0 h 502"/>
                <a:gd name="T179" fmla="*/ 434 w 434"/>
                <a:gd name="T180" fmla="*/ 502 h 50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34" h="502">
                  <a:moveTo>
                    <a:pt x="434" y="132"/>
                  </a:moveTo>
                  <a:lnTo>
                    <a:pt x="434" y="140"/>
                  </a:lnTo>
                  <a:lnTo>
                    <a:pt x="432" y="146"/>
                  </a:lnTo>
                  <a:lnTo>
                    <a:pt x="434" y="152"/>
                  </a:lnTo>
                  <a:lnTo>
                    <a:pt x="428" y="152"/>
                  </a:lnTo>
                  <a:lnTo>
                    <a:pt x="422" y="154"/>
                  </a:lnTo>
                  <a:lnTo>
                    <a:pt x="414" y="160"/>
                  </a:lnTo>
                  <a:lnTo>
                    <a:pt x="408" y="166"/>
                  </a:lnTo>
                  <a:lnTo>
                    <a:pt x="406" y="168"/>
                  </a:lnTo>
                  <a:lnTo>
                    <a:pt x="408" y="172"/>
                  </a:lnTo>
                  <a:lnTo>
                    <a:pt x="410" y="174"/>
                  </a:lnTo>
                  <a:lnTo>
                    <a:pt x="404" y="192"/>
                  </a:lnTo>
                  <a:lnTo>
                    <a:pt x="404" y="194"/>
                  </a:lnTo>
                  <a:lnTo>
                    <a:pt x="406" y="196"/>
                  </a:lnTo>
                  <a:lnTo>
                    <a:pt x="408" y="196"/>
                  </a:lnTo>
                  <a:lnTo>
                    <a:pt x="406" y="202"/>
                  </a:lnTo>
                  <a:lnTo>
                    <a:pt x="404" y="206"/>
                  </a:lnTo>
                  <a:lnTo>
                    <a:pt x="398" y="216"/>
                  </a:lnTo>
                  <a:lnTo>
                    <a:pt x="396" y="216"/>
                  </a:lnTo>
                  <a:lnTo>
                    <a:pt x="394" y="214"/>
                  </a:lnTo>
                  <a:lnTo>
                    <a:pt x="390" y="218"/>
                  </a:lnTo>
                  <a:lnTo>
                    <a:pt x="388" y="218"/>
                  </a:lnTo>
                  <a:lnTo>
                    <a:pt x="390" y="222"/>
                  </a:lnTo>
                  <a:lnTo>
                    <a:pt x="390" y="226"/>
                  </a:lnTo>
                  <a:lnTo>
                    <a:pt x="388" y="250"/>
                  </a:lnTo>
                  <a:lnTo>
                    <a:pt x="384" y="250"/>
                  </a:lnTo>
                  <a:lnTo>
                    <a:pt x="382" y="248"/>
                  </a:lnTo>
                  <a:lnTo>
                    <a:pt x="380" y="246"/>
                  </a:lnTo>
                  <a:lnTo>
                    <a:pt x="378" y="236"/>
                  </a:lnTo>
                  <a:lnTo>
                    <a:pt x="374" y="226"/>
                  </a:lnTo>
                  <a:lnTo>
                    <a:pt x="370" y="220"/>
                  </a:lnTo>
                  <a:lnTo>
                    <a:pt x="368" y="222"/>
                  </a:lnTo>
                  <a:lnTo>
                    <a:pt x="368" y="226"/>
                  </a:lnTo>
                  <a:lnTo>
                    <a:pt x="366" y="230"/>
                  </a:lnTo>
                  <a:lnTo>
                    <a:pt x="362" y="232"/>
                  </a:lnTo>
                  <a:lnTo>
                    <a:pt x="360" y="230"/>
                  </a:lnTo>
                  <a:lnTo>
                    <a:pt x="356" y="226"/>
                  </a:lnTo>
                  <a:lnTo>
                    <a:pt x="352" y="220"/>
                  </a:lnTo>
                  <a:lnTo>
                    <a:pt x="370" y="200"/>
                  </a:lnTo>
                  <a:lnTo>
                    <a:pt x="370" y="196"/>
                  </a:lnTo>
                  <a:lnTo>
                    <a:pt x="346" y="196"/>
                  </a:lnTo>
                  <a:lnTo>
                    <a:pt x="338" y="196"/>
                  </a:lnTo>
                  <a:lnTo>
                    <a:pt x="334" y="196"/>
                  </a:lnTo>
                  <a:lnTo>
                    <a:pt x="330" y="194"/>
                  </a:lnTo>
                  <a:lnTo>
                    <a:pt x="328" y="192"/>
                  </a:lnTo>
                  <a:lnTo>
                    <a:pt x="328" y="190"/>
                  </a:lnTo>
                  <a:lnTo>
                    <a:pt x="328" y="186"/>
                  </a:lnTo>
                  <a:lnTo>
                    <a:pt x="328" y="182"/>
                  </a:lnTo>
                  <a:lnTo>
                    <a:pt x="324" y="180"/>
                  </a:lnTo>
                  <a:lnTo>
                    <a:pt x="320" y="176"/>
                  </a:lnTo>
                  <a:lnTo>
                    <a:pt x="306" y="170"/>
                  </a:lnTo>
                  <a:lnTo>
                    <a:pt x="302" y="172"/>
                  </a:lnTo>
                  <a:lnTo>
                    <a:pt x="300" y="174"/>
                  </a:lnTo>
                  <a:lnTo>
                    <a:pt x="300" y="176"/>
                  </a:lnTo>
                  <a:lnTo>
                    <a:pt x="302" y="180"/>
                  </a:lnTo>
                  <a:lnTo>
                    <a:pt x="306" y="184"/>
                  </a:lnTo>
                  <a:lnTo>
                    <a:pt x="310" y="188"/>
                  </a:lnTo>
                  <a:lnTo>
                    <a:pt x="312" y="192"/>
                  </a:lnTo>
                  <a:lnTo>
                    <a:pt x="310" y="196"/>
                  </a:lnTo>
                  <a:lnTo>
                    <a:pt x="308" y="196"/>
                  </a:lnTo>
                  <a:lnTo>
                    <a:pt x="306" y="198"/>
                  </a:lnTo>
                  <a:lnTo>
                    <a:pt x="306" y="200"/>
                  </a:lnTo>
                  <a:lnTo>
                    <a:pt x="308" y="204"/>
                  </a:lnTo>
                  <a:lnTo>
                    <a:pt x="310" y="206"/>
                  </a:lnTo>
                  <a:lnTo>
                    <a:pt x="316" y="210"/>
                  </a:lnTo>
                  <a:lnTo>
                    <a:pt x="314" y="220"/>
                  </a:lnTo>
                  <a:lnTo>
                    <a:pt x="314" y="222"/>
                  </a:lnTo>
                  <a:lnTo>
                    <a:pt x="318" y="224"/>
                  </a:lnTo>
                  <a:lnTo>
                    <a:pt x="320" y="228"/>
                  </a:lnTo>
                  <a:lnTo>
                    <a:pt x="322" y="232"/>
                  </a:lnTo>
                  <a:lnTo>
                    <a:pt x="322" y="240"/>
                  </a:lnTo>
                  <a:lnTo>
                    <a:pt x="324" y="246"/>
                  </a:lnTo>
                  <a:lnTo>
                    <a:pt x="326" y="256"/>
                  </a:lnTo>
                  <a:lnTo>
                    <a:pt x="318" y="256"/>
                  </a:lnTo>
                  <a:lnTo>
                    <a:pt x="310" y="256"/>
                  </a:lnTo>
                  <a:lnTo>
                    <a:pt x="312" y="256"/>
                  </a:lnTo>
                  <a:lnTo>
                    <a:pt x="302" y="260"/>
                  </a:lnTo>
                  <a:lnTo>
                    <a:pt x="298" y="266"/>
                  </a:lnTo>
                  <a:lnTo>
                    <a:pt x="296" y="282"/>
                  </a:lnTo>
                  <a:lnTo>
                    <a:pt x="292" y="288"/>
                  </a:lnTo>
                  <a:lnTo>
                    <a:pt x="286" y="290"/>
                  </a:lnTo>
                  <a:lnTo>
                    <a:pt x="280" y="292"/>
                  </a:lnTo>
                  <a:lnTo>
                    <a:pt x="272" y="296"/>
                  </a:lnTo>
                  <a:lnTo>
                    <a:pt x="270" y="300"/>
                  </a:lnTo>
                  <a:lnTo>
                    <a:pt x="266" y="306"/>
                  </a:lnTo>
                  <a:lnTo>
                    <a:pt x="260" y="318"/>
                  </a:lnTo>
                  <a:lnTo>
                    <a:pt x="246" y="334"/>
                  </a:lnTo>
                  <a:lnTo>
                    <a:pt x="232" y="352"/>
                  </a:lnTo>
                  <a:lnTo>
                    <a:pt x="226" y="358"/>
                  </a:lnTo>
                  <a:lnTo>
                    <a:pt x="222" y="360"/>
                  </a:lnTo>
                  <a:lnTo>
                    <a:pt x="212" y="364"/>
                  </a:lnTo>
                  <a:lnTo>
                    <a:pt x="206" y="366"/>
                  </a:lnTo>
                  <a:lnTo>
                    <a:pt x="202" y="370"/>
                  </a:lnTo>
                  <a:lnTo>
                    <a:pt x="200" y="376"/>
                  </a:lnTo>
                  <a:lnTo>
                    <a:pt x="198" y="382"/>
                  </a:lnTo>
                  <a:lnTo>
                    <a:pt x="200" y="388"/>
                  </a:lnTo>
                  <a:lnTo>
                    <a:pt x="202" y="398"/>
                  </a:lnTo>
                  <a:lnTo>
                    <a:pt x="206" y="406"/>
                  </a:lnTo>
                  <a:lnTo>
                    <a:pt x="208" y="416"/>
                  </a:lnTo>
                  <a:lnTo>
                    <a:pt x="206" y="426"/>
                  </a:lnTo>
                  <a:lnTo>
                    <a:pt x="204" y="432"/>
                  </a:lnTo>
                  <a:lnTo>
                    <a:pt x="202" y="436"/>
                  </a:lnTo>
                  <a:lnTo>
                    <a:pt x="202" y="442"/>
                  </a:lnTo>
                  <a:lnTo>
                    <a:pt x="202" y="446"/>
                  </a:lnTo>
                  <a:lnTo>
                    <a:pt x="204" y="450"/>
                  </a:lnTo>
                  <a:lnTo>
                    <a:pt x="206" y="452"/>
                  </a:lnTo>
                  <a:lnTo>
                    <a:pt x="206" y="456"/>
                  </a:lnTo>
                  <a:lnTo>
                    <a:pt x="204" y="464"/>
                  </a:lnTo>
                  <a:lnTo>
                    <a:pt x="198" y="468"/>
                  </a:lnTo>
                  <a:lnTo>
                    <a:pt x="194" y="472"/>
                  </a:lnTo>
                  <a:lnTo>
                    <a:pt x="192" y="478"/>
                  </a:lnTo>
                  <a:lnTo>
                    <a:pt x="194" y="484"/>
                  </a:lnTo>
                  <a:lnTo>
                    <a:pt x="196" y="486"/>
                  </a:lnTo>
                  <a:lnTo>
                    <a:pt x="188" y="488"/>
                  </a:lnTo>
                  <a:lnTo>
                    <a:pt x="186" y="490"/>
                  </a:lnTo>
                  <a:lnTo>
                    <a:pt x="184" y="492"/>
                  </a:lnTo>
                  <a:lnTo>
                    <a:pt x="182" y="496"/>
                  </a:lnTo>
                  <a:lnTo>
                    <a:pt x="178" y="500"/>
                  </a:lnTo>
                  <a:lnTo>
                    <a:pt x="174" y="502"/>
                  </a:lnTo>
                  <a:lnTo>
                    <a:pt x="170" y="502"/>
                  </a:lnTo>
                  <a:lnTo>
                    <a:pt x="164" y="500"/>
                  </a:lnTo>
                  <a:lnTo>
                    <a:pt x="160" y="496"/>
                  </a:lnTo>
                  <a:lnTo>
                    <a:pt x="154" y="490"/>
                  </a:lnTo>
                  <a:lnTo>
                    <a:pt x="150" y="482"/>
                  </a:lnTo>
                  <a:lnTo>
                    <a:pt x="142" y="466"/>
                  </a:lnTo>
                  <a:lnTo>
                    <a:pt x="138" y="450"/>
                  </a:lnTo>
                  <a:lnTo>
                    <a:pt x="134" y="438"/>
                  </a:lnTo>
                  <a:lnTo>
                    <a:pt x="126" y="420"/>
                  </a:lnTo>
                  <a:lnTo>
                    <a:pt x="118" y="404"/>
                  </a:lnTo>
                  <a:lnTo>
                    <a:pt x="110" y="388"/>
                  </a:lnTo>
                  <a:lnTo>
                    <a:pt x="100" y="360"/>
                  </a:lnTo>
                  <a:lnTo>
                    <a:pt x="86" y="332"/>
                  </a:lnTo>
                  <a:lnTo>
                    <a:pt x="82" y="316"/>
                  </a:lnTo>
                  <a:lnTo>
                    <a:pt x="78" y="302"/>
                  </a:lnTo>
                  <a:lnTo>
                    <a:pt x="76" y="284"/>
                  </a:lnTo>
                  <a:lnTo>
                    <a:pt x="76" y="268"/>
                  </a:lnTo>
                  <a:lnTo>
                    <a:pt x="74" y="260"/>
                  </a:lnTo>
                  <a:lnTo>
                    <a:pt x="72" y="256"/>
                  </a:lnTo>
                  <a:lnTo>
                    <a:pt x="68" y="248"/>
                  </a:lnTo>
                  <a:lnTo>
                    <a:pt x="66" y="258"/>
                  </a:lnTo>
                  <a:lnTo>
                    <a:pt x="62" y="268"/>
                  </a:lnTo>
                  <a:lnTo>
                    <a:pt x="58" y="276"/>
                  </a:lnTo>
                  <a:lnTo>
                    <a:pt x="54" y="278"/>
                  </a:lnTo>
                  <a:lnTo>
                    <a:pt x="50" y="278"/>
                  </a:lnTo>
                  <a:lnTo>
                    <a:pt x="44" y="276"/>
                  </a:lnTo>
                  <a:lnTo>
                    <a:pt x="38" y="274"/>
                  </a:lnTo>
                  <a:lnTo>
                    <a:pt x="28" y="266"/>
                  </a:lnTo>
                  <a:lnTo>
                    <a:pt x="20" y="256"/>
                  </a:lnTo>
                  <a:lnTo>
                    <a:pt x="14" y="248"/>
                  </a:lnTo>
                  <a:lnTo>
                    <a:pt x="20" y="246"/>
                  </a:lnTo>
                  <a:lnTo>
                    <a:pt x="24" y="244"/>
                  </a:lnTo>
                  <a:lnTo>
                    <a:pt x="30" y="240"/>
                  </a:lnTo>
                  <a:lnTo>
                    <a:pt x="32" y="234"/>
                  </a:lnTo>
                  <a:lnTo>
                    <a:pt x="24" y="238"/>
                  </a:lnTo>
                  <a:lnTo>
                    <a:pt x="24" y="240"/>
                  </a:lnTo>
                  <a:lnTo>
                    <a:pt x="20" y="242"/>
                  </a:lnTo>
                  <a:lnTo>
                    <a:pt x="14" y="238"/>
                  </a:lnTo>
                  <a:lnTo>
                    <a:pt x="8" y="232"/>
                  </a:lnTo>
                  <a:lnTo>
                    <a:pt x="2" y="224"/>
                  </a:lnTo>
                  <a:lnTo>
                    <a:pt x="0" y="220"/>
                  </a:lnTo>
                  <a:lnTo>
                    <a:pt x="0" y="214"/>
                  </a:lnTo>
                  <a:lnTo>
                    <a:pt x="2" y="212"/>
                  </a:lnTo>
                  <a:lnTo>
                    <a:pt x="4" y="210"/>
                  </a:lnTo>
                  <a:lnTo>
                    <a:pt x="8" y="210"/>
                  </a:lnTo>
                  <a:lnTo>
                    <a:pt x="12" y="210"/>
                  </a:lnTo>
                  <a:lnTo>
                    <a:pt x="16" y="212"/>
                  </a:lnTo>
                  <a:lnTo>
                    <a:pt x="20" y="214"/>
                  </a:lnTo>
                  <a:lnTo>
                    <a:pt x="30" y="212"/>
                  </a:lnTo>
                  <a:lnTo>
                    <a:pt x="36" y="208"/>
                  </a:lnTo>
                  <a:lnTo>
                    <a:pt x="38" y="204"/>
                  </a:lnTo>
                  <a:lnTo>
                    <a:pt x="36" y="196"/>
                  </a:lnTo>
                  <a:lnTo>
                    <a:pt x="32" y="192"/>
                  </a:lnTo>
                  <a:lnTo>
                    <a:pt x="24" y="184"/>
                  </a:lnTo>
                  <a:lnTo>
                    <a:pt x="22" y="182"/>
                  </a:lnTo>
                  <a:lnTo>
                    <a:pt x="20" y="178"/>
                  </a:lnTo>
                  <a:lnTo>
                    <a:pt x="20" y="170"/>
                  </a:lnTo>
                  <a:lnTo>
                    <a:pt x="18" y="168"/>
                  </a:lnTo>
                  <a:lnTo>
                    <a:pt x="14" y="168"/>
                  </a:lnTo>
                  <a:lnTo>
                    <a:pt x="10" y="164"/>
                  </a:lnTo>
                  <a:lnTo>
                    <a:pt x="8" y="160"/>
                  </a:lnTo>
                  <a:lnTo>
                    <a:pt x="10" y="156"/>
                  </a:lnTo>
                  <a:lnTo>
                    <a:pt x="14" y="150"/>
                  </a:lnTo>
                  <a:lnTo>
                    <a:pt x="18" y="144"/>
                  </a:lnTo>
                  <a:lnTo>
                    <a:pt x="22" y="142"/>
                  </a:lnTo>
                  <a:lnTo>
                    <a:pt x="26" y="144"/>
                  </a:lnTo>
                  <a:lnTo>
                    <a:pt x="30" y="146"/>
                  </a:lnTo>
                  <a:lnTo>
                    <a:pt x="34" y="146"/>
                  </a:lnTo>
                  <a:lnTo>
                    <a:pt x="38" y="142"/>
                  </a:lnTo>
                  <a:lnTo>
                    <a:pt x="44" y="136"/>
                  </a:lnTo>
                  <a:lnTo>
                    <a:pt x="52" y="124"/>
                  </a:lnTo>
                  <a:lnTo>
                    <a:pt x="56" y="118"/>
                  </a:lnTo>
                  <a:lnTo>
                    <a:pt x="58" y="110"/>
                  </a:lnTo>
                  <a:lnTo>
                    <a:pt x="62" y="104"/>
                  </a:lnTo>
                  <a:lnTo>
                    <a:pt x="66" y="98"/>
                  </a:lnTo>
                  <a:lnTo>
                    <a:pt x="68" y="92"/>
                  </a:lnTo>
                  <a:lnTo>
                    <a:pt x="72" y="88"/>
                  </a:lnTo>
                  <a:lnTo>
                    <a:pt x="72" y="74"/>
                  </a:lnTo>
                  <a:lnTo>
                    <a:pt x="74" y="70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80" y="62"/>
                  </a:lnTo>
                  <a:lnTo>
                    <a:pt x="72" y="58"/>
                  </a:lnTo>
                  <a:lnTo>
                    <a:pt x="62" y="50"/>
                  </a:lnTo>
                  <a:lnTo>
                    <a:pt x="54" y="38"/>
                  </a:lnTo>
                  <a:lnTo>
                    <a:pt x="52" y="34"/>
                  </a:lnTo>
                  <a:lnTo>
                    <a:pt x="52" y="30"/>
                  </a:lnTo>
                  <a:lnTo>
                    <a:pt x="50" y="28"/>
                  </a:lnTo>
                  <a:lnTo>
                    <a:pt x="54" y="22"/>
                  </a:lnTo>
                  <a:lnTo>
                    <a:pt x="58" y="18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8" y="22"/>
                  </a:lnTo>
                  <a:lnTo>
                    <a:pt x="72" y="24"/>
                  </a:lnTo>
                  <a:lnTo>
                    <a:pt x="80" y="22"/>
                  </a:lnTo>
                  <a:lnTo>
                    <a:pt x="88" y="18"/>
                  </a:lnTo>
                  <a:lnTo>
                    <a:pt x="98" y="10"/>
                  </a:lnTo>
                  <a:lnTo>
                    <a:pt x="108" y="4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4" y="4"/>
                  </a:lnTo>
                  <a:lnTo>
                    <a:pt x="136" y="4"/>
                  </a:lnTo>
                  <a:lnTo>
                    <a:pt x="142" y="6"/>
                  </a:lnTo>
                  <a:lnTo>
                    <a:pt x="142" y="12"/>
                  </a:lnTo>
                  <a:lnTo>
                    <a:pt x="140" y="16"/>
                  </a:lnTo>
                  <a:lnTo>
                    <a:pt x="134" y="24"/>
                  </a:lnTo>
                  <a:lnTo>
                    <a:pt x="132" y="32"/>
                  </a:lnTo>
                  <a:lnTo>
                    <a:pt x="130" y="38"/>
                  </a:lnTo>
                  <a:lnTo>
                    <a:pt x="132" y="42"/>
                  </a:lnTo>
                  <a:lnTo>
                    <a:pt x="134" y="48"/>
                  </a:lnTo>
                  <a:lnTo>
                    <a:pt x="142" y="56"/>
                  </a:lnTo>
                  <a:lnTo>
                    <a:pt x="140" y="58"/>
                  </a:lnTo>
                  <a:lnTo>
                    <a:pt x="138" y="58"/>
                  </a:lnTo>
                  <a:lnTo>
                    <a:pt x="132" y="60"/>
                  </a:lnTo>
                  <a:lnTo>
                    <a:pt x="134" y="68"/>
                  </a:lnTo>
                  <a:lnTo>
                    <a:pt x="134" y="72"/>
                  </a:lnTo>
                  <a:lnTo>
                    <a:pt x="136" y="76"/>
                  </a:lnTo>
                  <a:lnTo>
                    <a:pt x="138" y="80"/>
                  </a:lnTo>
                  <a:lnTo>
                    <a:pt x="146" y="84"/>
                  </a:lnTo>
                  <a:lnTo>
                    <a:pt x="156" y="88"/>
                  </a:lnTo>
                  <a:lnTo>
                    <a:pt x="164" y="96"/>
                  </a:lnTo>
                  <a:lnTo>
                    <a:pt x="172" y="104"/>
                  </a:lnTo>
                  <a:lnTo>
                    <a:pt x="168" y="112"/>
                  </a:lnTo>
                  <a:lnTo>
                    <a:pt x="166" y="122"/>
                  </a:lnTo>
                  <a:lnTo>
                    <a:pt x="168" y="126"/>
                  </a:lnTo>
                  <a:lnTo>
                    <a:pt x="170" y="128"/>
                  </a:lnTo>
                  <a:lnTo>
                    <a:pt x="176" y="132"/>
                  </a:lnTo>
                  <a:lnTo>
                    <a:pt x="198" y="142"/>
                  </a:lnTo>
                  <a:lnTo>
                    <a:pt x="210" y="150"/>
                  </a:lnTo>
                  <a:lnTo>
                    <a:pt x="220" y="154"/>
                  </a:lnTo>
                  <a:lnTo>
                    <a:pt x="230" y="150"/>
                  </a:lnTo>
                  <a:lnTo>
                    <a:pt x="234" y="152"/>
                  </a:lnTo>
                  <a:lnTo>
                    <a:pt x="238" y="152"/>
                  </a:lnTo>
                  <a:lnTo>
                    <a:pt x="244" y="158"/>
                  </a:lnTo>
                  <a:lnTo>
                    <a:pt x="248" y="164"/>
                  </a:lnTo>
                  <a:lnTo>
                    <a:pt x="264" y="168"/>
                  </a:lnTo>
                  <a:lnTo>
                    <a:pt x="278" y="170"/>
                  </a:lnTo>
                  <a:lnTo>
                    <a:pt x="288" y="170"/>
                  </a:lnTo>
                  <a:lnTo>
                    <a:pt x="296" y="170"/>
                  </a:lnTo>
                  <a:lnTo>
                    <a:pt x="298" y="168"/>
                  </a:lnTo>
                  <a:lnTo>
                    <a:pt x="298" y="166"/>
                  </a:lnTo>
                  <a:lnTo>
                    <a:pt x="298" y="162"/>
                  </a:lnTo>
                  <a:lnTo>
                    <a:pt x="296" y="158"/>
                  </a:lnTo>
                  <a:lnTo>
                    <a:pt x="294" y="154"/>
                  </a:lnTo>
                  <a:lnTo>
                    <a:pt x="294" y="148"/>
                  </a:lnTo>
                  <a:lnTo>
                    <a:pt x="294" y="144"/>
                  </a:lnTo>
                  <a:lnTo>
                    <a:pt x="298" y="142"/>
                  </a:lnTo>
                  <a:lnTo>
                    <a:pt x="304" y="140"/>
                  </a:lnTo>
                  <a:lnTo>
                    <a:pt x="306" y="148"/>
                  </a:lnTo>
                  <a:lnTo>
                    <a:pt x="308" y="158"/>
                  </a:lnTo>
                  <a:lnTo>
                    <a:pt x="314" y="164"/>
                  </a:lnTo>
                  <a:lnTo>
                    <a:pt x="318" y="166"/>
                  </a:lnTo>
                  <a:lnTo>
                    <a:pt x="322" y="166"/>
                  </a:lnTo>
                  <a:lnTo>
                    <a:pt x="342" y="166"/>
                  </a:lnTo>
                  <a:lnTo>
                    <a:pt x="348" y="166"/>
                  </a:lnTo>
                  <a:lnTo>
                    <a:pt x="352" y="164"/>
                  </a:lnTo>
                  <a:lnTo>
                    <a:pt x="354" y="162"/>
                  </a:lnTo>
                  <a:lnTo>
                    <a:pt x="358" y="158"/>
                  </a:lnTo>
                  <a:lnTo>
                    <a:pt x="360" y="150"/>
                  </a:lnTo>
                  <a:lnTo>
                    <a:pt x="364" y="140"/>
                  </a:lnTo>
                  <a:lnTo>
                    <a:pt x="368" y="134"/>
                  </a:lnTo>
                  <a:lnTo>
                    <a:pt x="376" y="126"/>
                  </a:lnTo>
                  <a:lnTo>
                    <a:pt x="382" y="122"/>
                  </a:lnTo>
                  <a:lnTo>
                    <a:pt x="392" y="118"/>
                  </a:lnTo>
                  <a:lnTo>
                    <a:pt x="394" y="120"/>
                  </a:lnTo>
                  <a:lnTo>
                    <a:pt x="396" y="120"/>
                  </a:lnTo>
                  <a:lnTo>
                    <a:pt x="400" y="122"/>
                  </a:lnTo>
                  <a:lnTo>
                    <a:pt x="402" y="120"/>
                  </a:lnTo>
                  <a:lnTo>
                    <a:pt x="406" y="118"/>
                  </a:lnTo>
                  <a:lnTo>
                    <a:pt x="406" y="116"/>
                  </a:lnTo>
                  <a:lnTo>
                    <a:pt x="412" y="116"/>
                  </a:lnTo>
                  <a:lnTo>
                    <a:pt x="420" y="124"/>
                  </a:lnTo>
                  <a:lnTo>
                    <a:pt x="420" y="128"/>
                  </a:lnTo>
                  <a:lnTo>
                    <a:pt x="420" y="130"/>
                  </a:lnTo>
                  <a:lnTo>
                    <a:pt x="424" y="134"/>
                  </a:lnTo>
                  <a:lnTo>
                    <a:pt x="430" y="136"/>
                  </a:lnTo>
                  <a:lnTo>
                    <a:pt x="434" y="136"/>
                  </a:lnTo>
                  <a:lnTo>
                    <a:pt x="434" y="1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99" name="Freeform 259"/>
            <p:cNvSpPr/>
            <p:nvPr/>
          </p:nvSpPr>
          <p:spPr bwMode="auto">
            <a:xfrm>
              <a:off x="6649998" y="3751263"/>
              <a:ext cx="74952" cy="45133"/>
            </a:xfrm>
            <a:custGeom>
              <a:avLst/>
              <a:gdLst>
                <a:gd name="T0" fmla="*/ 2147483647 w 50"/>
                <a:gd name="T1" fmla="*/ 2147483647 h 28"/>
                <a:gd name="T2" fmla="*/ 2147483647 w 50"/>
                <a:gd name="T3" fmla="*/ 2147483647 h 28"/>
                <a:gd name="T4" fmla="*/ 2147483647 w 50"/>
                <a:gd name="T5" fmla="*/ 2147483647 h 28"/>
                <a:gd name="T6" fmla="*/ 2147483647 w 50"/>
                <a:gd name="T7" fmla="*/ 2147483647 h 28"/>
                <a:gd name="T8" fmla="*/ 2147483647 w 50"/>
                <a:gd name="T9" fmla="*/ 0 h 28"/>
                <a:gd name="T10" fmla="*/ 2147483647 w 50"/>
                <a:gd name="T11" fmla="*/ 2147483647 h 28"/>
                <a:gd name="T12" fmla="*/ 2147483647 w 50"/>
                <a:gd name="T13" fmla="*/ 2147483647 h 28"/>
                <a:gd name="T14" fmla="*/ 2147483647 w 50"/>
                <a:gd name="T15" fmla="*/ 2147483647 h 28"/>
                <a:gd name="T16" fmla="*/ 0 w 50"/>
                <a:gd name="T17" fmla="*/ 2147483647 h 28"/>
                <a:gd name="T18" fmla="*/ 2147483647 w 50"/>
                <a:gd name="T19" fmla="*/ 2147483647 h 28"/>
                <a:gd name="T20" fmla="*/ 2147483647 w 50"/>
                <a:gd name="T21" fmla="*/ 2147483647 h 28"/>
                <a:gd name="T22" fmla="*/ 2147483647 w 50"/>
                <a:gd name="T23" fmla="*/ 2147483647 h 28"/>
                <a:gd name="T24" fmla="*/ 2147483647 w 50"/>
                <a:gd name="T25" fmla="*/ 2147483647 h 28"/>
                <a:gd name="T26" fmla="*/ 2147483647 w 50"/>
                <a:gd name="T27" fmla="*/ 2147483647 h 28"/>
                <a:gd name="T28" fmla="*/ 2147483647 w 50"/>
                <a:gd name="T29" fmla="*/ 2147483647 h 28"/>
                <a:gd name="T30" fmla="*/ 2147483647 w 50"/>
                <a:gd name="T31" fmla="*/ 2147483647 h 28"/>
                <a:gd name="T32" fmla="*/ 2147483647 w 50"/>
                <a:gd name="T33" fmla="*/ 2147483647 h 28"/>
                <a:gd name="T34" fmla="*/ 2147483647 w 50"/>
                <a:gd name="T35" fmla="*/ 2147483647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0"/>
                <a:gd name="T55" fmla="*/ 0 h 28"/>
                <a:gd name="T56" fmla="*/ 50 w 50"/>
                <a:gd name="T57" fmla="*/ 28 h 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0" h="28">
                  <a:moveTo>
                    <a:pt x="50" y="20"/>
                  </a:moveTo>
                  <a:lnTo>
                    <a:pt x="46" y="14"/>
                  </a:lnTo>
                  <a:lnTo>
                    <a:pt x="36" y="6"/>
                  </a:lnTo>
                  <a:lnTo>
                    <a:pt x="26" y="2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10" y="28"/>
                  </a:lnTo>
                  <a:lnTo>
                    <a:pt x="16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6" y="26"/>
                  </a:lnTo>
                  <a:lnTo>
                    <a:pt x="50" y="22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00" name="Freeform 260"/>
            <p:cNvSpPr/>
            <p:nvPr/>
          </p:nvSpPr>
          <p:spPr bwMode="auto">
            <a:xfrm>
              <a:off x="6447051" y="3691528"/>
              <a:ext cx="192570" cy="110178"/>
            </a:xfrm>
            <a:custGeom>
              <a:avLst/>
              <a:gdLst>
                <a:gd name="T0" fmla="*/ 2147483647 w 132"/>
                <a:gd name="T1" fmla="*/ 2147483647 h 70"/>
                <a:gd name="T2" fmla="*/ 2147483647 w 132"/>
                <a:gd name="T3" fmla="*/ 2147483647 h 70"/>
                <a:gd name="T4" fmla="*/ 2147483647 w 132"/>
                <a:gd name="T5" fmla="*/ 2147483647 h 70"/>
                <a:gd name="T6" fmla="*/ 2147483647 w 132"/>
                <a:gd name="T7" fmla="*/ 2147483647 h 70"/>
                <a:gd name="T8" fmla="*/ 2147483647 w 132"/>
                <a:gd name="T9" fmla="*/ 2147483647 h 70"/>
                <a:gd name="T10" fmla="*/ 2147483647 w 132"/>
                <a:gd name="T11" fmla="*/ 2147483647 h 70"/>
                <a:gd name="T12" fmla="*/ 2147483647 w 132"/>
                <a:gd name="T13" fmla="*/ 2147483647 h 70"/>
                <a:gd name="T14" fmla="*/ 2147483647 w 132"/>
                <a:gd name="T15" fmla="*/ 2147483647 h 70"/>
                <a:gd name="T16" fmla="*/ 2147483647 w 132"/>
                <a:gd name="T17" fmla="*/ 2147483647 h 70"/>
                <a:gd name="T18" fmla="*/ 2147483647 w 132"/>
                <a:gd name="T19" fmla="*/ 2147483647 h 70"/>
                <a:gd name="T20" fmla="*/ 2147483647 w 132"/>
                <a:gd name="T21" fmla="*/ 2147483647 h 70"/>
                <a:gd name="T22" fmla="*/ 2147483647 w 132"/>
                <a:gd name="T23" fmla="*/ 2147483647 h 70"/>
                <a:gd name="T24" fmla="*/ 2147483647 w 132"/>
                <a:gd name="T25" fmla="*/ 2147483647 h 70"/>
                <a:gd name="T26" fmla="*/ 2147483647 w 132"/>
                <a:gd name="T27" fmla="*/ 2147483647 h 70"/>
                <a:gd name="T28" fmla="*/ 2147483647 w 132"/>
                <a:gd name="T29" fmla="*/ 2147483647 h 70"/>
                <a:gd name="T30" fmla="*/ 2147483647 w 132"/>
                <a:gd name="T31" fmla="*/ 0 h 70"/>
                <a:gd name="T32" fmla="*/ 2147483647 w 132"/>
                <a:gd name="T33" fmla="*/ 0 h 70"/>
                <a:gd name="T34" fmla="*/ 2147483647 w 132"/>
                <a:gd name="T35" fmla="*/ 2147483647 h 70"/>
                <a:gd name="T36" fmla="*/ 2147483647 w 132"/>
                <a:gd name="T37" fmla="*/ 2147483647 h 70"/>
                <a:gd name="T38" fmla="*/ 2147483647 w 132"/>
                <a:gd name="T39" fmla="*/ 2147483647 h 70"/>
                <a:gd name="T40" fmla="*/ 2147483647 w 132"/>
                <a:gd name="T41" fmla="*/ 2147483647 h 70"/>
                <a:gd name="T42" fmla="*/ 2147483647 w 132"/>
                <a:gd name="T43" fmla="*/ 2147483647 h 70"/>
                <a:gd name="T44" fmla="*/ 0 w 132"/>
                <a:gd name="T45" fmla="*/ 2147483647 h 70"/>
                <a:gd name="T46" fmla="*/ 2147483647 w 132"/>
                <a:gd name="T47" fmla="*/ 2147483647 h 70"/>
                <a:gd name="T48" fmla="*/ 2147483647 w 132"/>
                <a:gd name="T49" fmla="*/ 2147483647 h 70"/>
                <a:gd name="T50" fmla="*/ 2147483647 w 132"/>
                <a:gd name="T51" fmla="*/ 2147483647 h 70"/>
                <a:gd name="T52" fmla="*/ 2147483647 w 132"/>
                <a:gd name="T53" fmla="*/ 2147483647 h 70"/>
                <a:gd name="T54" fmla="*/ 2147483647 w 132"/>
                <a:gd name="T55" fmla="*/ 2147483647 h 70"/>
                <a:gd name="T56" fmla="*/ 2147483647 w 132"/>
                <a:gd name="T57" fmla="*/ 2147483647 h 70"/>
                <a:gd name="T58" fmla="*/ 2147483647 w 132"/>
                <a:gd name="T59" fmla="*/ 2147483647 h 70"/>
                <a:gd name="T60" fmla="*/ 2147483647 w 132"/>
                <a:gd name="T61" fmla="*/ 2147483647 h 70"/>
                <a:gd name="T62" fmla="*/ 2147483647 w 132"/>
                <a:gd name="T63" fmla="*/ 2147483647 h 70"/>
                <a:gd name="T64" fmla="*/ 2147483647 w 132"/>
                <a:gd name="T65" fmla="*/ 2147483647 h 70"/>
                <a:gd name="T66" fmla="*/ 2147483647 w 132"/>
                <a:gd name="T67" fmla="*/ 2147483647 h 70"/>
                <a:gd name="T68" fmla="*/ 2147483647 w 132"/>
                <a:gd name="T69" fmla="*/ 2147483647 h 70"/>
                <a:gd name="T70" fmla="*/ 2147483647 w 132"/>
                <a:gd name="T71" fmla="*/ 2147483647 h 70"/>
                <a:gd name="T72" fmla="*/ 2147483647 w 132"/>
                <a:gd name="T73" fmla="*/ 2147483647 h 70"/>
                <a:gd name="T74" fmla="*/ 2147483647 w 132"/>
                <a:gd name="T75" fmla="*/ 2147483647 h 70"/>
                <a:gd name="T76" fmla="*/ 2147483647 w 132"/>
                <a:gd name="T77" fmla="*/ 2147483647 h 70"/>
                <a:gd name="T78" fmla="*/ 2147483647 w 132"/>
                <a:gd name="T79" fmla="*/ 2147483647 h 70"/>
                <a:gd name="T80" fmla="*/ 2147483647 w 132"/>
                <a:gd name="T81" fmla="*/ 2147483647 h 70"/>
                <a:gd name="T82" fmla="*/ 2147483647 w 132"/>
                <a:gd name="T83" fmla="*/ 2147483647 h 70"/>
                <a:gd name="T84" fmla="*/ 2147483647 w 132"/>
                <a:gd name="T85" fmla="*/ 2147483647 h 70"/>
                <a:gd name="T86" fmla="*/ 2147483647 w 132"/>
                <a:gd name="T87" fmla="*/ 2147483647 h 70"/>
                <a:gd name="T88" fmla="*/ 2147483647 w 132"/>
                <a:gd name="T89" fmla="*/ 2147483647 h 7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2"/>
                <a:gd name="T136" fmla="*/ 0 h 70"/>
                <a:gd name="T137" fmla="*/ 132 w 132"/>
                <a:gd name="T138" fmla="*/ 70 h 7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2" h="70">
                  <a:moveTo>
                    <a:pt x="128" y="46"/>
                  </a:moveTo>
                  <a:lnTo>
                    <a:pt x="110" y="46"/>
                  </a:lnTo>
                  <a:lnTo>
                    <a:pt x="104" y="44"/>
                  </a:lnTo>
                  <a:lnTo>
                    <a:pt x="98" y="40"/>
                  </a:lnTo>
                  <a:lnTo>
                    <a:pt x="96" y="40"/>
                  </a:lnTo>
                  <a:lnTo>
                    <a:pt x="94" y="40"/>
                  </a:lnTo>
                  <a:lnTo>
                    <a:pt x="90" y="40"/>
                  </a:lnTo>
                  <a:lnTo>
                    <a:pt x="84" y="38"/>
                  </a:lnTo>
                  <a:lnTo>
                    <a:pt x="80" y="36"/>
                  </a:lnTo>
                  <a:lnTo>
                    <a:pt x="76" y="32"/>
                  </a:lnTo>
                  <a:lnTo>
                    <a:pt x="74" y="30"/>
                  </a:lnTo>
                  <a:lnTo>
                    <a:pt x="62" y="26"/>
                  </a:lnTo>
                  <a:lnTo>
                    <a:pt x="52" y="22"/>
                  </a:lnTo>
                  <a:lnTo>
                    <a:pt x="44" y="16"/>
                  </a:lnTo>
                  <a:lnTo>
                    <a:pt x="34" y="8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6" y="4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32" y="42"/>
                  </a:lnTo>
                  <a:lnTo>
                    <a:pt x="44" y="50"/>
                  </a:lnTo>
                  <a:lnTo>
                    <a:pt x="54" y="54"/>
                  </a:lnTo>
                  <a:lnTo>
                    <a:pt x="64" y="50"/>
                  </a:lnTo>
                  <a:lnTo>
                    <a:pt x="68" y="52"/>
                  </a:lnTo>
                  <a:lnTo>
                    <a:pt x="72" y="52"/>
                  </a:lnTo>
                  <a:lnTo>
                    <a:pt x="78" y="58"/>
                  </a:lnTo>
                  <a:lnTo>
                    <a:pt x="82" y="64"/>
                  </a:lnTo>
                  <a:lnTo>
                    <a:pt x="98" y="68"/>
                  </a:lnTo>
                  <a:lnTo>
                    <a:pt x="112" y="70"/>
                  </a:lnTo>
                  <a:lnTo>
                    <a:pt x="122" y="70"/>
                  </a:lnTo>
                  <a:lnTo>
                    <a:pt x="130" y="70"/>
                  </a:lnTo>
                  <a:lnTo>
                    <a:pt x="132" y="68"/>
                  </a:lnTo>
                  <a:lnTo>
                    <a:pt x="132" y="66"/>
                  </a:lnTo>
                  <a:lnTo>
                    <a:pt x="132" y="62"/>
                  </a:lnTo>
                  <a:lnTo>
                    <a:pt x="130" y="58"/>
                  </a:lnTo>
                  <a:lnTo>
                    <a:pt x="128" y="54"/>
                  </a:lnTo>
                  <a:lnTo>
                    <a:pt x="128" y="48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01" name="Freeform 261"/>
            <p:cNvSpPr/>
            <p:nvPr/>
          </p:nvSpPr>
          <p:spPr bwMode="auto">
            <a:xfrm>
              <a:off x="6004256" y="3499049"/>
              <a:ext cx="351698" cy="382303"/>
            </a:xfrm>
            <a:custGeom>
              <a:avLst/>
              <a:gdLst>
                <a:gd name="T0" fmla="*/ 2147483647 w 240"/>
                <a:gd name="T1" fmla="*/ 2147483647 h 242"/>
                <a:gd name="T2" fmla="*/ 2147483647 w 240"/>
                <a:gd name="T3" fmla="*/ 2147483647 h 242"/>
                <a:gd name="T4" fmla="*/ 2147483647 w 240"/>
                <a:gd name="T5" fmla="*/ 2147483647 h 242"/>
                <a:gd name="T6" fmla="*/ 2147483647 w 240"/>
                <a:gd name="T7" fmla="*/ 2147483647 h 242"/>
                <a:gd name="T8" fmla="*/ 2147483647 w 240"/>
                <a:gd name="T9" fmla="*/ 2147483647 h 242"/>
                <a:gd name="T10" fmla="*/ 2147483647 w 240"/>
                <a:gd name="T11" fmla="*/ 2147483647 h 242"/>
                <a:gd name="T12" fmla="*/ 2147483647 w 240"/>
                <a:gd name="T13" fmla="*/ 2147483647 h 242"/>
                <a:gd name="T14" fmla="*/ 2147483647 w 240"/>
                <a:gd name="T15" fmla="*/ 2147483647 h 242"/>
                <a:gd name="T16" fmla="*/ 2147483647 w 240"/>
                <a:gd name="T17" fmla="*/ 2147483647 h 242"/>
                <a:gd name="T18" fmla="*/ 2147483647 w 240"/>
                <a:gd name="T19" fmla="*/ 2147483647 h 242"/>
                <a:gd name="T20" fmla="*/ 2147483647 w 240"/>
                <a:gd name="T21" fmla="*/ 2147483647 h 242"/>
                <a:gd name="T22" fmla="*/ 2147483647 w 240"/>
                <a:gd name="T23" fmla="*/ 2147483647 h 242"/>
                <a:gd name="T24" fmla="*/ 2147483647 w 240"/>
                <a:gd name="T25" fmla="*/ 2147483647 h 242"/>
                <a:gd name="T26" fmla="*/ 2147483647 w 240"/>
                <a:gd name="T27" fmla="*/ 2147483647 h 242"/>
                <a:gd name="T28" fmla="*/ 2147483647 w 240"/>
                <a:gd name="T29" fmla="*/ 2147483647 h 242"/>
                <a:gd name="T30" fmla="*/ 2147483647 w 240"/>
                <a:gd name="T31" fmla="*/ 2147483647 h 242"/>
                <a:gd name="T32" fmla="*/ 2147483647 w 240"/>
                <a:gd name="T33" fmla="*/ 2147483647 h 242"/>
                <a:gd name="T34" fmla="*/ 2147483647 w 240"/>
                <a:gd name="T35" fmla="*/ 2147483647 h 242"/>
                <a:gd name="T36" fmla="*/ 0 w 240"/>
                <a:gd name="T37" fmla="*/ 2147483647 h 242"/>
                <a:gd name="T38" fmla="*/ 2147483647 w 240"/>
                <a:gd name="T39" fmla="*/ 2147483647 h 242"/>
                <a:gd name="T40" fmla="*/ 2147483647 w 240"/>
                <a:gd name="T41" fmla="*/ 2147483647 h 242"/>
                <a:gd name="T42" fmla="*/ 2147483647 w 240"/>
                <a:gd name="T43" fmla="*/ 2147483647 h 242"/>
                <a:gd name="T44" fmla="*/ 2147483647 w 240"/>
                <a:gd name="T45" fmla="*/ 2147483647 h 242"/>
                <a:gd name="T46" fmla="*/ 2147483647 w 240"/>
                <a:gd name="T47" fmla="*/ 2147483647 h 242"/>
                <a:gd name="T48" fmla="*/ 2147483647 w 240"/>
                <a:gd name="T49" fmla="*/ 2147483647 h 242"/>
                <a:gd name="T50" fmla="*/ 2147483647 w 240"/>
                <a:gd name="T51" fmla="*/ 2147483647 h 242"/>
                <a:gd name="T52" fmla="*/ 2147483647 w 240"/>
                <a:gd name="T53" fmla="*/ 2147483647 h 242"/>
                <a:gd name="T54" fmla="*/ 2147483647 w 240"/>
                <a:gd name="T55" fmla="*/ 2147483647 h 242"/>
                <a:gd name="T56" fmla="*/ 2147483647 w 240"/>
                <a:gd name="T57" fmla="*/ 2147483647 h 242"/>
                <a:gd name="T58" fmla="*/ 2147483647 w 240"/>
                <a:gd name="T59" fmla="*/ 2147483647 h 242"/>
                <a:gd name="T60" fmla="*/ 2147483647 w 240"/>
                <a:gd name="T61" fmla="*/ 2147483647 h 242"/>
                <a:gd name="T62" fmla="*/ 2147483647 w 240"/>
                <a:gd name="T63" fmla="*/ 2147483647 h 242"/>
                <a:gd name="T64" fmla="*/ 2147483647 w 240"/>
                <a:gd name="T65" fmla="*/ 2147483647 h 242"/>
                <a:gd name="T66" fmla="*/ 2147483647 w 240"/>
                <a:gd name="T67" fmla="*/ 2147483647 h 242"/>
                <a:gd name="T68" fmla="*/ 2147483647 w 240"/>
                <a:gd name="T69" fmla="*/ 2147483647 h 242"/>
                <a:gd name="T70" fmla="*/ 2147483647 w 240"/>
                <a:gd name="T71" fmla="*/ 2147483647 h 242"/>
                <a:gd name="T72" fmla="*/ 2147483647 w 240"/>
                <a:gd name="T73" fmla="*/ 2147483647 h 242"/>
                <a:gd name="T74" fmla="*/ 2147483647 w 240"/>
                <a:gd name="T75" fmla="*/ 2147483647 h 242"/>
                <a:gd name="T76" fmla="*/ 2147483647 w 240"/>
                <a:gd name="T77" fmla="*/ 2147483647 h 242"/>
                <a:gd name="T78" fmla="*/ 2147483647 w 240"/>
                <a:gd name="T79" fmla="*/ 2147483647 h 242"/>
                <a:gd name="T80" fmla="*/ 2147483647 w 240"/>
                <a:gd name="T81" fmla="*/ 2147483647 h 242"/>
                <a:gd name="T82" fmla="*/ 2147483647 w 240"/>
                <a:gd name="T83" fmla="*/ 2147483647 h 242"/>
                <a:gd name="T84" fmla="*/ 2147483647 w 240"/>
                <a:gd name="T85" fmla="*/ 2147483647 h 242"/>
                <a:gd name="T86" fmla="*/ 2147483647 w 240"/>
                <a:gd name="T87" fmla="*/ 2147483647 h 242"/>
                <a:gd name="T88" fmla="*/ 2147483647 w 240"/>
                <a:gd name="T89" fmla="*/ 2147483647 h 242"/>
                <a:gd name="T90" fmla="*/ 2147483647 w 240"/>
                <a:gd name="T91" fmla="*/ 2147483647 h 242"/>
                <a:gd name="T92" fmla="*/ 2147483647 w 240"/>
                <a:gd name="T93" fmla="*/ 2147483647 h 242"/>
                <a:gd name="T94" fmla="*/ 2147483647 w 240"/>
                <a:gd name="T95" fmla="*/ 2147483647 h 2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40"/>
                <a:gd name="T145" fmla="*/ 0 h 242"/>
                <a:gd name="T146" fmla="*/ 240 w 240"/>
                <a:gd name="T147" fmla="*/ 242 h 2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40" h="242">
                  <a:moveTo>
                    <a:pt x="238" y="28"/>
                  </a:moveTo>
                  <a:lnTo>
                    <a:pt x="234" y="26"/>
                  </a:lnTo>
                  <a:lnTo>
                    <a:pt x="230" y="26"/>
                  </a:lnTo>
                  <a:lnTo>
                    <a:pt x="224" y="24"/>
                  </a:lnTo>
                  <a:lnTo>
                    <a:pt x="218" y="24"/>
                  </a:lnTo>
                  <a:lnTo>
                    <a:pt x="214" y="22"/>
                  </a:lnTo>
                  <a:lnTo>
                    <a:pt x="210" y="18"/>
                  </a:lnTo>
                  <a:lnTo>
                    <a:pt x="206" y="10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74" y="2"/>
                  </a:lnTo>
                  <a:lnTo>
                    <a:pt x="164" y="2"/>
                  </a:lnTo>
                  <a:lnTo>
                    <a:pt x="154" y="4"/>
                  </a:lnTo>
                  <a:lnTo>
                    <a:pt x="148" y="6"/>
                  </a:lnTo>
                  <a:lnTo>
                    <a:pt x="142" y="8"/>
                  </a:lnTo>
                  <a:lnTo>
                    <a:pt x="140" y="12"/>
                  </a:lnTo>
                  <a:lnTo>
                    <a:pt x="138" y="16"/>
                  </a:lnTo>
                  <a:lnTo>
                    <a:pt x="140" y="20"/>
                  </a:lnTo>
                  <a:lnTo>
                    <a:pt x="142" y="24"/>
                  </a:lnTo>
                  <a:lnTo>
                    <a:pt x="146" y="28"/>
                  </a:lnTo>
                  <a:lnTo>
                    <a:pt x="148" y="34"/>
                  </a:lnTo>
                  <a:lnTo>
                    <a:pt x="146" y="40"/>
                  </a:lnTo>
                  <a:lnTo>
                    <a:pt x="140" y="48"/>
                  </a:lnTo>
                  <a:lnTo>
                    <a:pt x="136" y="54"/>
                  </a:lnTo>
                  <a:lnTo>
                    <a:pt x="132" y="60"/>
                  </a:lnTo>
                  <a:lnTo>
                    <a:pt x="132" y="64"/>
                  </a:lnTo>
                  <a:lnTo>
                    <a:pt x="132" y="68"/>
                  </a:lnTo>
                  <a:lnTo>
                    <a:pt x="132" y="70"/>
                  </a:lnTo>
                  <a:lnTo>
                    <a:pt x="126" y="76"/>
                  </a:lnTo>
                  <a:lnTo>
                    <a:pt x="124" y="80"/>
                  </a:lnTo>
                  <a:lnTo>
                    <a:pt x="122" y="84"/>
                  </a:lnTo>
                  <a:lnTo>
                    <a:pt x="122" y="88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20" y="96"/>
                  </a:lnTo>
                  <a:lnTo>
                    <a:pt x="114" y="96"/>
                  </a:lnTo>
                  <a:lnTo>
                    <a:pt x="106" y="96"/>
                  </a:lnTo>
                  <a:lnTo>
                    <a:pt x="104" y="100"/>
                  </a:lnTo>
                  <a:lnTo>
                    <a:pt x="100" y="104"/>
                  </a:lnTo>
                  <a:lnTo>
                    <a:pt x="98" y="106"/>
                  </a:lnTo>
                  <a:lnTo>
                    <a:pt x="96" y="108"/>
                  </a:lnTo>
                  <a:lnTo>
                    <a:pt x="90" y="108"/>
                  </a:lnTo>
                  <a:lnTo>
                    <a:pt x="86" y="108"/>
                  </a:lnTo>
                  <a:lnTo>
                    <a:pt x="82" y="112"/>
                  </a:lnTo>
                  <a:lnTo>
                    <a:pt x="80" y="116"/>
                  </a:lnTo>
                  <a:lnTo>
                    <a:pt x="82" y="120"/>
                  </a:lnTo>
                  <a:lnTo>
                    <a:pt x="84" y="126"/>
                  </a:lnTo>
                  <a:lnTo>
                    <a:pt x="84" y="128"/>
                  </a:lnTo>
                  <a:lnTo>
                    <a:pt x="80" y="132"/>
                  </a:lnTo>
                  <a:lnTo>
                    <a:pt x="68" y="136"/>
                  </a:lnTo>
                  <a:lnTo>
                    <a:pt x="54" y="138"/>
                  </a:lnTo>
                  <a:lnTo>
                    <a:pt x="44" y="138"/>
                  </a:lnTo>
                  <a:lnTo>
                    <a:pt x="34" y="138"/>
                  </a:lnTo>
                  <a:lnTo>
                    <a:pt x="24" y="136"/>
                  </a:lnTo>
                  <a:lnTo>
                    <a:pt x="12" y="136"/>
                  </a:lnTo>
                  <a:lnTo>
                    <a:pt x="0" y="134"/>
                  </a:lnTo>
                  <a:lnTo>
                    <a:pt x="6" y="136"/>
                  </a:lnTo>
                  <a:lnTo>
                    <a:pt x="12" y="140"/>
                  </a:lnTo>
                  <a:lnTo>
                    <a:pt x="18" y="148"/>
                  </a:lnTo>
                  <a:lnTo>
                    <a:pt x="24" y="154"/>
                  </a:lnTo>
                  <a:lnTo>
                    <a:pt x="28" y="154"/>
                  </a:lnTo>
                  <a:lnTo>
                    <a:pt x="32" y="156"/>
                  </a:lnTo>
                  <a:lnTo>
                    <a:pt x="34" y="162"/>
                  </a:lnTo>
                  <a:lnTo>
                    <a:pt x="36" y="170"/>
                  </a:lnTo>
                  <a:lnTo>
                    <a:pt x="42" y="174"/>
                  </a:lnTo>
                  <a:lnTo>
                    <a:pt x="46" y="178"/>
                  </a:lnTo>
                  <a:lnTo>
                    <a:pt x="44" y="182"/>
                  </a:lnTo>
                  <a:lnTo>
                    <a:pt x="40" y="184"/>
                  </a:lnTo>
                  <a:lnTo>
                    <a:pt x="30" y="190"/>
                  </a:lnTo>
                  <a:lnTo>
                    <a:pt x="26" y="192"/>
                  </a:lnTo>
                  <a:lnTo>
                    <a:pt x="24" y="198"/>
                  </a:lnTo>
                  <a:lnTo>
                    <a:pt x="22" y="202"/>
                  </a:lnTo>
                  <a:lnTo>
                    <a:pt x="22" y="210"/>
                  </a:lnTo>
                  <a:lnTo>
                    <a:pt x="30" y="216"/>
                  </a:lnTo>
                  <a:lnTo>
                    <a:pt x="34" y="216"/>
                  </a:lnTo>
                  <a:lnTo>
                    <a:pt x="42" y="218"/>
                  </a:lnTo>
                  <a:lnTo>
                    <a:pt x="72" y="218"/>
                  </a:lnTo>
                  <a:lnTo>
                    <a:pt x="80" y="216"/>
                  </a:lnTo>
                  <a:lnTo>
                    <a:pt x="88" y="214"/>
                  </a:lnTo>
                  <a:lnTo>
                    <a:pt x="104" y="208"/>
                  </a:lnTo>
                  <a:lnTo>
                    <a:pt x="108" y="220"/>
                  </a:lnTo>
                  <a:lnTo>
                    <a:pt x="114" y="230"/>
                  </a:lnTo>
                  <a:lnTo>
                    <a:pt x="118" y="234"/>
                  </a:lnTo>
                  <a:lnTo>
                    <a:pt x="122" y="238"/>
                  </a:lnTo>
                  <a:lnTo>
                    <a:pt x="128" y="240"/>
                  </a:lnTo>
                  <a:lnTo>
                    <a:pt x="136" y="242"/>
                  </a:lnTo>
                  <a:lnTo>
                    <a:pt x="136" y="236"/>
                  </a:lnTo>
                  <a:lnTo>
                    <a:pt x="138" y="234"/>
                  </a:lnTo>
                  <a:lnTo>
                    <a:pt x="140" y="232"/>
                  </a:lnTo>
                  <a:lnTo>
                    <a:pt x="144" y="232"/>
                  </a:lnTo>
                  <a:lnTo>
                    <a:pt x="148" y="232"/>
                  </a:lnTo>
                  <a:lnTo>
                    <a:pt x="152" y="234"/>
                  </a:lnTo>
                  <a:lnTo>
                    <a:pt x="156" y="236"/>
                  </a:lnTo>
                  <a:lnTo>
                    <a:pt x="166" y="234"/>
                  </a:lnTo>
                  <a:lnTo>
                    <a:pt x="172" y="230"/>
                  </a:lnTo>
                  <a:lnTo>
                    <a:pt x="174" y="226"/>
                  </a:lnTo>
                  <a:lnTo>
                    <a:pt x="172" y="218"/>
                  </a:lnTo>
                  <a:lnTo>
                    <a:pt x="168" y="214"/>
                  </a:lnTo>
                  <a:lnTo>
                    <a:pt x="160" y="206"/>
                  </a:lnTo>
                  <a:lnTo>
                    <a:pt x="158" y="204"/>
                  </a:lnTo>
                  <a:lnTo>
                    <a:pt x="156" y="200"/>
                  </a:lnTo>
                  <a:lnTo>
                    <a:pt x="156" y="192"/>
                  </a:lnTo>
                  <a:lnTo>
                    <a:pt x="154" y="190"/>
                  </a:lnTo>
                  <a:lnTo>
                    <a:pt x="150" y="190"/>
                  </a:lnTo>
                  <a:lnTo>
                    <a:pt x="146" y="186"/>
                  </a:lnTo>
                  <a:lnTo>
                    <a:pt x="144" y="182"/>
                  </a:lnTo>
                  <a:lnTo>
                    <a:pt x="146" y="178"/>
                  </a:lnTo>
                  <a:lnTo>
                    <a:pt x="150" y="172"/>
                  </a:lnTo>
                  <a:lnTo>
                    <a:pt x="154" y="166"/>
                  </a:lnTo>
                  <a:lnTo>
                    <a:pt x="158" y="164"/>
                  </a:lnTo>
                  <a:lnTo>
                    <a:pt x="162" y="166"/>
                  </a:lnTo>
                  <a:lnTo>
                    <a:pt x="166" y="168"/>
                  </a:lnTo>
                  <a:lnTo>
                    <a:pt x="170" y="168"/>
                  </a:lnTo>
                  <a:lnTo>
                    <a:pt x="174" y="164"/>
                  </a:lnTo>
                  <a:lnTo>
                    <a:pt x="180" y="158"/>
                  </a:lnTo>
                  <a:lnTo>
                    <a:pt x="188" y="146"/>
                  </a:lnTo>
                  <a:lnTo>
                    <a:pt x="192" y="140"/>
                  </a:lnTo>
                  <a:lnTo>
                    <a:pt x="194" y="132"/>
                  </a:lnTo>
                  <a:lnTo>
                    <a:pt x="198" y="126"/>
                  </a:lnTo>
                  <a:lnTo>
                    <a:pt x="202" y="120"/>
                  </a:lnTo>
                  <a:lnTo>
                    <a:pt x="204" y="114"/>
                  </a:lnTo>
                  <a:lnTo>
                    <a:pt x="208" y="110"/>
                  </a:lnTo>
                  <a:lnTo>
                    <a:pt x="208" y="96"/>
                  </a:lnTo>
                  <a:lnTo>
                    <a:pt x="210" y="92"/>
                  </a:lnTo>
                  <a:lnTo>
                    <a:pt x="214" y="90"/>
                  </a:lnTo>
                  <a:lnTo>
                    <a:pt x="214" y="88"/>
                  </a:lnTo>
                  <a:lnTo>
                    <a:pt x="216" y="84"/>
                  </a:lnTo>
                  <a:lnTo>
                    <a:pt x="208" y="80"/>
                  </a:lnTo>
                  <a:lnTo>
                    <a:pt x="198" y="72"/>
                  </a:lnTo>
                  <a:lnTo>
                    <a:pt x="190" y="60"/>
                  </a:lnTo>
                  <a:lnTo>
                    <a:pt x="188" y="56"/>
                  </a:lnTo>
                  <a:lnTo>
                    <a:pt x="188" y="52"/>
                  </a:lnTo>
                  <a:lnTo>
                    <a:pt x="186" y="50"/>
                  </a:lnTo>
                  <a:lnTo>
                    <a:pt x="190" y="44"/>
                  </a:lnTo>
                  <a:lnTo>
                    <a:pt x="194" y="40"/>
                  </a:lnTo>
                  <a:lnTo>
                    <a:pt x="198" y="42"/>
                  </a:lnTo>
                  <a:lnTo>
                    <a:pt x="202" y="44"/>
                  </a:lnTo>
                  <a:lnTo>
                    <a:pt x="204" y="44"/>
                  </a:lnTo>
                  <a:lnTo>
                    <a:pt x="208" y="46"/>
                  </a:lnTo>
                  <a:lnTo>
                    <a:pt x="216" y="44"/>
                  </a:lnTo>
                  <a:lnTo>
                    <a:pt x="224" y="40"/>
                  </a:lnTo>
                  <a:lnTo>
                    <a:pt x="240" y="28"/>
                  </a:lnTo>
                  <a:lnTo>
                    <a:pt x="238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02" name="Freeform 262"/>
            <p:cNvSpPr/>
            <p:nvPr/>
          </p:nvSpPr>
          <p:spPr bwMode="auto">
            <a:xfrm>
              <a:off x="5981194" y="3449934"/>
              <a:ext cx="292890" cy="266815"/>
            </a:xfrm>
            <a:custGeom>
              <a:avLst/>
              <a:gdLst>
                <a:gd name="T0" fmla="*/ 2147483647 w 200"/>
                <a:gd name="T1" fmla="*/ 2147483647 h 168"/>
                <a:gd name="T2" fmla="*/ 2147483647 w 200"/>
                <a:gd name="T3" fmla="*/ 2147483647 h 168"/>
                <a:gd name="T4" fmla="*/ 2147483647 w 200"/>
                <a:gd name="T5" fmla="*/ 2147483647 h 168"/>
                <a:gd name="T6" fmla="*/ 2147483647 w 200"/>
                <a:gd name="T7" fmla="*/ 2147483647 h 168"/>
                <a:gd name="T8" fmla="*/ 2147483647 w 200"/>
                <a:gd name="T9" fmla="*/ 0 h 168"/>
                <a:gd name="T10" fmla="*/ 2147483647 w 200"/>
                <a:gd name="T11" fmla="*/ 2147483647 h 168"/>
                <a:gd name="T12" fmla="*/ 2147483647 w 200"/>
                <a:gd name="T13" fmla="*/ 2147483647 h 168"/>
                <a:gd name="T14" fmla="*/ 2147483647 w 200"/>
                <a:gd name="T15" fmla="*/ 2147483647 h 168"/>
                <a:gd name="T16" fmla="*/ 2147483647 w 200"/>
                <a:gd name="T17" fmla="*/ 2147483647 h 168"/>
                <a:gd name="T18" fmla="*/ 2147483647 w 200"/>
                <a:gd name="T19" fmla="*/ 2147483647 h 168"/>
                <a:gd name="T20" fmla="*/ 2147483647 w 200"/>
                <a:gd name="T21" fmla="*/ 2147483647 h 168"/>
                <a:gd name="T22" fmla="*/ 2147483647 w 200"/>
                <a:gd name="T23" fmla="*/ 2147483647 h 168"/>
                <a:gd name="T24" fmla="*/ 2147483647 w 200"/>
                <a:gd name="T25" fmla="*/ 2147483647 h 168"/>
                <a:gd name="T26" fmla="*/ 2147483647 w 200"/>
                <a:gd name="T27" fmla="*/ 2147483647 h 168"/>
                <a:gd name="T28" fmla="*/ 0 w 200"/>
                <a:gd name="T29" fmla="*/ 2147483647 h 168"/>
                <a:gd name="T30" fmla="*/ 2147483647 w 200"/>
                <a:gd name="T31" fmla="*/ 2147483647 h 168"/>
                <a:gd name="T32" fmla="*/ 2147483647 w 200"/>
                <a:gd name="T33" fmla="*/ 2147483647 h 168"/>
                <a:gd name="T34" fmla="*/ 2147483647 w 200"/>
                <a:gd name="T35" fmla="*/ 2147483647 h 168"/>
                <a:gd name="T36" fmla="*/ 2147483647 w 200"/>
                <a:gd name="T37" fmla="*/ 2147483647 h 168"/>
                <a:gd name="T38" fmla="*/ 2147483647 w 200"/>
                <a:gd name="T39" fmla="*/ 2147483647 h 168"/>
                <a:gd name="T40" fmla="*/ 2147483647 w 200"/>
                <a:gd name="T41" fmla="*/ 2147483647 h 168"/>
                <a:gd name="T42" fmla="*/ 2147483647 w 200"/>
                <a:gd name="T43" fmla="*/ 2147483647 h 168"/>
                <a:gd name="T44" fmla="*/ 2147483647 w 200"/>
                <a:gd name="T45" fmla="*/ 2147483647 h 168"/>
                <a:gd name="T46" fmla="*/ 2147483647 w 200"/>
                <a:gd name="T47" fmla="*/ 2147483647 h 168"/>
                <a:gd name="T48" fmla="*/ 2147483647 w 200"/>
                <a:gd name="T49" fmla="*/ 2147483647 h 168"/>
                <a:gd name="T50" fmla="*/ 2147483647 w 200"/>
                <a:gd name="T51" fmla="*/ 2147483647 h 168"/>
                <a:gd name="T52" fmla="*/ 2147483647 w 200"/>
                <a:gd name="T53" fmla="*/ 2147483647 h 168"/>
                <a:gd name="T54" fmla="*/ 2147483647 w 200"/>
                <a:gd name="T55" fmla="*/ 2147483647 h 168"/>
                <a:gd name="T56" fmla="*/ 2147483647 w 200"/>
                <a:gd name="T57" fmla="*/ 2147483647 h 168"/>
                <a:gd name="T58" fmla="*/ 2147483647 w 200"/>
                <a:gd name="T59" fmla="*/ 2147483647 h 168"/>
                <a:gd name="T60" fmla="*/ 2147483647 w 200"/>
                <a:gd name="T61" fmla="*/ 2147483647 h 168"/>
                <a:gd name="T62" fmla="*/ 2147483647 w 200"/>
                <a:gd name="T63" fmla="*/ 2147483647 h 168"/>
                <a:gd name="T64" fmla="*/ 2147483647 w 200"/>
                <a:gd name="T65" fmla="*/ 2147483647 h 168"/>
                <a:gd name="T66" fmla="*/ 2147483647 w 200"/>
                <a:gd name="T67" fmla="*/ 2147483647 h 168"/>
                <a:gd name="T68" fmla="*/ 2147483647 w 200"/>
                <a:gd name="T69" fmla="*/ 2147483647 h 168"/>
                <a:gd name="T70" fmla="*/ 2147483647 w 200"/>
                <a:gd name="T71" fmla="*/ 2147483647 h 168"/>
                <a:gd name="T72" fmla="*/ 2147483647 w 200"/>
                <a:gd name="T73" fmla="*/ 2147483647 h 168"/>
                <a:gd name="T74" fmla="*/ 2147483647 w 200"/>
                <a:gd name="T75" fmla="*/ 2147483647 h 168"/>
                <a:gd name="T76" fmla="*/ 2147483647 w 200"/>
                <a:gd name="T77" fmla="*/ 2147483647 h 168"/>
                <a:gd name="T78" fmla="*/ 2147483647 w 200"/>
                <a:gd name="T79" fmla="*/ 2147483647 h 168"/>
                <a:gd name="T80" fmla="*/ 2147483647 w 200"/>
                <a:gd name="T81" fmla="*/ 2147483647 h 168"/>
                <a:gd name="T82" fmla="*/ 2147483647 w 200"/>
                <a:gd name="T83" fmla="*/ 2147483647 h 168"/>
                <a:gd name="T84" fmla="*/ 2147483647 w 200"/>
                <a:gd name="T85" fmla="*/ 2147483647 h 168"/>
                <a:gd name="T86" fmla="*/ 2147483647 w 200"/>
                <a:gd name="T87" fmla="*/ 2147483647 h 168"/>
                <a:gd name="T88" fmla="*/ 2147483647 w 200"/>
                <a:gd name="T89" fmla="*/ 2147483647 h 168"/>
                <a:gd name="T90" fmla="*/ 2147483647 w 200"/>
                <a:gd name="T91" fmla="*/ 2147483647 h 168"/>
                <a:gd name="T92" fmla="*/ 2147483647 w 200"/>
                <a:gd name="T93" fmla="*/ 2147483647 h 16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00"/>
                <a:gd name="T142" fmla="*/ 0 h 168"/>
                <a:gd name="T143" fmla="*/ 200 w 200"/>
                <a:gd name="T144" fmla="*/ 168 h 16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00" h="168">
                  <a:moveTo>
                    <a:pt x="184" y="22"/>
                  </a:moveTo>
                  <a:lnTo>
                    <a:pt x="174" y="26"/>
                  </a:lnTo>
                  <a:lnTo>
                    <a:pt x="168" y="26"/>
                  </a:lnTo>
                  <a:lnTo>
                    <a:pt x="160" y="28"/>
                  </a:lnTo>
                  <a:lnTo>
                    <a:pt x="156" y="26"/>
                  </a:lnTo>
                  <a:lnTo>
                    <a:pt x="152" y="24"/>
                  </a:lnTo>
                  <a:lnTo>
                    <a:pt x="148" y="18"/>
                  </a:lnTo>
                  <a:lnTo>
                    <a:pt x="144" y="8"/>
                  </a:lnTo>
                  <a:lnTo>
                    <a:pt x="142" y="0"/>
                  </a:lnTo>
                  <a:lnTo>
                    <a:pt x="136" y="0"/>
                  </a:lnTo>
                  <a:lnTo>
                    <a:pt x="130" y="6"/>
                  </a:lnTo>
                  <a:lnTo>
                    <a:pt x="122" y="16"/>
                  </a:lnTo>
                  <a:lnTo>
                    <a:pt x="114" y="24"/>
                  </a:lnTo>
                  <a:lnTo>
                    <a:pt x="108" y="26"/>
                  </a:lnTo>
                  <a:lnTo>
                    <a:pt x="102" y="28"/>
                  </a:lnTo>
                  <a:lnTo>
                    <a:pt x="74" y="28"/>
                  </a:lnTo>
                  <a:lnTo>
                    <a:pt x="60" y="20"/>
                  </a:lnTo>
                  <a:lnTo>
                    <a:pt x="46" y="42"/>
                  </a:lnTo>
                  <a:lnTo>
                    <a:pt x="40" y="50"/>
                  </a:lnTo>
                  <a:lnTo>
                    <a:pt x="36" y="54"/>
                  </a:lnTo>
                  <a:lnTo>
                    <a:pt x="30" y="56"/>
                  </a:lnTo>
                  <a:lnTo>
                    <a:pt x="24" y="58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4" y="58"/>
                  </a:lnTo>
                  <a:lnTo>
                    <a:pt x="4" y="50"/>
                  </a:lnTo>
                  <a:lnTo>
                    <a:pt x="4" y="56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2"/>
                  </a:lnTo>
                  <a:lnTo>
                    <a:pt x="4" y="104"/>
                  </a:lnTo>
                  <a:lnTo>
                    <a:pt x="8" y="116"/>
                  </a:lnTo>
                  <a:lnTo>
                    <a:pt x="10" y="122"/>
                  </a:lnTo>
                  <a:lnTo>
                    <a:pt x="12" y="126"/>
                  </a:lnTo>
                  <a:lnTo>
                    <a:pt x="18" y="130"/>
                  </a:lnTo>
                  <a:lnTo>
                    <a:pt x="26" y="132"/>
                  </a:lnTo>
                  <a:lnTo>
                    <a:pt x="26" y="136"/>
                  </a:lnTo>
                  <a:lnTo>
                    <a:pt x="24" y="138"/>
                  </a:lnTo>
                  <a:lnTo>
                    <a:pt x="18" y="146"/>
                  </a:lnTo>
                  <a:lnTo>
                    <a:pt x="14" y="152"/>
                  </a:lnTo>
                  <a:lnTo>
                    <a:pt x="12" y="156"/>
                  </a:lnTo>
                  <a:lnTo>
                    <a:pt x="12" y="160"/>
                  </a:lnTo>
                  <a:lnTo>
                    <a:pt x="12" y="162"/>
                  </a:lnTo>
                  <a:lnTo>
                    <a:pt x="16" y="164"/>
                  </a:lnTo>
                  <a:lnTo>
                    <a:pt x="28" y="166"/>
                  </a:lnTo>
                  <a:lnTo>
                    <a:pt x="40" y="166"/>
                  </a:lnTo>
                  <a:lnTo>
                    <a:pt x="50" y="168"/>
                  </a:lnTo>
                  <a:lnTo>
                    <a:pt x="60" y="168"/>
                  </a:lnTo>
                  <a:lnTo>
                    <a:pt x="70" y="168"/>
                  </a:lnTo>
                  <a:lnTo>
                    <a:pt x="84" y="166"/>
                  </a:lnTo>
                  <a:lnTo>
                    <a:pt x="96" y="162"/>
                  </a:lnTo>
                  <a:lnTo>
                    <a:pt x="100" y="158"/>
                  </a:lnTo>
                  <a:lnTo>
                    <a:pt x="100" y="156"/>
                  </a:lnTo>
                  <a:lnTo>
                    <a:pt x="98" y="150"/>
                  </a:lnTo>
                  <a:lnTo>
                    <a:pt x="96" y="146"/>
                  </a:lnTo>
                  <a:lnTo>
                    <a:pt x="98" y="142"/>
                  </a:lnTo>
                  <a:lnTo>
                    <a:pt x="102" y="138"/>
                  </a:lnTo>
                  <a:lnTo>
                    <a:pt x="106" y="138"/>
                  </a:lnTo>
                  <a:lnTo>
                    <a:pt x="112" y="138"/>
                  </a:lnTo>
                  <a:lnTo>
                    <a:pt x="114" y="136"/>
                  </a:lnTo>
                  <a:lnTo>
                    <a:pt x="116" y="134"/>
                  </a:lnTo>
                  <a:lnTo>
                    <a:pt x="120" y="130"/>
                  </a:lnTo>
                  <a:lnTo>
                    <a:pt x="122" y="126"/>
                  </a:lnTo>
                  <a:lnTo>
                    <a:pt x="130" y="126"/>
                  </a:lnTo>
                  <a:lnTo>
                    <a:pt x="136" y="126"/>
                  </a:lnTo>
                  <a:lnTo>
                    <a:pt x="140" y="124"/>
                  </a:lnTo>
                  <a:lnTo>
                    <a:pt x="142" y="120"/>
                  </a:lnTo>
                  <a:lnTo>
                    <a:pt x="138" y="118"/>
                  </a:lnTo>
                  <a:lnTo>
                    <a:pt x="138" y="114"/>
                  </a:lnTo>
                  <a:lnTo>
                    <a:pt x="140" y="110"/>
                  </a:lnTo>
                  <a:lnTo>
                    <a:pt x="142" y="106"/>
                  </a:lnTo>
                  <a:lnTo>
                    <a:pt x="148" y="100"/>
                  </a:lnTo>
                  <a:lnTo>
                    <a:pt x="148" y="98"/>
                  </a:lnTo>
                  <a:lnTo>
                    <a:pt x="148" y="94"/>
                  </a:lnTo>
                  <a:lnTo>
                    <a:pt x="148" y="90"/>
                  </a:lnTo>
                  <a:lnTo>
                    <a:pt x="152" y="84"/>
                  </a:lnTo>
                  <a:lnTo>
                    <a:pt x="156" y="78"/>
                  </a:lnTo>
                  <a:lnTo>
                    <a:pt x="162" y="70"/>
                  </a:lnTo>
                  <a:lnTo>
                    <a:pt x="164" y="64"/>
                  </a:lnTo>
                  <a:lnTo>
                    <a:pt x="162" y="58"/>
                  </a:lnTo>
                  <a:lnTo>
                    <a:pt x="158" y="54"/>
                  </a:lnTo>
                  <a:lnTo>
                    <a:pt x="156" y="50"/>
                  </a:lnTo>
                  <a:lnTo>
                    <a:pt x="154" y="46"/>
                  </a:lnTo>
                  <a:lnTo>
                    <a:pt x="156" y="42"/>
                  </a:lnTo>
                  <a:lnTo>
                    <a:pt x="158" y="38"/>
                  </a:lnTo>
                  <a:lnTo>
                    <a:pt x="164" y="36"/>
                  </a:lnTo>
                  <a:lnTo>
                    <a:pt x="170" y="34"/>
                  </a:lnTo>
                  <a:lnTo>
                    <a:pt x="180" y="32"/>
                  </a:lnTo>
                  <a:lnTo>
                    <a:pt x="190" y="32"/>
                  </a:lnTo>
                  <a:lnTo>
                    <a:pt x="200" y="30"/>
                  </a:lnTo>
                  <a:lnTo>
                    <a:pt x="200" y="28"/>
                  </a:lnTo>
                  <a:lnTo>
                    <a:pt x="192" y="26"/>
                  </a:lnTo>
                  <a:lnTo>
                    <a:pt x="184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03" name="Freeform 263"/>
            <p:cNvSpPr/>
            <p:nvPr/>
          </p:nvSpPr>
          <p:spPr bwMode="auto">
            <a:xfrm>
              <a:off x="6428601" y="3067631"/>
              <a:ext cx="704550" cy="294693"/>
            </a:xfrm>
            <a:custGeom>
              <a:avLst/>
              <a:gdLst>
                <a:gd name="T0" fmla="*/ 2147483647 w 482"/>
                <a:gd name="T1" fmla="*/ 2147483647 h 186"/>
                <a:gd name="T2" fmla="*/ 2147483647 w 482"/>
                <a:gd name="T3" fmla="*/ 2147483647 h 186"/>
                <a:gd name="T4" fmla="*/ 2147483647 w 482"/>
                <a:gd name="T5" fmla="*/ 2147483647 h 186"/>
                <a:gd name="T6" fmla="*/ 2147483647 w 482"/>
                <a:gd name="T7" fmla="*/ 2147483647 h 186"/>
                <a:gd name="T8" fmla="*/ 2147483647 w 482"/>
                <a:gd name="T9" fmla="*/ 2147483647 h 186"/>
                <a:gd name="T10" fmla="*/ 2147483647 w 482"/>
                <a:gd name="T11" fmla="*/ 2147483647 h 186"/>
                <a:gd name="T12" fmla="*/ 2147483647 w 482"/>
                <a:gd name="T13" fmla="*/ 2147483647 h 186"/>
                <a:gd name="T14" fmla="*/ 2147483647 w 482"/>
                <a:gd name="T15" fmla="*/ 2147483647 h 186"/>
                <a:gd name="T16" fmla="*/ 2147483647 w 482"/>
                <a:gd name="T17" fmla="*/ 2147483647 h 186"/>
                <a:gd name="T18" fmla="*/ 2147483647 w 482"/>
                <a:gd name="T19" fmla="*/ 2147483647 h 186"/>
                <a:gd name="T20" fmla="*/ 2147483647 w 482"/>
                <a:gd name="T21" fmla="*/ 2147483647 h 186"/>
                <a:gd name="T22" fmla="*/ 2147483647 w 482"/>
                <a:gd name="T23" fmla="*/ 2147483647 h 186"/>
                <a:gd name="T24" fmla="*/ 2147483647 w 482"/>
                <a:gd name="T25" fmla="*/ 2147483647 h 186"/>
                <a:gd name="T26" fmla="*/ 2147483647 w 482"/>
                <a:gd name="T27" fmla="*/ 2147483647 h 186"/>
                <a:gd name="T28" fmla="*/ 2147483647 w 482"/>
                <a:gd name="T29" fmla="*/ 2147483647 h 186"/>
                <a:gd name="T30" fmla="*/ 2147483647 w 482"/>
                <a:gd name="T31" fmla="*/ 2147483647 h 186"/>
                <a:gd name="T32" fmla="*/ 2147483647 w 482"/>
                <a:gd name="T33" fmla="*/ 2147483647 h 186"/>
                <a:gd name="T34" fmla="*/ 2147483647 w 482"/>
                <a:gd name="T35" fmla="*/ 2147483647 h 186"/>
                <a:gd name="T36" fmla="*/ 2147483647 w 482"/>
                <a:gd name="T37" fmla="*/ 2147483647 h 186"/>
                <a:gd name="T38" fmla="*/ 2147483647 w 482"/>
                <a:gd name="T39" fmla="*/ 2147483647 h 186"/>
                <a:gd name="T40" fmla="*/ 2147483647 w 482"/>
                <a:gd name="T41" fmla="*/ 2147483647 h 186"/>
                <a:gd name="T42" fmla="*/ 2147483647 w 482"/>
                <a:gd name="T43" fmla="*/ 2147483647 h 186"/>
                <a:gd name="T44" fmla="*/ 2147483647 w 482"/>
                <a:gd name="T45" fmla="*/ 2147483647 h 186"/>
                <a:gd name="T46" fmla="*/ 2147483647 w 482"/>
                <a:gd name="T47" fmla="*/ 2147483647 h 186"/>
                <a:gd name="T48" fmla="*/ 2147483647 w 482"/>
                <a:gd name="T49" fmla="*/ 2147483647 h 186"/>
                <a:gd name="T50" fmla="*/ 2147483647 w 482"/>
                <a:gd name="T51" fmla="*/ 2147483647 h 186"/>
                <a:gd name="T52" fmla="*/ 2147483647 w 482"/>
                <a:gd name="T53" fmla="*/ 2147483647 h 186"/>
                <a:gd name="T54" fmla="*/ 2147483647 w 482"/>
                <a:gd name="T55" fmla="*/ 2147483647 h 186"/>
                <a:gd name="T56" fmla="*/ 2147483647 w 482"/>
                <a:gd name="T57" fmla="*/ 2147483647 h 186"/>
                <a:gd name="T58" fmla="*/ 2147483647 w 482"/>
                <a:gd name="T59" fmla="*/ 2147483647 h 186"/>
                <a:gd name="T60" fmla="*/ 2147483647 w 482"/>
                <a:gd name="T61" fmla="*/ 2147483647 h 186"/>
                <a:gd name="T62" fmla="*/ 2147483647 w 482"/>
                <a:gd name="T63" fmla="*/ 2147483647 h 186"/>
                <a:gd name="T64" fmla="*/ 2147483647 w 482"/>
                <a:gd name="T65" fmla="*/ 2147483647 h 186"/>
                <a:gd name="T66" fmla="*/ 2147483647 w 482"/>
                <a:gd name="T67" fmla="*/ 2147483647 h 186"/>
                <a:gd name="T68" fmla="*/ 2147483647 w 482"/>
                <a:gd name="T69" fmla="*/ 2147483647 h 186"/>
                <a:gd name="T70" fmla="*/ 2147483647 w 482"/>
                <a:gd name="T71" fmla="*/ 2147483647 h 186"/>
                <a:gd name="T72" fmla="*/ 2147483647 w 482"/>
                <a:gd name="T73" fmla="*/ 2147483647 h 186"/>
                <a:gd name="T74" fmla="*/ 2147483647 w 482"/>
                <a:gd name="T75" fmla="*/ 2147483647 h 186"/>
                <a:gd name="T76" fmla="*/ 2147483647 w 482"/>
                <a:gd name="T77" fmla="*/ 2147483647 h 186"/>
                <a:gd name="T78" fmla="*/ 2147483647 w 482"/>
                <a:gd name="T79" fmla="*/ 2147483647 h 186"/>
                <a:gd name="T80" fmla="*/ 2147483647 w 482"/>
                <a:gd name="T81" fmla="*/ 2147483647 h 186"/>
                <a:gd name="T82" fmla="*/ 2147483647 w 482"/>
                <a:gd name="T83" fmla="*/ 2147483647 h 186"/>
                <a:gd name="T84" fmla="*/ 2147483647 w 482"/>
                <a:gd name="T85" fmla="*/ 2147483647 h 186"/>
                <a:gd name="T86" fmla="*/ 2147483647 w 482"/>
                <a:gd name="T87" fmla="*/ 2147483647 h 186"/>
                <a:gd name="T88" fmla="*/ 2147483647 w 482"/>
                <a:gd name="T89" fmla="*/ 2147483647 h 186"/>
                <a:gd name="T90" fmla="*/ 2147483647 w 482"/>
                <a:gd name="T91" fmla="*/ 2147483647 h 186"/>
                <a:gd name="T92" fmla="*/ 2147483647 w 482"/>
                <a:gd name="T93" fmla="*/ 2147483647 h 186"/>
                <a:gd name="T94" fmla="*/ 2147483647 w 482"/>
                <a:gd name="T95" fmla="*/ 2147483647 h 186"/>
                <a:gd name="T96" fmla="*/ 2147483647 w 482"/>
                <a:gd name="T97" fmla="*/ 2147483647 h 186"/>
                <a:gd name="T98" fmla="*/ 2147483647 w 482"/>
                <a:gd name="T99" fmla="*/ 0 h 186"/>
                <a:gd name="T100" fmla="*/ 2147483647 w 482"/>
                <a:gd name="T101" fmla="*/ 2147483647 h 186"/>
                <a:gd name="T102" fmla="*/ 2147483647 w 482"/>
                <a:gd name="T103" fmla="*/ 2147483647 h 186"/>
                <a:gd name="T104" fmla="*/ 2147483647 w 482"/>
                <a:gd name="T105" fmla="*/ 2147483647 h 186"/>
                <a:gd name="T106" fmla="*/ 2147483647 w 482"/>
                <a:gd name="T107" fmla="*/ 2147483647 h 186"/>
                <a:gd name="T108" fmla="*/ 2147483647 w 482"/>
                <a:gd name="T109" fmla="*/ 2147483647 h 186"/>
                <a:gd name="T110" fmla="*/ 2147483647 w 482"/>
                <a:gd name="T111" fmla="*/ 2147483647 h 186"/>
                <a:gd name="T112" fmla="*/ 2147483647 w 482"/>
                <a:gd name="T113" fmla="*/ 2147483647 h 186"/>
                <a:gd name="T114" fmla="*/ 2147483647 w 482"/>
                <a:gd name="T115" fmla="*/ 2147483647 h 186"/>
                <a:gd name="T116" fmla="*/ 2147483647 w 482"/>
                <a:gd name="T117" fmla="*/ 2147483647 h 186"/>
                <a:gd name="T118" fmla="*/ 2147483647 w 482"/>
                <a:gd name="T119" fmla="*/ 2147483647 h 186"/>
                <a:gd name="T120" fmla="*/ 2147483647 w 482"/>
                <a:gd name="T121" fmla="*/ 2147483647 h 186"/>
                <a:gd name="T122" fmla="*/ 2147483647 w 482"/>
                <a:gd name="T123" fmla="*/ 2147483647 h 186"/>
                <a:gd name="T124" fmla="*/ 0 w 482"/>
                <a:gd name="T125" fmla="*/ 2147483647 h 1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82"/>
                <a:gd name="T190" fmla="*/ 0 h 186"/>
                <a:gd name="T191" fmla="*/ 482 w 482"/>
                <a:gd name="T192" fmla="*/ 186 h 1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82" h="186">
                  <a:moveTo>
                    <a:pt x="0" y="50"/>
                  </a:moveTo>
                  <a:lnTo>
                    <a:pt x="4" y="56"/>
                  </a:lnTo>
                  <a:lnTo>
                    <a:pt x="6" y="60"/>
                  </a:lnTo>
                  <a:lnTo>
                    <a:pt x="12" y="64"/>
                  </a:lnTo>
                  <a:lnTo>
                    <a:pt x="20" y="66"/>
                  </a:lnTo>
                  <a:lnTo>
                    <a:pt x="34" y="72"/>
                  </a:lnTo>
                  <a:lnTo>
                    <a:pt x="40" y="74"/>
                  </a:lnTo>
                  <a:lnTo>
                    <a:pt x="48" y="78"/>
                  </a:lnTo>
                  <a:lnTo>
                    <a:pt x="60" y="86"/>
                  </a:lnTo>
                  <a:lnTo>
                    <a:pt x="64" y="92"/>
                  </a:lnTo>
                  <a:lnTo>
                    <a:pt x="68" y="100"/>
                  </a:lnTo>
                  <a:lnTo>
                    <a:pt x="72" y="114"/>
                  </a:lnTo>
                  <a:lnTo>
                    <a:pt x="76" y="120"/>
                  </a:lnTo>
                  <a:lnTo>
                    <a:pt x="80" y="126"/>
                  </a:lnTo>
                  <a:lnTo>
                    <a:pt x="110" y="126"/>
                  </a:lnTo>
                  <a:lnTo>
                    <a:pt x="118" y="130"/>
                  </a:lnTo>
                  <a:lnTo>
                    <a:pt x="128" y="134"/>
                  </a:lnTo>
                  <a:lnTo>
                    <a:pt x="138" y="134"/>
                  </a:lnTo>
                  <a:lnTo>
                    <a:pt x="146" y="140"/>
                  </a:lnTo>
                  <a:lnTo>
                    <a:pt x="156" y="146"/>
                  </a:lnTo>
                  <a:lnTo>
                    <a:pt x="164" y="154"/>
                  </a:lnTo>
                  <a:lnTo>
                    <a:pt x="172" y="162"/>
                  </a:lnTo>
                  <a:lnTo>
                    <a:pt x="180" y="166"/>
                  </a:lnTo>
                  <a:lnTo>
                    <a:pt x="214" y="166"/>
                  </a:lnTo>
                  <a:lnTo>
                    <a:pt x="214" y="168"/>
                  </a:lnTo>
                  <a:lnTo>
                    <a:pt x="258" y="168"/>
                  </a:lnTo>
                  <a:lnTo>
                    <a:pt x="268" y="174"/>
                  </a:lnTo>
                  <a:lnTo>
                    <a:pt x="280" y="180"/>
                  </a:lnTo>
                  <a:lnTo>
                    <a:pt x="296" y="184"/>
                  </a:lnTo>
                  <a:lnTo>
                    <a:pt x="310" y="186"/>
                  </a:lnTo>
                  <a:lnTo>
                    <a:pt x="318" y="184"/>
                  </a:lnTo>
                  <a:lnTo>
                    <a:pt x="324" y="180"/>
                  </a:lnTo>
                  <a:lnTo>
                    <a:pt x="334" y="172"/>
                  </a:lnTo>
                  <a:lnTo>
                    <a:pt x="362" y="172"/>
                  </a:lnTo>
                  <a:lnTo>
                    <a:pt x="374" y="168"/>
                  </a:lnTo>
                  <a:lnTo>
                    <a:pt x="384" y="162"/>
                  </a:lnTo>
                  <a:lnTo>
                    <a:pt x="392" y="156"/>
                  </a:lnTo>
                  <a:lnTo>
                    <a:pt x="396" y="150"/>
                  </a:lnTo>
                  <a:lnTo>
                    <a:pt x="396" y="146"/>
                  </a:lnTo>
                  <a:lnTo>
                    <a:pt x="396" y="142"/>
                  </a:lnTo>
                  <a:lnTo>
                    <a:pt x="394" y="140"/>
                  </a:lnTo>
                  <a:lnTo>
                    <a:pt x="390" y="138"/>
                  </a:lnTo>
                  <a:lnTo>
                    <a:pt x="384" y="134"/>
                  </a:lnTo>
                  <a:lnTo>
                    <a:pt x="382" y="134"/>
                  </a:lnTo>
                  <a:lnTo>
                    <a:pt x="382" y="130"/>
                  </a:lnTo>
                  <a:lnTo>
                    <a:pt x="384" y="126"/>
                  </a:lnTo>
                  <a:lnTo>
                    <a:pt x="388" y="124"/>
                  </a:lnTo>
                  <a:lnTo>
                    <a:pt x="390" y="124"/>
                  </a:lnTo>
                  <a:lnTo>
                    <a:pt x="394" y="126"/>
                  </a:lnTo>
                  <a:lnTo>
                    <a:pt x="398" y="128"/>
                  </a:lnTo>
                  <a:lnTo>
                    <a:pt x="404" y="128"/>
                  </a:lnTo>
                  <a:lnTo>
                    <a:pt x="410" y="126"/>
                  </a:lnTo>
                  <a:lnTo>
                    <a:pt x="416" y="124"/>
                  </a:lnTo>
                  <a:lnTo>
                    <a:pt x="418" y="120"/>
                  </a:lnTo>
                  <a:lnTo>
                    <a:pt x="422" y="118"/>
                  </a:lnTo>
                  <a:lnTo>
                    <a:pt x="432" y="116"/>
                  </a:lnTo>
                  <a:lnTo>
                    <a:pt x="436" y="116"/>
                  </a:lnTo>
                  <a:lnTo>
                    <a:pt x="440" y="114"/>
                  </a:lnTo>
                  <a:lnTo>
                    <a:pt x="440" y="108"/>
                  </a:lnTo>
                  <a:lnTo>
                    <a:pt x="442" y="106"/>
                  </a:lnTo>
                  <a:lnTo>
                    <a:pt x="442" y="102"/>
                  </a:lnTo>
                  <a:lnTo>
                    <a:pt x="444" y="98"/>
                  </a:lnTo>
                  <a:lnTo>
                    <a:pt x="462" y="96"/>
                  </a:lnTo>
                  <a:lnTo>
                    <a:pt x="482" y="94"/>
                  </a:lnTo>
                  <a:lnTo>
                    <a:pt x="476" y="86"/>
                  </a:lnTo>
                  <a:lnTo>
                    <a:pt x="468" y="80"/>
                  </a:lnTo>
                  <a:lnTo>
                    <a:pt x="458" y="74"/>
                  </a:lnTo>
                  <a:lnTo>
                    <a:pt x="448" y="72"/>
                  </a:lnTo>
                  <a:lnTo>
                    <a:pt x="442" y="74"/>
                  </a:lnTo>
                  <a:lnTo>
                    <a:pt x="434" y="76"/>
                  </a:lnTo>
                  <a:lnTo>
                    <a:pt x="416" y="76"/>
                  </a:lnTo>
                  <a:lnTo>
                    <a:pt x="410" y="76"/>
                  </a:lnTo>
                  <a:lnTo>
                    <a:pt x="408" y="72"/>
                  </a:lnTo>
                  <a:lnTo>
                    <a:pt x="404" y="68"/>
                  </a:lnTo>
                  <a:lnTo>
                    <a:pt x="404" y="62"/>
                  </a:lnTo>
                  <a:lnTo>
                    <a:pt x="402" y="40"/>
                  </a:lnTo>
                  <a:lnTo>
                    <a:pt x="384" y="32"/>
                  </a:lnTo>
                  <a:lnTo>
                    <a:pt x="374" y="30"/>
                  </a:lnTo>
                  <a:lnTo>
                    <a:pt x="368" y="30"/>
                  </a:lnTo>
                  <a:lnTo>
                    <a:pt x="362" y="30"/>
                  </a:lnTo>
                  <a:lnTo>
                    <a:pt x="356" y="32"/>
                  </a:lnTo>
                  <a:lnTo>
                    <a:pt x="344" y="40"/>
                  </a:lnTo>
                  <a:lnTo>
                    <a:pt x="334" y="48"/>
                  </a:lnTo>
                  <a:lnTo>
                    <a:pt x="326" y="50"/>
                  </a:lnTo>
                  <a:lnTo>
                    <a:pt x="318" y="50"/>
                  </a:lnTo>
                  <a:lnTo>
                    <a:pt x="304" y="48"/>
                  </a:lnTo>
                  <a:lnTo>
                    <a:pt x="290" y="46"/>
                  </a:lnTo>
                  <a:lnTo>
                    <a:pt x="264" y="34"/>
                  </a:lnTo>
                  <a:lnTo>
                    <a:pt x="252" y="28"/>
                  </a:lnTo>
                  <a:lnTo>
                    <a:pt x="240" y="26"/>
                  </a:lnTo>
                  <a:lnTo>
                    <a:pt x="226" y="24"/>
                  </a:lnTo>
                  <a:lnTo>
                    <a:pt x="212" y="26"/>
                  </a:lnTo>
                  <a:lnTo>
                    <a:pt x="204" y="28"/>
                  </a:lnTo>
                  <a:lnTo>
                    <a:pt x="198" y="26"/>
                  </a:lnTo>
                  <a:lnTo>
                    <a:pt x="196" y="24"/>
                  </a:lnTo>
                  <a:lnTo>
                    <a:pt x="192" y="22"/>
                  </a:lnTo>
                  <a:lnTo>
                    <a:pt x="186" y="14"/>
                  </a:lnTo>
                  <a:lnTo>
                    <a:pt x="180" y="8"/>
                  </a:lnTo>
                  <a:lnTo>
                    <a:pt x="170" y="4"/>
                  </a:lnTo>
                  <a:lnTo>
                    <a:pt x="152" y="0"/>
                  </a:lnTo>
                  <a:lnTo>
                    <a:pt x="134" y="0"/>
                  </a:lnTo>
                  <a:lnTo>
                    <a:pt x="128" y="2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2"/>
                  </a:lnTo>
                  <a:lnTo>
                    <a:pt x="132" y="18"/>
                  </a:lnTo>
                  <a:lnTo>
                    <a:pt x="138" y="24"/>
                  </a:lnTo>
                  <a:lnTo>
                    <a:pt x="140" y="26"/>
                  </a:lnTo>
                  <a:lnTo>
                    <a:pt x="140" y="30"/>
                  </a:lnTo>
                  <a:lnTo>
                    <a:pt x="138" y="34"/>
                  </a:lnTo>
                  <a:lnTo>
                    <a:pt x="134" y="36"/>
                  </a:lnTo>
                  <a:lnTo>
                    <a:pt x="130" y="38"/>
                  </a:lnTo>
                  <a:lnTo>
                    <a:pt x="124" y="38"/>
                  </a:lnTo>
                  <a:lnTo>
                    <a:pt x="114" y="38"/>
                  </a:lnTo>
                  <a:lnTo>
                    <a:pt x="104" y="36"/>
                  </a:lnTo>
                  <a:lnTo>
                    <a:pt x="86" y="30"/>
                  </a:lnTo>
                  <a:lnTo>
                    <a:pt x="68" y="24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46" y="24"/>
                  </a:lnTo>
                  <a:lnTo>
                    <a:pt x="38" y="24"/>
                  </a:lnTo>
                  <a:lnTo>
                    <a:pt x="24" y="30"/>
                  </a:lnTo>
                  <a:lnTo>
                    <a:pt x="10" y="42"/>
                  </a:lnTo>
                  <a:lnTo>
                    <a:pt x="0" y="52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04" name="Freeform 264"/>
            <p:cNvSpPr/>
            <p:nvPr/>
          </p:nvSpPr>
          <p:spPr bwMode="auto">
            <a:xfrm>
              <a:off x="7326873" y="3321172"/>
              <a:ext cx="110698" cy="144691"/>
            </a:xfrm>
            <a:custGeom>
              <a:avLst/>
              <a:gdLst>
                <a:gd name="T0" fmla="*/ 2147483647 w 76"/>
                <a:gd name="T1" fmla="*/ 2147483647 h 92"/>
                <a:gd name="T2" fmla="*/ 2147483647 w 76"/>
                <a:gd name="T3" fmla="*/ 2147483647 h 92"/>
                <a:gd name="T4" fmla="*/ 2147483647 w 76"/>
                <a:gd name="T5" fmla="*/ 2147483647 h 92"/>
                <a:gd name="T6" fmla="*/ 2147483647 w 76"/>
                <a:gd name="T7" fmla="*/ 2147483647 h 92"/>
                <a:gd name="T8" fmla="*/ 2147483647 w 76"/>
                <a:gd name="T9" fmla="*/ 2147483647 h 92"/>
                <a:gd name="T10" fmla="*/ 2147483647 w 76"/>
                <a:gd name="T11" fmla="*/ 2147483647 h 92"/>
                <a:gd name="T12" fmla="*/ 2147483647 w 76"/>
                <a:gd name="T13" fmla="*/ 2147483647 h 92"/>
                <a:gd name="T14" fmla="*/ 2147483647 w 76"/>
                <a:gd name="T15" fmla="*/ 2147483647 h 92"/>
                <a:gd name="T16" fmla="*/ 2147483647 w 76"/>
                <a:gd name="T17" fmla="*/ 2147483647 h 92"/>
                <a:gd name="T18" fmla="*/ 2147483647 w 76"/>
                <a:gd name="T19" fmla="*/ 2147483647 h 92"/>
                <a:gd name="T20" fmla="*/ 2147483647 w 76"/>
                <a:gd name="T21" fmla="*/ 2147483647 h 92"/>
                <a:gd name="T22" fmla="*/ 2147483647 w 76"/>
                <a:gd name="T23" fmla="*/ 2147483647 h 92"/>
                <a:gd name="T24" fmla="*/ 2147483647 w 76"/>
                <a:gd name="T25" fmla="*/ 2147483647 h 92"/>
                <a:gd name="T26" fmla="*/ 2147483647 w 76"/>
                <a:gd name="T27" fmla="*/ 2147483647 h 92"/>
                <a:gd name="T28" fmla="*/ 2147483647 w 76"/>
                <a:gd name="T29" fmla="*/ 2147483647 h 92"/>
                <a:gd name="T30" fmla="*/ 2147483647 w 76"/>
                <a:gd name="T31" fmla="*/ 0 h 92"/>
                <a:gd name="T32" fmla="*/ 2147483647 w 76"/>
                <a:gd name="T33" fmla="*/ 2147483647 h 92"/>
                <a:gd name="T34" fmla="*/ 2147483647 w 76"/>
                <a:gd name="T35" fmla="*/ 2147483647 h 92"/>
                <a:gd name="T36" fmla="*/ 2147483647 w 76"/>
                <a:gd name="T37" fmla="*/ 2147483647 h 92"/>
                <a:gd name="T38" fmla="*/ 2147483647 w 76"/>
                <a:gd name="T39" fmla="*/ 2147483647 h 92"/>
                <a:gd name="T40" fmla="*/ 2147483647 w 76"/>
                <a:gd name="T41" fmla="*/ 2147483647 h 92"/>
                <a:gd name="T42" fmla="*/ 2147483647 w 76"/>
                <a:gd name="T43" fmla="*/ 2147483647 h 92"/>
                <a:gd name="T44" fmla="*/ 2147483647 w 76"/>
                <a:gd name="T45" fmla="*/ 2147483647 h 92"/>
                <a:gd name="T46" fmla="*/ 2147483647 w 76"/>
                <a:gd name="T47" fmla="*/ 2147483647 h 92"/>
                <a:gd name="T48" fmla="*/ 2147483647 w 76"/>
                <a:gd name="T49" fmla="*/ 2147483647 h 92"/>
                <a:gd name="T50" fmla="*/ 2147483647 w 76"/>
                <a:gd name="T51" fmla="*/ 2147483647 h 92"/>
                <a:gd name="T52" fmla="*/ 2147483647 w 76"/>
                <a:gd name="T53" fmla="*/ 2147483647 h 92"/>
                <a:gd name="T54" fmla="*/ 2147483647 w 76"/>
                <a:gd name="T55" fmla="*/ 2147483647 h 92"/>
                <a:gd name="T56" fmla="*/ 2147483647 w 76"/>
                <a:gd name="T57" fmla="*/ 2147483647 h 92"/>
                <a:gd name="T58" fmla="*/ 2147483647 w 76"/>
                <a:gd name="T59" fmla="*/ 2147483647 h 92"/>
                <a:gd name="T60" fmla="*/ 0 w 76"/>
                <a:gd name="T61" fmla="*/ 2147483647 h 92"/>
                <a:gd name="T62" fmla="*/ 2147483647 w 76"/>
                <a:gd name="T63" fmla="*/ 2147483647 h 92"/>
                <a:gd name="T64" fmla="*/ 2147483647 w 76"/>
                <a:gd name="T65" fmla="*/ 2147483647 h 92"/>
                <a:gd name="T66" fmla="*/ 2147483647 w 76"/>
                <a:gd name="T67" fmla="*/ 2147483647 h 92"/>
                <a:gd name="T68" fmla="*/ 2147483647 w 76"/>
                <a:gd name="T69" fmla="*/ 2147483647 h 92"/>
                <a:gd name="T70" fmla="*/ 2147483647 w 76"/>
                <a:gd name="T71" fmla="*/ 2147483647 h 92"/>
                <a:gd name="T72" fmla="*/ 2147483647 w 76"/>
                <a:gd name="T73" fmla="*/ 2147483647 h 92"/>
                <a:gd name="T74" fmla="*/ 2147483647 w 76"/>
                <a:gd name="T75" fmla="*/ 2147483647 h 92"/>
                <a:gd name="T76" fmla="*/ 2147483647 w 76"/>
                <a:gd name="T77" fmla="*/ 2147483647 h 92"/>
                <a:gd name="T78" fmla="*/ 2147483647 w 76"/>
                <a:gd name="T79" fmla="*/ 2147483647 h 92"/>
                <a:gd name="T80" fmla="*/ 2147483647 w 76"/>
                <a:gd name="T81" fmla="*/ 2147483647 h 92"/>
                <a:gd name="T82" fmla="*/ 2147483647 w 76"/>
                <a:gd name="T83" fmla="*/ 2147483647 h 92"/>
                <a:gd name="T84" fmla="*/ 2147483647 w 76"/>
                <a:gd name="T85" fmla="*/ 2147483647 h 92"/>
                <a:gd name="T86" fmla="*/ 2147483647 w 76"/>
                <a:gd name="T87" fmla="*/ 2147483647 h 92"/>
                <a:gd name="T88" fmla="*/ 2147483647 w 76"/>
                <a:gd name="T89" fmla="*/ 2147483647 h 92"/>
                <a:gd name="T90" fmla="*/ 2147483647 w 76"/>
                <a:gd name="T91" fmla="*/ 2147483647 h 92"/>
                <a:gd name="T92" fmla="*/ 2147483647 w 76"/>
                <a:gd name="T93" fmla="*/ 2147483647 h 9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"/>
                <a:gd name="T142" fmla="*/ 0 h 92"/>
                <a:gd name="T143" fmla="*/ 76 w 76"/>
                <a:gd name="T144" fmla="*/ 92 h 9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" h="92">
                  <a:moveTo>
                    <a:pt x="70" y="78"/>
                  </a:moveTo>
                  <a:lnTo>
                    <a:pt x="62" y="70"/>
                  </a:lnTo>
                  <a:lnTo>
                    <a:pt x="54" y="64"/>
                  </a:lnTo>
                  <a:lnTo>
                    <a:pt x="56" y="60"/>
                  </a:lnTo>
                  <a:lnTo>
                    <a:pt x="58" y="58"/>
                  </a:lnTo>
                  <a:lnTo>
                    <a:pt x="66" y="54"/>
                  </a:lnTo>
                  <a:lnTo>
                    <a:pt x="74" y="50"/>
                  </a:lnTo>
                  <a:lnTo>
                    <a:pt x="76" y="46"/>
                  </a:lnTo>
                  <a:lnTo>
                    <a:pt x="76" y="42"/>
                  </a:lnTo>
                  <a:lnTo>
                    <a:pt x="76" y="36"/>
                  </a:lnTo>
                  <a:lnTo>
                    <a:pt x="74" y="32"/>
                  </a:lnTo>
                  <a:lnTo>
                    <a:pt x="70" y="28"/>
                  </a:lnTo>
                  <a:lnTo>
                    <a:pt x="70" y="24"/>
                  </a:lnTo>
                  <a:lnTo>
                    <a:pt x="70" y="16"/>
                  </a:lnTo>
                  <a:lnTo>
                    <a:pt x="74" y="8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66" y="4"/>
                  </a:lnTo>
                  <a:lnTo>
                    <a:pt x="62" y="6"/>
                  </a:lnTo>
                  <a:lnTo>
                    <a:pt x="58" y="4"/>
                  </a:lnTo>
                  <a:lnTo>
                    <a:pt x="54" y="2"/>
                  </a:lnTo>
                  <a:lnTo>
                    <a:pt x="48" y="12"/>
                  </a:lnTo>
                  <a:lnTo>
                    <a:pt x="44" y="18"/>
                  </a:lnTo>
                  <a:lnTo>
                    <a:pt x="42" y="22"/>
                  </a:lnTo>
                  <a:lnTo>
                    <a:pt x="44" y="28"/>
                  </a:lnTo>
                  <a:lnTo>
                    <a:pt x="32" y="28"/>
                  </a:lnTo>
                  <a:lnTo>
                    <a:pt x="26" y="26"/>
                  </a:lnTo>
                  <a:lnTo>
                    <a:pt x="22" y="24"/>
                  </a:lnTo>
                  <a:lnTo>
                    <a:pt x="12" y="36"/>
                  </a:lnTo>
                  <a:lnTo>
                    <a:pt x="4" y="48"/>
                  </a:lnTo>
                  <a:lnTo>
                    <a:pt x="0" y="56"/>
                  </a:lnTo>
                  <a:lnTo>
                    <a:pt x="10" y="56"/>
                  </a:lnTo>
                  <a:lnTo>
                    <a:pt x="18" y="60"/>
                  </a:lnTo>
                  <a:lnTo>
                    <a:pt x="24" y="70"/>
                  </a:lnTo>
                  <a:lnTo>
                    <a:pt x="28" y="80"/>
                  </a:lnTo>
                  <a:lnTo>
                    <a:pt x="24" y="84"/>
                  </a:lnTo>
                  <a:lnTo>
                    <a:pt x="24" y="86"/>
                  </a:lnTo>
                  <a:lnTo>
                    <a:pt x="26" y="88"/>
                  </a:lnTo>
                  <a:lnTo>
                    <a:pt x="32" y="90"/>
                  </a:lnTo>
                  <a:lnTo>
                    <a:pt x="46" y="90"/>
                  </a:lnTo>
                  <a:lnTo>
                    <a:pt x="56" y="92"/>
                  </a:lnTo>
                  <a:lnTo>
                    <a:pt x="56" y="88"/>
                  </a:lnTo>
                  <a:lnTo>
                    <a:pt x="68" y="88"/>
                  </a:lnTo>
                  <a:lnTo>
                    <a:pt x="72" y="86"/>
                  </a:lnTo>
                  <a:lnTo>
                    <a:pt x="74" y="84"/>
                  </a:lnTo>
                  <a:lnTo>
                    <a:pt x="74" y="80"/>
                  </a:lnTo>
                  <a:lnTo>
                    <a:pt x="70" y="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05" name="Freeform 265"/>
            <p:cNvSpPr/>
            <p:nvPr/>
          </p:nvSpPr>
          <p:spPr bwMode="auto">
            <a:xfrm>
              <a:off x="7407591" y="3447280"/>
              <a:ext cx="94555" cy="120797"/>
            </a:xfrm>
            <a:custGeom>
              <a:avLst/>
              <a:gdLst>
                <a:gd name="T0" fmla="*/ 2147483647 w 64"/>
                <a:gd name="T1" fmla="*/ 0 h 76"/>
                <a:gd name="T2" fmla="*/ 2147483647 w 64"/>
                <a:gd name="T3" fmla="*/ 2147483647 h 76"/>
                <a:gd name="T4" fmla="*/ 2147483647 w 64"/>
                <a:gd name="T5" fmla="*/ 2147483647 h 76"/>
                <a:gd name="T6" fmla="*/ 2147483647 w 64"/>
                <a:gd name="T7" fmla="*/ 2147483647 h 76"/>
                <a:gd name="T8" fmla="*/ 2147483647 w 64"/>
                <a:gd name="T9" fmla="*/ 2147483647 h 76"/>
                <a:gd name="T10" fmla="*/ 0 w 64"/>
                <a:gd name="T11" fmla="*/ 2147483647 h 76"/>
                <a:gd name="T12" fmla="*/ 0 w 64"/>
                <a:gd name="T13" fmla="*/ 2147483647 h 76"/>
                <a:gd name="T14" fmla="*/ 2147483647 w 64"/>
                <a:gd name="T15" fmla="*/ 2147483647 h 76"/>
                <a:gd name="T16" fmla="*/ 2147483647 w 64"/>
                <a:gd name="T17" fmla="*/ 2147483647 h 76"/>
                <a:gd name="T18" fmla="*/ 2147483647 w 64"/>
                <a:gd name="T19" fmla="*/ 2147483647 h 76"/>
                <a:gd name="T20" fmla="*/ 2147483647 w 64"/>
                <a:gd name="T21" fmla="*/ 2147483647 h 76"/>
                <a:gd name="T22" fmla="*/ 2147483647 w 64"/>
                <a:gd name="T23" fmla="*/ 2147483647 h 76"/>
                <a:gd name="T24" fmla="*/ 2147483647 w 64"/>
                <a:gd name="T25" fmla="*/ 2147483647 h 76"/>
                <a:gd name="T26" fmla="*/ 2147483647 w 64"/>
                <a:gd name="T27" fmla="*/ 2147483647 h 76"/>
                <a:gd name="T28" fmla="*/ 2147483647 w 64"/>
                <a:gd name="T29" fmla="*/ 2147483647 h 76"/>
                <a:gd name="T30" fmla="*/ 2147483647 w 64"/>
                <a:gd name="T31" fmla="*/ 2147483647 h 76"/>
                <a:gd name="T32" fmla="*/ 2147483647 w 64"/>
                <a:gd name="T33" fmla="*/ 2147483647 h 76"/>
                <a:gd name="T34" fmla="*/ 2147483647 w 64"/>
                <a:gd name="T35" fmla="*/ 2147483647 h 76"/>
                <a:gd name="T36" fmla="*/ 2147483647 w 64"/>
                <a:gd name="T37" fmla="*/ 2147483647 h 76"/>
                <a:gd name="T38" fmla="*/ 2147483647 w 64"/>
                <a:gd name="T39" fmla="*/ 2147483647 h 76"/>
                <a:gd name="T40" fmla="*/ 2147483647 w 64"/>
                <a:gd name="T41" fmla="*/ 2147483647 h 76"/>
                <a:gd name="T42" fmla="*/ 2147483647 w 64"/>
                <a:gd name="T43" fmla="*/ 2147483647 h 76"/>
                <a:gd name="T44" fmla="*/ 2147483647 w 64"/>
                <a:gd name="T45" fmla="*/ 2147483647 h 76"/>
                <a:gd name="T46" fmla="*/ 2147483647 w 64"/>
                <a:gd name="T47" fmla="*/ 2147483647 h 76"/>
                <a:gd name="T48" fmla="*/ 2147483647 w 64"/>
                <a:gd name="T49" fmla="*/ 0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4"/>
                <a:gd name="T76" fmla="*/ 0 h 76"/>
                <a:gd name="T77" fmla="*/ 64 w 64"/>
                <a:gd name="T78" fmla="*/ 76 h 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4" h="76">
                  <a:moveTo>
                    <a:pt x="18" y="0"/>
                  </a:moveTo>
                  <a:lnTo>
                    <a:pt x="18" y="2"/>
                  </a:lnTo>
                  <a:lnTo>
                    <a:pt x="18" y="4"/>
                  </a:lnTo>
                  <a:lnTo>
                    <a:pt x="16" y="6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6" y="28"/>
                  </a:lnTo>
                  <a:lnTo>
                    <a:pt x="8" y="40"/>
                  </a:lnTo>
                  <a:lnTo>
                    <a:pt x="14" y="56"/>
                  </a:lnTo>
                  <a:lnTo>
                    <a:pt x="20" y="70"/>
                  </a:lnTo>
                  <a:lnTo>
                    <a:pt x="24" y="74"/>
                  </a:lnTo>
                  <a:lnTo>
                    <a:pt x="30" y="76"/>
                  </a:lnTo>
                  <a:lnTo>
                    <a:pt x="40" y="74"/>
                  </a:lnTo>
                  <a:lnTo>
                    <a:pt x="50" y="70"/>
                  </a:lnTo>
                  <a:lnTo>
                    <a:pt x="60" y="64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4" y="50"/>
                  </a:lnTo>
                  <a:lnTo>
                    <a:pt x="58" y="42"/>
                  </a:lnTo>
                  <a:lnTo>
                    <a:pt x="52" y="32"/>
                  </a:lnTo>
                  <a:lnTo>
                    <a:pt x="46" y="2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06" name="Freeform 39"/>
            <p:cNvSpPr/>
            <p:nvPr/>
          </p:nvSpPr>
          <p:spPr bwMode="auto">
            <a:xfrm>
              <a:off x="1991436" y="2496830"/>
              <a:ext cx="1544014" cy="852219"/>
            </a:xfrm>
            <a:custGeom>
              <a:avLst/>
              <a:gdLst>
                <a:gd name="T0" fmla="*/ 2147483647 w 1056"/>
                <a:gd name="T1" fmla="*/ 2147483647 h 540"/>
                <a:gd name="T2" fmla="*/ 2147483647 w 1056"/>
                <a:gd name="T3" fmla="*/ 2147483647 h 540"/>
                <a:gd name="T4" fmla="*/ 2147483647 w 1056"/>
                <a:gd name="T5" fmla="*/ 2147483647 h 540"/>
                <a:gd name="T6" fmla="*/ 2147483647 w 1056"/>
                <a:gd name="T7" fmla="*/ 2147483647 h 540"/>
                <a:gd name="T8" fmla="*/ 2147483647 w 1056"/>
                <a:gd name="T9" fmla="*/ 2147483647 h 540"/>
                <a:gd name="T10" fmla="*/ 2147483647 w 1056"/>
                <a:gd name="T11" fmla="*/ 2147483647 h 540"/>
                <a:gd name="T12" fmla="*/ 2147483647 w 1056"/>
                <a:gd name="T13" fmla="*/ 2147483647 h 540"/>
                <a:gd name="T14" fmla="*/ 2147483647 w 1056"/>
                <a:gd name="T15" fmla="*/ 2147483647 h 540"/>
                <a:gd name="T16" fmla="*/ 2147483647 w 1056"/>
                <a:gd name="T17" fmla="*/ 2147483647 h 540"/>
                <a:gd name="T18" fmla="*/ 2147483647 w 1056"/>
                <a:gd name="T19" fmla="*/ 2147483647 h 540"/>
                <a:gd name="T20" fmla="*/ 2147483647 w 1056"/>
                <a:gd name="T21" fmla="*/ 2147483647 h 540"/>
                <a:gd name="T22" fmla="*/ 2147483647 w 1056"/>
                <a:gd name="T23" fmla="*/ 2147483647 h 540"/>
                <a:gd name="T24" fmla="*/ 2147483647 w 1056"/>
                <a:gd name="T25" fmla="*/ 2147483647 h 540"/>
                <a:gd name="T26" fmla="*/ 2147483647 w 1056"/>
                <a:gd name="T27" fmla="*/ 2147483647 h 540"/>
                <a:gd name="T28" fmla="*/ 2147483647 w 1056"/>
                <a:gd name="T29" fmla="*/ 2147483647 h 540"/>
                <a:gd name="T30" fmla="*/ 2147483647 w 1056"/>
                <a:gd name="T31" fmla="*/ 2147483647 h 540"/>
                <a:gd name="T32" fmla="*/ 2147483647 w 1056"/>
                <a:gd name="T33" fmla="*/ 2147483647 h 540"/>
                <a:gd name="T34" fmla="*/ 2147483647 w 1056"/>
                <a:gd name="T35" fmla="*/ 2147483647 h 540"/>
                <a:gd name="T36" fmla="*/ 2147483647 w 1056"/>
                <a:gd name="T37" fmla="*/ 2147483647 h 540"/>
                <a:gd name="T38" fmla="*/ 2147483647 w 1056"/>
                <a:gd name="T39" fmla="*/ 2147483647 h 540"/>
                <a:gd name="T40" fmla="*/ 2147483647 w 1056"/>
                <a:gd name="T41" fmla="*/ 2147483647 h 540"/>
                <a:gd name="T42" fmla="*/ 2147483647 w 1056"/>
                <a:gd name="T43" fmla="*/ 2147483647 h 540"/>
                <a:gd name="T44" fmla="*/ 2147483647 w 1056"/>
                <a:gd name="T45" fmla="*/ 2147483647 h 540"/>
                <a:gd name="T46" fmla="*/ 2147483647 w 1056"/>
                <a:gd name="T47" fmla="*/ 2147483647 h 540"/>
                <a:gd name="T48" fmla="*/ 2147483647 w 1056"/>
                <a:gd name="T49" fmla="*/ 2147483647 h 540"/>
                <a:gd name="T50" fmla="*/ 2147483647 w 1056"/>
                <a:gd name="T51" fmla="*/ 2147483647 h 540"/>
                <a:gd name="T52" fmla="*/ 2147483647 w 1056"/>
                <a:gd name="T53" fmla="*/ 2147483647 h 540"/>
                <a:gd name="T54" fmla="*/ 2147483647 w 1056"/>
                <a:gd name="T55" fmla="*/ 2147483647 h 540"/>
                <a:gd name="T56" fmla="*/ 2147483647 w 1056"/>
                <a:gd name="T57" fmla="*/ 2147483647 h 540"/>
                <a:gd name="T58" fmla="*/ 2147483647 w 1056"/>
                <a:gd name="T59" fmla="*/ 2147483647 h 540"/>
                <a:gd name="T60" fmla="*/ 2147483647 w 1056"/>
                <a:gd name="T61" fmla="*/ 2147483647 h 540"/>
                <a:gd name="T62" fmla="*/ 2147483647 w 1056"/>
                <a:gd name="T63" fmla="*/ 2147483647 h 540"/>
                <a:gd name="T64" fmla="*/ 2147483647 w 1056"/>
                <a:gd name="T65" fmla="*/ 2147483647 h 540"/>
                <a:gd name="T66" fmla="*/ 2147483647 w 1056"/>
                <a:gd name="T67" fmla="*/ 2147483647 h 540"/>
                <a:gd name="T68" fmla="*/ 2147483647 w 1056"/>
                <a:gd name="T69" fmla="*/ 2147483647 h 540"/>
                <a:gd name="T70" fmla="*/ 2147483647 w 1056"/>
                <a:gd name="T71" fmla="*/ 2147483647 h 540"/>
                <a:gd name="T72" fmla="*/ 2147483647 w 1056"/>
                <a:gd name="T73" fmla="*/ 2147483647 h 540"/>
                <a:gd name="T74" fmla="*/ 2147483647 w 1056"/>
                <a:gd name="T75" fmla="*/ 2147483647 h 540"/>
                <a:gd name="T76" fmla="*/ 2147483647 w 1056"/>
                <a:gd name="T77" fmla="*/ 2147483647 h 540"/>
                <a:gd name="T78" fmla="*/ 2147483647 w 1056"/>
                <a:gd name="T79" fmla="*/ 2147483647 h 540"/>
                <a:gd name="T80" fmla="*/ 2147483647 w 1056"/>
                <a:gd name="T81" fmla="*/ 2147483647 h 540"/>
                <a:gd name="T82" fmla="*/ 2147483647 w 1056"/>
                <a:gd name="T83" fmla="*/ 2147483647 h 540"/>
                <a:gd name="T84" fmla="*/ 2147483647 w 1056"/>
                <a:gd name="T85" fmla="*/ 2147483647 h 540"/>
                <a:gd name="T86" fmla="*/ 2147483647 w 1056"/>
                <a:gd name="T87" fmla="*/ 2147483647 h 540"/>
                <a:gd name="T88" fmla="*/ 2147483647 w 1056"/>
                <a:gd name="T89" fmla="*/ 2147483647 h 540"/>
                <a:gd name="T90" fmla="*/ 2147483647 w 1056"/>
                <a:gd name="T91" fmla="*/ 2147483647 h 540"/>
                <a:gd name="T92" fmla="*/ 2147483647 w 1056"/>
                <a:gd name="T93" fmla="*/ 2147483647 h 540"/>
                <a:gd name="T94" fmla="*/ 2147483647 w 1056"/>
                <a:gd name="T95" fmla="*/ 2147483647 h 540"/>
                <a:gd name="T96" fmla="*/ 2147483647 w 1056"/>
                <a:gd name="T97" fmla="*/ 2147483647 h 540"/>
                <a:gd name="T98" fmla="*/ 2147483647 w 1056"/>
                <a:gd name="T99" fmla="*/ 2147483647 h 540"/>
                <a:gd name="T100" fmla="*/ 2147483647 w 1056"/>
                <a:gd name="T101" fmla="*/ 2147483647 h 540"/>
                <a:gd name="T102" fmla="*/ 2147483647 w 1056"/>
                <a:gd name="T103" fmla="*/ 2147483647 h 540"/>
                <a:gd name="T104" fmla="*/ 2147483647 w 1056"/>
                <a:gd name="T105" fmla="*/ 2147483647 h 540"/>
                <a:gd name="T106" fmla="*/ 2147483647 w 1056"/>
                <a:gd name="T107" fmla="*/ 2147483647 h 540"/>
                <a:gd name="T108" fmla="*/ 2147483647 w 1056"/>
                <a:gd name="T109" fmla="*/ 2147483647 h 540"/>
                <a:gd name="T110" fmla="*/ 2147483647 w 1056"/>
                <a:gd name="T111" fmla="*/ 2147483647 h 540"/>
                <a:gd name="T112" fmla="*/ 2147483647 w 1056"/>
                <a:gd name="T113" fmla="*/ 2147483647 h 540"/>
                <a:gd name="T114" fmla="*/ 2147483647 w 1056"/>
                <a:gd name="T115" fmla="*/ 2147483647 h 54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056"/>
                <a:gd name="T175" fmla="*/ 0 h 540"/>
                <a:gd name="T176" fmla="*/ 1056 w 1056"/>
                <a:gd name="T177" fmla="*/ 540 h 54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056" h="540">
                  <a:moveTo>
                    <a:pt x="806" y="236"/>
                  </a:moveTo>
                  <a:lnTo>
                    <a:pt x="812" y="232"/>
                  </a:lnTo>
                  <a:lnTo>
                    <a:pt x="818" y="226"/>
                  </a:lnTo>
                  <a:lnTo>
                    <a:pt x="824" y="220"/>
                  </a:lnTo>
                  <a:lnTo>
                    <a:pt x="826" y="212"/>
                  </a:lnTo>
                  <a:lnTo>
                    <a:pt x="826" y="202"/>
                  </a:lnTo>
                  <a:lnTo>
                    <a:pt x="828" y="194"/>
                  </a:lnTo>
                  <a:lnTo>
                    <a:pt x="830" y="190"/>
                  </a:lnTo>
                  <a:lnTo>
                    <a:pt x="834" y="186"/>
                  </a:lnTo>
                  <a:lnTo>
                    <a:pt x="840" y="184"/>
                  </a:lnTo>
                  <a:lnTo>
                    <a:pt x="848" y="184"/>
                  </a:lnTo>
                  <a:lnTo>
                    <a:pt x="856" y="186"/>
                  </a:lnTo>
                  <a:lnTo>
                    <a:pt x="864" y="186"/>
                  </a:lnTo>
                  <a:lnTo>
                    <a:pt x="880" y="186"/>
                  </a:lnTo>
                  <a:lnTo>
                    <a:pt x="882" y="186"/>
                  </a:lnTo>
                  <a:lnTo>
                    <a:pt x="882" y="184"/>
                  </a:lnTo>
                  <a:lnTo>
                    <a:pt x="884" y="184"/>
                  </a:lnTo>
                  <a:lnTo>
                    <a:pt x="888" y="182"/>
                  </a:lnTo>
                  <a:lnTo>
                    <a:pt x="892" y="184"/>
                  </a:lnTo>
                  <a:lnTo>
                    <a:pt x="898" y="186"/>
                  </a:lnTo>
                  <a:lnTo>
                    <a:pt x="902" y="190"/>
                  </a:lnTo>
                  <a:lnTo>
                    <a:pt x="904" y="196"/>
                  </a:lnTo>
                  <a:lnTo>
                    <a:pt x="906" y="200"/>
                  </a:lnTo>
                  <a:lnTo>
                    <a:pt x="908" y="202"/>
                  </a:lnTo>
                  <a:lnTo>
                    <a:pt x="910" y="204"/>
                  </a:lnTo>
                  <a:lnTo>
                    <a:pt x="914" y="204"/>
                  </a:lnTo>
                  <a:lnTo>
                    <a:pt x="922" y="206"/>
                  </a:lnTo>
                  <a:lnTo>
                    <a:pt x="928" y="210"/>
                  </a:lnTo>
                  <a:lnTo>
                    <a:pt x="930" y="214"/>
                  </a:lnTo>
                  <a:lnTo>
                    <a:pt x="932" y="218"/>
                  </a:lnTo>
                  <a:lnTo>
                    <a:pt x="930" y="222"/>
                  </a:lnTo>
                  <a:lnTo>
                    <a:pt x="926" y="228"/>
                  </a:lnTo>
                  <a:lnTo>
                    <a:pt x="922" y="236"/>
                  </a:lnTo>
                  <a:lnTo>
                    <a:pt x="920" y="244"/>
                  </a:lnTo>
                  <a:lnTo>
                    <a:pt x="920" y="246"/>
                  </a:lnTo>
                  <a:lnTo>
                    <a:pt x="922" y="248"/>
                  </a:lnTo>
                  <a:lnTo>
                    <a:pt x="926" y="250"/>
                  </a:lnTo>
                  <a:lnTo>
                    <a:pt x="932" y="250"/>
                  </a:lnTo>
                  <a:lnTo>
                    <a:pt x="934" y="250"/>
                  </a:lnTo>
                  <a:lnTo>
                    <a:pt x="936" y="254"/>
                  </a:lnTo>
                  <a:lnTo>
                    <a:pt x="936" y="256"/>
                  </a:lnTo>
                  <a:lnTo>
                    <a:pt x="936" y="258"/>
                  </a:lnTo>
                  <a:lnTo>
                    <a:pt x="942" y="256"/>
                  </a:lnTo>
                  <a:lnTo>
                    <a:pt x="948" y="252"/>
                  </a:lnTo>
                  <a:lnTo>
                    <a:pt x="954" y="246"/>
                  </a:lnTo>
                  <a:lnTo>
                    <a:pt x="960" y="244"/>
                  </a:lnTo>
                  <a:lnTo>
                    <a:pt x="964" y="242"/>
                  </a:lnTo>
                  <a:lnTo>
                    <a:pt x="972" y="234"/>
                  </a:lnTo>
                  <a:lnTo>
                    <a:pt x="978" y="226"/>
                  </a:lnTo>
                  <a:lnTo>
                    <a:pt x="984" y="220"/>
                  </a:lnTo>
                  <a:lnTo>
                    <a:pt x="988" y="218"/>
                  </a:lnTo>
                  <a:lnTo>
                    <a:pt x="992" y="218"/>
                  </a:lnTo>
                  <a:lnTo>
                    <a:pt x="992" y="224"/>
                  </a:lnTo>
                  <a:lnTo>
                    <a:pt x="994" y="230"/>
                  </a:lnTo>
                  <a:lnTo>
                    <a:pt x="1000" y="246"/>
                  </a:lnTo>
                  <a:lnTo>
                    <a:pt x="1002" y="250"/>
                  </a:lnTo>
                  <a:lnTo>
                    <a:pt x="1000" y="252"/>
                  </a:lnTo>
                  <a:lnTo>
                    <a:pt x="1000" y="256"/>
                  </a:lnTo>
                  <a:lnTo>
                    <a:pt x="1002" y="260"/>
                  </a:lnTo>
                  <a:lnTo>
                    <a:pt x="1006" y="266"/>
                  </a:lnTo>
                  <a:lnTo>
                    <a:pt x="1008" y="272"/>
                  </a:lnTo>
                  <a:lnTo>
                    <a:pt x="1006" y="278"/>
                  </a:lnTo>
                  <a:lnTo>
                    <a:pt x="1004" y="280"/>
                  </a:lnTo>
                  <a:lnTo>
                    <a:pt x="1002" y="284"/>
                  </a:lnTo>
                  <a:lnTo>
                    <a:pt x="1000" y="286"/>
                  </a:lnTo>
                  <a:lnTo>
                    <a:pt x="998" y="288"/>
                  </a:lnTo>
                  <a:lnTo>
                    <a:pt x="1000" y="292"/>
                  </a:lnTo>
                  <a:lnTo>
                    <a:pt x="1004" y="294"/>
                  </a:lnTo>
                  <a:lnTo>
                    <a:pt x="1008" y="296"/>
                  </a:lnTo>
                  <a:lnTo>
                    <a:pt x="1010" y="300"/>
                  </a:lnTo>
                  <a:lnTo>
                    <a:pt x="1010" y="302"/>
                  </a:lnTo>
                  <a:lnTo>
                    <a:pt x="1010" y="304"/>
                  </a:lnTo>
                  <a:lnTo>
                    <a:pt x="1016" y="308"/>
                  </a:lnTo>
                  <a:lnTo>
                    <a:pt x="1020" y="308"/>
                  </a:lnTo>
                  <a:lnTo>
                    <a:pt x="1028" y="310"/>
                  </a:lnTo>
                  <a:lnTo>
                    <a:pt x="1036" y="314"/>
                  </a:lnTo>
                  <a:lnTo>
                    <a:pt x="1040" y="316"/>
                  </a:lnTo>
                  <a:lnTo>
                    <a:pt x="1042" y="318"/>
                  </a:lnTo>
                  <a:lnTo>
                    <a:pt x="1042" y="320"/>
                  </a:lnTo>
                  <a:lnTo>
                    <a:pt x="1040" y="324"/>
                  </a:lnTo>
                  <a:lnTo>
                    <a:pt x="1038" y="328"/>
                  </a:lnTo>
                  <a:lnTo>
                    <a:pt x="1040" y="332"/>
                  </a:lnTo>
                  <a:lnTo>
                    <a:pt x="1044" y="332"/>
                  </a:lnTo>
                  <a:lnTo>
                    <a:pt x="1044" y="336"/>
                  </a:lnTo>
                  <a:lnTo>
                    <a:pt x="1056" y="336"/>
                  </a:lnTo>
                  <a:lnTo>
                    <a:pt x="1056" y="342"/>
                  </a:lnTo>
                  <a:lnTo>
                    <a:pt x="1054" y="352"/>
                  </a:lnTo>
                  <a:lnTo>
                    <a:pt x="1050" y="360"/>
                  </a:lnTo>
                  <a:lnTo>
                    <a:pt x="1048" y="366"/>
                  </a:lnTo>
                  <a:lnTo>
                    <a:pt x="1044" y="368"/>
                  </a:lnTo>
                  <a:lnTo>
                    <a:pt x="1032" y="370"/>
                  </a:lnTo>
                  <a:lnTo>
                    <a:pt x="1024" y="370"/>
                  </a:lnTo>
                  <a:lnTo>
                    <a:pt x="1016" y="372"/>
                  </a:lnTo>
                  <a:lnTo>
                    <a:pt x="1008" y="376"/>
                  </a:lnTo>
                  <a:lnTo>
                    <a:pt x="994" y="386"/>
                  </a:lnTo>
                  <a:lnTo>
                    <a:pt x="988" y="388"/>
                  </a:lnTo>
                  <a:lnTo>
                    <a:pt x="980" y="394"/>
                  </a:lnTo>
                  <a:lnTo>
                    <a:pt x="970" y="396"/>
                  </a:lnTo>
                  <a:lnTo>
                    <a:pt x="960" y="398"/>
                  </a:lnTo>
                  <a:lnTo>
                    <a:pt x="934" y="390"/>
                  </a:lnTo>
                  <a:lnTo>
                    <a:pt x="908" y="388"/>
                  </a:lnTo>
                  <a:lnTo>
                    <a:pt x="894" y="390"/>
                  </a:lnTo>
                  <a:lnTo>
                    <a:pt x="886" y="396"/>
                  </a:lnTo>
                  <a:lnTo>
                    <a:pt x="876" y="402"/>
                  </a:lnTo>
                  <a:lnTo>
                    <a:pt x="862" y="410"/>
                  </a:lnTo>
                  <a:lnTo>
                    <a:pt x="852" y="418"/>
                  </a:lnTo>
                  <a:lnTo>
                    <a:pt x="842" y="430"/>
                  </a:lnTo>
                  <a:lnTo>
                    <a:pt x="828" y="440"/>
                  </a:lnTo>
                  <a:lnTo>
                    <a:pt x="840" y="432"/>
                  </a:lnTo>
                  <a:lnTo>
                    <a:pt x="856" y="422"/>
                  </a:lnTo>
                  <a:lnTo>
                    <a:pt x="876" y="414"/>
                  </a:lnTo>
                  <a:lnTo>
                    <a:pt x="884" y="414"/>
                  </a:lnTo>
                  <a:lnTo>
                    <a:pt x="892" y="414"/>
                  </a:lnTo>
                  <a:lnTo>
                    <a:pt x="898" y="414"/>
                  </a:lnTo>
                  <a:lnTo>
                    <a:pt x="906" y="414"/>
                  </a:lnTo>
                  <a:lnTo>
                    <a:pt x="910" y="418"/>
                  </a:lnTo>
                  <a:lnTo>
                    <a:pt x="910" y="420"/>
                  </a:lnTo>
                  <a:lnTo>
                    <a:pt x="912" y="422"/>
                  </a:lnTo>
                  <a:lnTo>
                    <a:pt x="910" y="426"/>
                  </a:lnTo>
                  <a:lnTo>
                    <a:pt x="910" y="430"/>
                  </a:lnTo>
                  <a:lnTo>
                    <a:pt x="904" y="432"/>
                  </a:lnTo>
                  <a:lnTo>
                    <a:pt x="896" y="436"/>
                  </a:lnTo>
                  <a:lnTo>
                    <a:pt x="892" y="438"/>
                  </a:lnTo>
                  <a:lnTo>
                    <a:pt x="890" y="442"/>
                  </a:lnTo>
                  <a:lnTo>
                    <a:pt x="904" y="442"/>
                  </a:lnTo>
                  <a:lnTo>
                    <a:pt x="898" y="448"/>
                  </a:lnTo>
                  <a:lnTo>
                    <a:pt x="894" y="454"/>
                  </a:lnTo>
                  <a:lnTo>
                    <a:pt x="892" y="460"/>
                  </a:lnTo>
                  <a:lnTo>
                    <a:pt x="892" y="464"/>
                  </a:lnTo>
                  <a:lnTo>
                    <a:pt x="894" y="468"/>
                  </a:lnTo>
                  <a:lnTo>
                    <a:pt x="902" y="472"/>
                  </a:lnTo>
                  <a:lnTo>
                    <a:pt x="910" y="476"/>
                  </a:lnTo>
                  <a:lnTo>
                    <a:pt x="920" y="476"/>
                  </a:lnTo>
                  <a:lnTo>
                    <a:pt x="928" y="476"/>
                  </a:lnTo>
                  <a:lnTo>
                    <a:pt x="936" y="472"/>
                  </a:lnTo>
                  <a:lnTo>
                    <a:pt x="940" y="468"/>
                  </a:lnTo>
                  <a:lnTo>
                    <a:pt x="944" y="462"/>
                  </a:lnTo>
                  <a:lnTo>
                    <a:pt x="948" y="458"/>
                  </a:lnTo>
                  <a:lnTo>
                    <a:pt x="950" y="454"/>
                  </a:lnTo>
                  <a:lnTo>
                    <a:pt x="954" y="454"/>
                  </a:lnTo>
                  <a:lnTo>
                    <a:pt x="958" y="454"/>
                  </a:lnTo>
                  <a:lnTo>
                    <a:pt x="958" y="456"/>
                  </a:lnTo>
                  <a:lnTo>
                    <a:pt x="956" y="460"/>
                  </a:lnTo>
                  <a:lnTo>
                    <a:pt x="954" y="464"/>
                  </a:lnTo>
                  <a:lnTo>
                    <a:pt x="958" y="464"/>
                  </a:lnTo>
                  <a:lnTo>
                    <a:pt x="960" y="466"/>
                  </a:lnTo>
                  <a:lnTo>
                    <a:pt x="960" y="468"/>
                  </a:lnTo>
                  <a:lnTo>
                    <a:pt x="958" y="470"/>
                  </a:lnTo>
                  <a:lnTo>
                    <a:pt x="954" y="474"/>
                  </a:lnTo>
                  <a:lnTo>
                    <a:pt x="946" y="478"/>
                  </a:lnTo>
                  <a:lnTo>
                    <a:pt x="938" y="486"/>
                  </a:lnTo>
                  <a:lnTo>
                    <a:pt x="930" y="490"/>
                  </a:lnTo>
                  <a:lnTo>
                    <a:pt x="910" y="496"/>
                  </a:lnTo>
                  <a:lnTo>
                    <a:pt x="904" y="496"/>
                  </a:lnTo>
                  <a:lnTo>
                    <a:pt x="898" y="496"/>
                  </a:lnTo>
                  <a:lnTo>
                    <a:pt x="890" y="496"/>
                  </a:lnTo>
                  <a:lnTo>
                    <a:pt x="884" y="498"/>
                  </a:lnTo>
                  <a:lnTo>
                    <a:pt x="880" y="504"/>
                  </a:lnTo>
                  <a:lnTo>
                    <a:pt x="876" y="510"/>
                  </a:lnTo>
                  <a:lnTo>
                    <a:pt x="870" y="514"/>
                  </a:lnTo>
                  <a:lnTo>
                    <a:pt x="866" y="516"/>
                  </a:lnTo>
                  <a:lnTo>
                    <a:pt x="862" y="516"/>
                  </a:lnTo>
                  <a:lnTo>
                    <a:pt x="856" y="516"/>
                  </a:lnTo>
                  <a:lnTo>
                    <a:pt x="854" y="512"/>
                  </a:lnTo>
                  <a:lnTo>
                    <a:pt x="854" y="510"/>
                  </a:lnTo>
                  <a:lnTo>
                    <a:pt x="854" y="504"/>
                  </a:lnTo>
                  <a:lnTo>
                    <a:pt x="858" y="500"/>
                  </a:lnTo>
                  <a:lnTo>
                    <a:pt x="866" y="496"/>
                  </a:lnTo>
                  <a:lnTo>
                    <a:pt x="876" y="492"/>
                  </a:lnTo>
                  <a:lnTo>
                    <a:pt x="880" y="488"/>
                  </a:lnTo>
                  <a:lnTo>
                    <a:pt x="882" y="484"/>
                  </a:lnTo>
                  <a:lnTo>
                    <a:pt x="846" y="490"/>
                  </a:lnTo>
                  <a:lnTo>
                    <a:pt x="840" y="470"/>
                  </a:lnTo>
                  <a:lnTo>
                    <a:pt x="840" y="466"/>
                  </a:lnTo>
                  <a:lnTo>
                    <a:pt x="842" y="462"/>
                  </a:lnTo>
                  <a:lnTo>
                    <a:pt x="848" y="454"/>
                  </a:lnTo>
                  <a:lnTo>
                    <a:pt x="828" y="448"/>
                  </a:lnTo>
                  <a:lnTo>
                    <a:pt x="822" y="450"/>
                  </a:lnTo>
                  <a:lnTo>
                    <a:pt x="816" y="454"/>
                  </a:lnTo>
                  <a:lnTo>
                    <a:pt x="806" y="468"/>
                  </a:lnTo>
                  <a:lnTo>
                    <a:pt x="800" y="474"/>
                  </a:lnTo>
                  <a:lnTo>
                    <a:pt x="796" y="482"/>
                  </a:lnTo>
                  <a:lnTo>
                    <a:pt x="790" y="486"/>
                  </a:lnTo>
                  <a:lnTo>
                    <a:pt x="780" y="488"/>
                  </a:lnTo>
                  <a:lnTo>
                    <a:pt x="774" y="490"/>
                  </a:lnTo>
                  <a:lnTo>
                    <a:pt x="742" y="490"/>
                  </a:lnTo>
                  <a:lnTo>
                    <a:pt x="734" y="494"/>
                  </a:lnTo>
                  <a:lnTo>
                    <a:pt x="726" y="496"/>
                  </a:lnTo>
                  <a:lnTo>
                    <a:pt x="722" y="500"/>
                  </a:lnTo>
                  <a:lnTo>
                    <a:pt x="718" y="502"/>
                  </a:lnTo>
                  <a:lnTo>
                    <a:pt x="706" y="504"/>
                  </a:lnTo>
                  <a:lnTo>
                    <a:pt x="690" y="504"/>
                  </a:lnTo>
                  <a:lnTo>
                    <a:pt x="682" y="504"/>
                  </a:lnTo>
                  <a:lnTo>
                    <a:pt x="672" y="506"/>
                  </a:lnTo>
                  <a:lnTo>
                    <a:pt x="664" y="512"/>
                  </a:lnTo>
                  <a:lnTo>
                    <a:pt x="664" y="514"/>
                  </a:lnTo>
                  <a:lnTo>
                    <a:pt x="664" y="520"/>
                  </a:lnTo>
                  <a:lnTo>
                    <a:pt x="654" y="524"/>
                  </a:lnTo>
                  <a:lnTo>
                    <a:pt x="648" y="526"/>
                  </a:lnTo>
                  <a:lnTo>
                    <a:pt x="646" y="530"/>
                  </a:lnTo>
                  <a:lnTo>
                    <a:pt x="642" y="530"/>
                  </a:lnTo>
                  <a:lnTo>
                    <a:pt x="642" y="526"/>
                  </a:lnTo>
                  <a:lnTo>
                    <a:pt x="636" y="528"/>
                  </a:lnTo>
                  <a:lnTo>
                    <a:pt x="634" y="526"/>
                  </a:lnTo>
                  <a:lnTo>
                    <a:pt x="630" y="526"/>
                  </a:lnTo>
                  <a:lnTo>
                    <a:pt x="624" y="528"/>
                  </a:lnTo>
                  <a:lnTo>
                    <a:pt x="616" y="534"/>
                  </a:lnTo>
                  <a:lnTo>
                    <a:pt x="608" y="538"/>
                  </a:lnTo>
                  <a:lnTo>
                    <a:pt x="606" y="540"/>
                  </a:lnTo>
                  <a:lnTo>
                    <a:pt x="600" y="540"/>
                  </a:lnTo>
                  <a:lnTo>
                    <a:pt x="596" y="540"/>
                  </a:lnTo>
                  <a:lnTo>
                    <a:pt x="602" y="536"/>
                  </a:lnTo>
                  <a:lnTo>
                    <a:pt x="608" y="532"/>
                  </a:lnTo>
                  <a:lnTo>
                    <a:pt x="614" y="528"/>
                  </a:lnTo>
                  <a:lnTo>
                    <a:pt x="616" y="524"/>
                  </a:lnTo>
                  <a:lnTo>
                    <a:pt x="616" y="522"/>
                  </a:lnTo>
                  <a:lnTo>
                    <a:pt x="616" y="524"/>
                  </a:lnTo>
                  <a:lnTo>
                    <a:pt x="626" y="518"/>
                  </a:lnTo>
                  <a:lnTo>
                    <a:pt x="632" y="508"/>
                  </a:lnTo>
                  <a:lnTo>
                    <a:pt x="644" y="486"/>
                  </a:lnTo>
                  <a:lnTo>
                    <a:pt x="644" y="492"/>
                  </a:lnTo>
                  <a:lnTo>
                    <a:pt x="648" y="496"/>
                  </a:lnTo>
                  <a:lnTo>
                    <a:pt x="652" y="496"/>
                  </a:lnTo>
                  <a:lnTo>
                    <a:pt x="658" y="496"/>
                  </a:lnTo>
                  <a:lnTo>
                    <a:pt x="664" y="496"/>
                  </a:lnTo>
                  <a:lnTo>
                    <a:pt x="664" y="494"/>
                  </a:lnTo>
                  <a:lnTo>
                    <a:pt x="664" y="490"/>
                  </a:lnTo>
                  <a:lnTo>
                    <a:pt x="664" y="482"/>
                  </a:lnTo>
                  <a:lnTo>
                    <a:pt x="658" y="472"/>
                  </a:lnTo>
                  <a:lnTo>
                    <a:pt x="650" y="466"/>
                  </a:lnTo>
                  <a:lnTo>
                    <a:pt x="648" y="464"/>
                  </a:lnTo>
                  <a:lnTo>
                    <a:pt x="644" y="464"/>
                  </a:lnTo>
                  <a:lnTo>
                    <a:pt x="630" y="464"/>
                  </a:lnTo>
                  <a:lnTo>
                    <a:pt x="612" y="462"/>
                  </a:lnTo>
                  <a:lnTo>
                    <a:pt x="616" y="458"/>
                  </a:lnTo>
                  <a:lnTo>
                    <a:pt x="618" y="452"/>
                  </a:lnTo>
                  <a:lnTo>
                    <a:pt x="618" y="450"/>
                  </a:lnTo>
                  <a:lnTo>
                    <a:pt x="616" y="448"/>
                  </a:lnTo>
                  <a:lnTo>
                    <a:pt x="614" y="446"/>
                  </a:lnTo>
                  <a:lnTo>
                    <a:pt x="612" y="442"/>
                  </a:lnTo>
                  <a:lnTo>
                    <a:pt x="614" y="438"/>
                  </a:lnTo>
                  <a:lnTo>
                    <a:pt x="610" y="436"/>
                  </a:lnTo>
                  <a:lnTo>
                    <a:pt x="608" y="432"/>
                  </a:lnTo>
                  <a:lnTo>
                    <a:pt x="606" y="428"/>
                  </a:lnTo>
                  <a:lnTo>
                    <a:pt x="606" y="424"/>
                  </a:lnTo>
                  <a:lnTo>
                    <a:pt x="604" y="422"/>
                  </a:lnTo>
                  <a:lnTo>
                    <a:pt x="606" y="418"/>
                  </a:lnTo>
                  <a:lnTo>
                    <a:pt x="602" y="416"/>
                  </a:lnTo>
                  <a:lnTo>
                    <a:pt x="598" y="414"/>
                  </a:lnTo>
                  <a:lnTo>
                    <a:pt x="588" y="414"/>
                  </a:lnTo>
                  <a:lnTo>
                    <a:pt x="580" y="416"/>
                  </a:lnTo>
                  <a:lnTo>
                    <a:pt x="566" y="422"/>
                  </a:lnTo>
                  <a:lnTo>
                    <a:pt x="554" y="430"/>
                  </a:lnTo>
                  <a:lnTo>
                    <a:pt x="538" y="438"/>
                  </a:lnTo>
                  <a:lnTo>
                    <a:pt x="526" y="436"/>
                  </a:lnTo>
                  <a:lnTo>
                    <a:pt x="516" y="432"/>
                  </a:lnTo>
                  <a:lnTo>
                    <a:pt x="516" y="434"/>
                  </a:lnTo>
                  <a:lnTo>
                    <a:pt x="510" y="432"/>
                  </a:lnTo>
                  <a:lnTo>
                    <a:pt x="504" y="430"/>
                  </a:lnTo>
                  <a:lnTo>
                    <a:pt x="498" y="430"/>
                  </a:lnTo>
                  <a:lnTo>
                    <a:pt x="492" y="428"/>
                  </a:lnTo>
                  <a:lnTo>
                    <a:pt x="486" y="426"/>
                  </a:lnTo>
                  <a:lnTo>
                    <a:pt x="482" y="422"/>
                  </a:lnTo>
                  <a:lnTo>
                    <a:pt x="482" y="416"/>
                  </a:lnTo>
                  <a:lnTo>
                    <a:pt x="88" y="416"/>
                  </a:lnTo>
                  <a:lnTo>
                    <a:pt x="88" y="414"/>
                  </a:lnTo>
                  <a:lnTo>
                    <a:pt x="86" y="414"/>
                  </a:lnTo>
                  <a:lnTo>
                    <a:pt x="88" y="412"/>
                  </a:lnTo>
                  <a:lnTo>
                    <a:pt x="90" y="410"/>
                  </a:lnTo>
                  <a:lnTo>
                    <a:pt x="80" y="402"/>
                  </a:lnTo>
                  <a:lnTo>
                    <a:pt x="72" y="394"/>
                  </a:lnTo>
                  <a:lnTo>
                    <a:pt x="62" y="386"/>
                  </a:lnTo>
                  <a:lnTo>
                    <a:pt x="58" y="386"/>
                  </a:lnTo>
                  <a:lnTo>
                    <a:pt x="54" y="384"/>
                  </a:lnTo>
                  <a:lnTo>
                    <a:pt x="52" y="378"/>
                  </a:lnTo>
                  <a:lnTo>
                    <a:pt x="50" y="372"/>
                  </a:lnTo>
                  <a:lnTo>
                    <a:pt x="52" y="366"/>
                  </a:lnTo>
                  <a:lnTo>
                    <a:pt x="56" y="360"/>
                  </a:lnTo>
                  <a:lnTo>
                    <a:pt x="56" y="358"/>
                  </a:lnTo>
                  <a:lnTo>
                    <a:pt x="54" y="354"/>
                  </a:lnTo>
                  <a:lnTo>
                    <a:pt x="48" y="352"/>
                  </a:lnTo>
                  <a:lnTo>
                    <a:pt x="48" y="350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0" y="342"/>
                  </a:lnTo>
                  <a:lnTo>
                    <a:pt x="48" y="340"/>
                  </a:lnTo>
                  <a:lnTo>
                    <a:pt x="42" y="336"/>
                  </a:lnTo>
                  <a:lnTo>
                    <a:pt x="42" y="334"/>
                  </a:lnTo>
                  <a:lnTo>
                    <a:pt x="44" y="330"/>
                  </a:lnTo>
                  <a:lnTo>
                    <a:pt x="48" y="326"/>
                  </a:lnTo>
                  <a:lnTo>
                    <a:pt x="52" y="320"/>
                  </a:lnTo>
                  <a:lnTo>
                    <a:pt x="50" y="316"/>
                  </a:lnTo>
                  <a:lnTo>
                    <a:pt x="44" y="316"/>
                  </a:lnTo>
                  <a:lnTo>
                    <a:pt x="34" y="314"/>
                  </a:lnTo>
                  <a:lnTo>
                    <a:pt x="34" y="310"/>
                  </a:lnTo>
                  <a:lnTo>
                    <a:pt x="38" y="308"/>
                  </a:lnTo>
                  <a:lnTo>
                    <a:pt x="40" y="308"/>
                  </a:lnTo>
                  <a:lnTo>
                    <a:pt x="38" y="304"/>
                  </a:lnTo>
                  <a:lnTo>
                    <a:pt x="38" y="300"/>
                  </a:lnTo>
                  <a:lnTo>
                    <a:pt x="36" y="290"/>
                  </a:lnTo>
                  <a:lnTo>
                    <a:pt x="34" y="284"/>
                  </a:lnTo>
                  <a:lnTo>
                    <a:pt x="26" y="276"/>
                  </a:lnTo>
                  <a:lnTo>
                    <a:pt x="24" y="272"/>
                  </a:lnTo>
                  <a:lnTo>
                    <a:pt x="24" y="268"/>
                  </a:lnTo>
                  <a:lnTo>
                    <a:pt x="26" y="262"/>
                  </a:lnTo>
                  <a:lnTo>
                    <a:pt x="30" y="254"/>
                  </a:lnTo>
                  <a:lnTo>
                    <a:pt x="34" y="248"/>
                  </a:lnTo>
                  <a:lnTo>
                    <a:pt x="30" y="246"/>
                  </a:lnTo>
                  <a:lnTo>
                    <a:pt x="30" y="242"/>
                  </a:lnTo>
                  <a:lnTo>
                    <a:pt x="28" y="236"/>
                  </a:lnTo>
                  <a:lnTo>
                    <a:pt x="26" y="232"/>
                  </a:lnTo>
                  <a:lnTo>
                    <a:pt x="20" y="230"/>
                  </a:lnTo>
                  <a:lnTo>
                    <a:pt x="14" y="230"/>
                  </a:lnTo>
                  <a:lnTo>
                    <a:pt x="8" y="230"/>
                  </a:lnTo>
                  <a:lnTo>
                    <a:pt x="8" y="228"/>
                  </a:lnTo>
                  <a:lnTo>
                    <a:pt x="2" y="226"/>
                  </a:lnTo>
                  <a:lnTo>
                    <a:pt x="0" y="222"/>
                  </a:lnTo>
                  <a:lnTo>
                    <a:pt x="172" y="64"/>
                  </a:lnTo>
                  <a:lnTo>
                    <a:pt x="178" y="68"/>
                  </a:lnTo>
                  <a:lnTo>
                    <a:pt x="186" y="68"/>
                  </a:lnTo>
                  <a:lnTo>
                    <a:pt x="196" y="70"/>
                  </a:lnTo>
                  <a:lnTo>
                    <a:pt x="204" y="72"/>
                  </a:lnTo>
                  <a:lnTo>
                    <a:pt x="206" y="74"/>
                  </a:lnTo>
                  <a:lnTo>
                    <a:pt x="210" y="76"/>
                  </a:lnTo>
                  <a:lnTo>
                    <a:pt x="212" y="78"/>
                  </a:lnTo>
                  <a:lnTo>
                    <a:pt x="216" y="78"/>
                  </a:lnTo>
                  <a:lnTo>
                    <a:pt x="226" y="78"/>
                  </a:lnTo>
                  <a:lnTo>
                    <a:pt x="234" y="74"/>
                  </a:lnTo>
                  <a:lnTo>
                    <a:pt x="242" y="72"/>
                  </a:lnTo>
                  <a:lnTo>
                    <a:pt x="252" y="70"/>
                  </a:lnTo>
                  <a:lnTo>
                    <a:pt x="258" y="70"/>
                  </a:lnTo>
                  <a:lnTo>
                    <a:pt x="268" y="70"/>
                  </a:lnTo>
                  <a:lnTo>
                    <a:pt x="280" y="66"/>
                  </a:lnTo>
                  <a:lnTo>
                    <a:pt x="288" y="62"/>
                  </a:lnTo>
                  <a:lnTo>
                    <a:pt x="296" y="60"/>
                  </a:lnTo>
                  <a:lnTo>
                    <a:pt x="316" y="60"/>
                  </a:lnTo>
                  <a:lnTo>
                    <a:pt x="334" y="58"/>
                  </a:lnTo>
                  <a:lnTo>
                    <a:pt x="346" y="58"/>
                  </a:lnTo>
                  <a:lnTo>
                    <a:pt x="352" y="58"/>
                  </a:lnTo>
                  <a:lnTo>
                    <a:pt x="352" y="64"/>
                  </a:lnTo>
                  <a:lnTo>
                    <a:pt x="354" y="68"/>
                  </a:lnTo>
                  <a:lnTo>
                    <a:pt x="358" y="68"/>
                  </a:lnTo>
                  <a:lnTo>
                    <a:pt x="362" y="68"/>
                  </a:lnTo>
                  <a:lnTo>
                    <a:pt x="366" y="64"/>
                  </a:lnTo>
                  <a:lnTo>
                    <a:pt x="374" y="58"/>
                  </a:lnTo>
                  <a:lnTo>
                    <a:pt x="378" y="60"/>
                  </a:lnTo>
                  <a:lnTo>
                    <a:pt x="380" y="64"/>
                  </a:lnTo>
                  <a:lnTo>
                    <a:pt x="380" y="70"/>
                  </a:lnTo>
                  <a:lnTo>
                    <a:pt x="380" y="72"/>
                  </a:lnTo>
                  <a:lnTo>
                    <a:pt x="382" y="72"/>
                  </a:lnTo>
                  <a:lnTo>
                    <a:pt x="386" y="70"/>
                  </a:lnTo>
                  <a:lnTo>
                    <a:pt x="392" y="66"/>
                  </a:lnTo>
                  <a:lnTo>
                    <a:pt x="398" y="64"/>
                  </a:lnTo>
                  <a:lnTo>
                    <a:pt x="410" y="66"/>
                  </a:lnTo>
                  <a:lnTo>
                    <a:pt x="418" y="68"/>
                  </a:lnTo>
                  <a:lnTo>
                    <a:pt x="426" y="72"/>
                  </a:lnTo>
                  <a:lnTo>
                    <a:pt x="436" y="74"/>
                  </a:lnTo>
                  <a:lnTo>
                    <a:pt x="444" y="78"/>
                  </a:lnTo>
                  <a:lnTo>
                    <a:pt x="454" y="82"/>
                  </a:lnTo>
                  <a:lnTo>
                    <a:pt x="458" y="80"/>
                  </a:lnTo>
                  <a:lnTo>
                    <a:pt x="466" y="78"/>
                  </a:lnTo>
                  <a:lnTo>
                    <a:pt x="470" y="80"/>
                  </a:lnTo>
                  <a:lnTo>
                    <a:pt x="472" y="80"/>
                  </a:lnTo>
                  <a:lnTo>
                    <a:pt x="474" y="82"/>
                  </a:lnTo>
                  <a:lnTo>
                    <a:pt x="474" y="86"/>
                  </a:lnTo>
                  <a:lnTo>
                    <a:pt x="472" y="88"/>
                  </a:lnTo>
                  <a:lnTo>
                    <a:pt x="466" y="90"/>
                  </a:lnTo>
                  <a:lnTo>
                    <a:pt x="462" y="94"/>
                  </a:lnTo>
                  <a:lnTo>
                    <a:pt x="460" y="94"/>
                  </a:lnTo>
                  <a:lnTo>
                    <a:pt x="460" y="98"/>
                  </a:lnTo>
                  <a:lnTo>
                    <a:pt x="460" y="100"/>
                  </a:lnTo>
                  <a:lnTo>
                    <a:pt x="462" y="100"/>
                  </a:lnTo>
                  <a:lnTo>
                    <a:pt x="470" y="102"/>
                  </a:lnTo>
                  <a:lnTo>
                    <a:pt x="482" y="100"/>
                  </a:lnTo>
                  <a:lnTo>
                    <a:pt x="492" y="98"/>
                  </a:lnTo>
                  <a:lnTo>
                    <a:pt x="502" y="96"/>
                  </a:lnTo>
                  <a:lnTo>
                    <a:pt x="514" y="94"/>
                  </a:lnTo>
                  <a:lnTo>
                    <a:pt x="518" y="96"/>
                  </a:lnTo>
                  <a:lnTo>
                    <a:pt x="522" y="98"/>
                  </a:lnTo>
                  <a:lnTo>
                    <a:pt x="526" y="102"/>
                  </a:lnTo>
                  <a:lnTo>
                    <a:pt x="528" y="104"/>
                  </a:lnTo>
                  <a:lnTo>
                    <a:pt x="532" y="102"/>
                  </a:lnTo>
                  <a:lnTo>
                    <a:pt x="536" y="100"/>
                  </a:lnTo>
                  <a:lnTo>
                    <a:pt x="538" y="92"/>
                  </a:lnTo>
                  <a:lnTo>
                    <a:pt x="538" y="88"/>
                  </a:lnTo>
                  <a:lnTo>
                    <a:pt x="554" y="84"/>
                  </a:lnTo>
                  <a:lnTo>
                    <a:pt x="562" y="82"/>
                  </a:lnTo>
                  <a:lnTo>
                    <a:pt x="572" y="80"/>
                  </a:lnTo>
                  <a:lnTo>
                    <a:pt x="578" y="82"/>
                  </a:lnTo>
                  <a:lnTo>
                    <a:pt x="582" y="84"/>
                  </a:lnTo>
                  <a:lnTo>
                    <a:pt x="582" y="86"/>
                  </a:lnTo>
                  <a:lnTo>
                    <a:pt x="586" y="88"/>
                  </a:lnTo>
                  <a:lnTo>
                    <a:pt x="594" y="92"/>
                  </a:lnTo>
                  <a:lnTo>
                    <a:pt x="606" y="96"/>
                  </a:lnTo>
                  <a:lnTo>
                    <a:pt x="638" y="96"/>
                  </a:lnTo>
                  <a:lnTo>
                    <a:pt x="642" y="96"/>
                  </a:lnTo>
                  <a:lnTo>
                    <a:pt x="646" y="96"/>
                  </a:lnTo>
                  <a:lnTo>
                    <a:pt x="652" y="92"/>
                  </a:lnTo>
                  <a:lnTo>
                    <a:pt x="656" y="88"/>
                  </a:lnTo>
                  <a:lnTo>
                    <a:pt x="662" y="86"/>
                  </a:lnTo>
                  <a:lnTo>
                    <a:pt x="670" y="88"/>
                  </a:lnTo>
                  <a:lnTo>
                    <a:pt x="682" y="88"/>
                  </a:lnTo>
                  <a:lnTo>
                    <a:pt x="678" y="94"/>
                  </a:lnTo>
                  <a:lnTo>
                    <a:pt x="676" y="98"/>
                  </a:lnTo>
                  <a:lnTo>
                    <a:pt x="674" y="102"/>
                  </a:lnTo>
                  <a:lnTo>
                    <a:pt x="674" y="104"/>
                  </a:lnTo>
                  <a:lnTo>
                    <a:pt x="676" y="106"/>
                  </a:lnTo>
                  <a:lnTo>
                    <a:pt x="680" y="104"/>
                  </a:lnTo>
                  <a:lnTo>
                    <a:pt x="690" y="92"/>
                  </a:lnTo>
                  <a:lnTo>
                    <a:pt x="694" y="88"/>
                  </a:lnTo>
                  <a:lnTo>
                    <a:pt x="702" y="86"/>
                  </a:lnTo>
                  <a:lnTo>
                    <a:pt x="708" y="82"/>
                  </a:lnTo>
                  <a:lnTo>
                    <a:pt x="714" y="78"/>
                  </a:lnTo>
                  <a:lnTo>
                    <a:pt x="716" y="72"/>
                  </a:lnTo>
                  <a:lnTo>
                    <a:pt x="716" y="70"/>
                  </a:lnTo>
                  <a:lnTo>
                    <a:pt x="716" y="68"/>
                  </a:lnTo>
                  <a:lnTo>
                    <a:pt x="714" y="66"/>
                  </a:lnTo>
                  <a:lnTo>
                    <a:pt x="708" y="64"/>
                  </a:lnTo>
                  <a:lnTo>
                    <a:pt x="706" y="64"/>
                  </a:lnTo>
                  <a:lnTo>
                    <a:pt x="706" y="62"/>
                  </a:lnTo>
                  <a:lnTo>
                    <a:pt x="706" y="58"/>
                  </a:lnTo>
                  <a:lnTo>
                    <a:pt x="710" y="54"/>
                  </a:lnTo>
                  <a:lnTo>
                    <a:pt x="718" y="44"/>
                  </a:lnTo>
                  <a:lnTo>
                    <a:pt x="732" y="36"/>
                  </a:lnTo>
                  <a:lnTo>
                    <a:pt x="742" y="32"/>
                  </a:lnTo>
                  <a:lnTo>
                    <a:pt x="746" y="30"/>
                  </a:lnTo>
                  <a:lnTo>
                    <a:pt x="746" y="26"/>
                  </a:lnTo>
                  <a:lnTo>
                    <a:pt x="748" y="20"/>
                  </a:lnTo>
                  <a:lnTo>
                    <a:pt x="752" y="14"/>
                  </a:lnTo>
                  <a:lnTo>
                    <a:pt x="760" y="8"/>
                  </a:lnTo>
                  <a:lnTo>
                    <a:pt x="768" y="4"/>
                  </a:lnTo>
                  <a:lnTo>
                    <a:pt x="776" y="2"/>
                  </a:lnTo>
                  <a:lnTo>
                    <a:pt x="790" y="0"/>
                  </a:lnTo>
                  <a:lnTo>
                    <a:pt x="806" y="0"/>
                  </a:lnTo>
                  <a:lnTo>
                    <a:pt x="816" y="2"/>
                  </a:lnTo>
                  <a:lnTo>
                    <a:pt x="820" y="4"/>
                  </a:lnTo>
                  <a:lnTo>
                    <a:pt x="820" y="6"/>
                  </a:lnTo>
                  <a:lnTo>
                    <a:pt x="810" y="10"/>
                  </a:lnTo>
                  <a:lnTo>
                    <a:pt x="800" y="16"/>
                  </a:lnTo>
                  <a:lnTo>
                    <a:pt x="790" y="20"/>
                  </a:lnTo>
                  <a:lnTo>
                    <a:pt x="778" y="22"/>
                  </a:lnTo>
                  <a:lnTo>
                    <a:pt x="772" y="22"/>
                  </a:lnTo>
                  <a:lnTo>
                    <a:pt x="764" y="26"/>
                  </a:lnTo>
                  <a:lnTo>
                    <a:pt x="758" y="30"/>
                  </a:lnTo>
                  <a:lnTo>
                    <a:pt x="756" y="34"/>
                  </a:lnTo>
                  <a:lnTo>
                    <a:pt x="756" y="52"/>
                  </a:lnTo>
                  <a:lnTo>
                    <a:pt x="754" y="58"/>
                  </a:lnTo>
                  <a:lnTo>
                    <a:pt x="752" y="60"/>
                  </a:lnTo>
                  <a:lnTo>
                    <a:pt x="748" y="64"/>
                  </a:lnTo>
                  <a:lnTo>
                    <a:pt x="750" y="66"/>
                  </a:lnTo>
                  <a:lnTo>
                    <a:pt x="752" y="68"/>
                  </a:lnTo>
                  <a:lnTo>
                    <a:pt x="756" y="70"/>
                  </a:lnTo>
                  <a:lnTo>
                    <a:pt x="758" y="72"/>
                  </a:lnTo>
                  <a:lnTo>
                    <a:pt x="758" y="78"/>
                  </a:lnTo>
                  <a:lnTo>
                    <a:pt x="758" y="80"/>
                  </a:lnTo>
                  <a:lnTo>
                    <a:pt x="762" y="82"/>
                  </a:lnTo>
                  <a:lnTo>
                    <a:pt x="766" y="80"/>
                  </a:lnTo>
                  <a:lnTo>
                    <a:pt x="770" y="78"/>
                  </a:lnTo>
                  <a:lnTo>
                    <a:pt x="772" y="76"/>
                  </a:lnTo>
                  <a:lnTo>
                    <a:pt x="776" y="76"/>
                  </a:lnTo>
                  <a:lnTo>
                    <a:pt x="782" y="76"/>
                  </a:lnTo>
                  <a:lnTo>
                    <a:pt x="784" y="78"/>
                  </a:lnTo>
                  <a:lnTo>
                    <a:pt x="784" y="82"/>
                  </a:lnTo>
                  <a:lnTo>
                    <a:pt x="780" y="86"/>
                  </a:lnTo>
                  <a:lnTo>
                    <a:pt x="774" y="88"/>
                  </a:lnTo>
                  <a:lnTo>
                    <a:pt x="772" y="92"/>
                  </a:lnTo>
                  <a:lnTo>
                    <a:pt x="770" y="98"/>
                  </a:lnTo>
                  <a:lnTo>
                    <a:pt x="772" y="102"/>
                  </a:lnTo>
                  <a:lnTo>
                    <a:pt x="774" y="106"/>
                  </a:lnTo>
                  <a:lnTo>
                    <a:pt x="780" y="104"/>
                  </a:lnTo>
                  <a:lnTo>
                    <a:pt x="786" y="100"/>
                  </a:lnTo>
                  <a:lnTo>
                    <a:pt x="794" y="88"/>
                  </a:lnTo>
                  <a:lnTo>
                    <a:pt x="798" y="92"/>
                  </a:lnTo>
                  <a:lnTo>
                    <a:pt x="808" y="86"/>
                  </a:lnTo>
                  <a:lnTo>
                    <a:pt x="816" y="82"/>
                  </a:lnTo>
                  <a:lnTo>
                    <a:pt x="822" y="80"/>
                  </a:lnTo>
                  <a:lnTo>
                    <a:pt x="822" y="74"/>
                  </a:lnTo>
                  <a:lnTo>
                    <a:pt x="822" y="70"/>
                  </a:lnTo>
                  <a:lnTo>
                    <a:pt x="824" y="68"/>
                  </a:lnTo>
                  <a:lnTo>
                    <a:pt x="828" y="66"/>
                  </a:lnTo>
                  <a:lnTo>
                    <a:pt x="850" y="66"/>
                  </a:lnTo>
                  <a:lnTo>
                    <a:pt x="858" y="70"/>
                  </a:lnTo>
                  <a:lnTo>
                    <a:pt x="862" y="72"/>
                  </a:lnTo>
                  <a:lnTo>
                    <a:pt x="864" y="78"/>
                  </a:lnTo>
                  <a:lnTo>
                    <a:pt x="862" y="80"/>
                  </a:lnTo>
                  <a:lnTo>
                    <a:pt x="860" y="82"/>
                  </a:lnTo>
                  <a:lnTo>
                    <a:pt x="854" y="84"/>
                  </a:lnTo>
                  <a:lnTo>
                    <a:pt x="848" y="86"/>
                  </a:lnTo>
                  <a:lnTo>
                    <a:pt x="846" y="86"/>
                  </a:lnTo>
                  <a:lnTo>
                    <a:pt x="846" y="90"/>
                  </a:lnTo>
                  <a:lnTo>
                    <a:pt x="846" y="94"/>
                  </a:lnTo>
                  <a:lnTo>
                    <a:pt x="848" y="100"/>
                  </a:lnTo>
                  <a:lnTo>
                    <a:pt x="846" y="104"/>
                  </a:lnTo>
                  <a:lnTo>
                    <a:pt x="842" y="108"/>
                  </a:lnTo>
                  <a:lnTo>
                    <a:pt x="830" y="112"/>
                  </a:lnTo>
                  <a:lnTo>
                    <a:pt x="816" y="116"/>
                  </a:lnTo>
                  <a:lnTo>
                    <a:pt x="808" y="122"/>
                  </a:lnTo>
                  <a:lnTo>
                    <a:pt x="802" y="126"/>
                  </a:lnTo>
                  <a:lnTo>
                    <a:pt x="798" y="124"/>
                  </a:lnTo>
                  <a:lnTo>
                    <a:pt x="790" y="122"/>
                  </a:lnTo>
                  <a:lnTo>
                    <a:pt x="780" y="122"/>
                  </a:lnTo>
                  <a:lnTo>
                    <a:pt x="772" y="132"/>
                  </a:lnTo>
                  <a:lnTo>
                    <a:pt x="758" y="140"/>
                  </a:lnTo>
                  <a:lnTo>
                    <a:pt x="732" y="156"/>
                  </a:lnTo>
                  <a:lnTo>
                    <a:pt x="726" y="160"/>
                  </a:lnTo>
                  <a:lnTo>
                    <a:pt x="722" y="164"/>
                  </a:lnTo>
                  <a:lnTo>
                    <a:pt x="718" y="164"/>
                  </a:lnTo>
                  <a:lnTo>
                    <a:pt x="712" y="164"/>
                  </a:lnTo>
                  <a:lnTo>
                    <a:pt x="708" y="166"/>
                  </a:lnTo>
                  <a:lnTo>
                    <a:pt x="704" y="168"/>
                  </a:lnTo>
                  <a:lnTo>
                    <a:pt x="698" y="172"/>
                  </a:lnTo>
                  <a:lnTo>
                    <a:pt x="690" y="176"/>
                  </a:lnTo>
                  <a:lnTo>
                    <a:pt x="684" y="178"/>
                  </a:lnTo>
                  <a:lnTo>
                    <a:pt x="674" y="180"/>
                  </a:lnTo>
                  <a:lnTo>
                    <a:pt x="656" y="184"/>
                  </a:lnTo>
                  <a:lnTo>
                    <a:pt x="648" y="188"/>
                  </a:lnTo>
                  <a:lnTo>
                    <a:pt x="640" y="192"/>
                  </a:lnTo>
                  <a:lnTo>
                    <a:pt x="632" y="198"/>
                  </a:lnTo>
                  <a:lnTo>
                    <a:pt x="622" y="206"/>
                  </a:lnTo>
                  <a:lnTo>
                    <a:pt x="612" y="214"/>
                  </a:lnTo>
                  <a:lnTo>
                    <a:pt x="606" y="222"/>
                  </a:lnTo>
                  <a:lnTo>
                    <a:pt x="600" y="234"/>
                  </a:lnTo>
                  <a:lnTo>
                    <a:pt x="594" y="244"/>
                  </a:lnTo>
                  <a:lnTo>
                    <a:pt x="602" y="244"/>
                  </a:lnTo>
                  <a:lnTo>
                    <a:pt x="606" y="246"/>
                  </a:lnTo>
                  <a:lnTo>
                    <a:pt x="606" y="248"/>
                  </a:lnTo>
                  <a:lnTo>
                    <a:pt x="604" y="260"/>
                  </a:lnTo>
                  <a:lnTo>
                    <a:pt x="602" y="266"/>
                  </a:lnTo>
                  <a:lnTo>
                    <a:pt x="602" y="274"/>
                  </a:lnTo>
                  <a:lnTo>
                    <a:pt x="604" y="274"/>
                  </a:lnTo>
                  <a:lnTo>
                    <a:pt x="606" y="276"/>
                  </a:lnTo>
                  <a:lnTo>
                    <a:pt x="608" y="276"/>
                  </a:lnTo>
                  <a:lnTo>
                    <a:pt x="614" y="272"/>
                  </a:lnTo>
                  <a:lnTo>
                    <a:pt x="622" y="272"/>
                  </a:lnTo>
                  <a:lnTo>
                    <a:pt x="630" y="274"/>
                  </a:lnTo>
                  <a:lnTo>
                    <a:pt x="636" y="276"/>
                  </a:lnTo>
                  <a:lnTo>
                    <a:pt x="642" y="280"/>
                  </a:lnTo>
                  <a:lnTo>
                    <a:pt x="648" y="288"/>
                  </a:lnTo>
                  <a:lnTo>
                    <a:pt x="652" y="292"/>
                  </a:lnTo>
                  <a:lnTo>
                    <a:pt x="656" y="294"/>
                  </a:lnTo>
                  <a:lnTo>
                    <a:pt x="662" y="294"/>
                  </a:lnTo>
                  <a:lnTo>
                    <a:pt x="666" y="296"/>
                  </a:lnTo>
                  <a:lnTo>
                    <a:pt x="670" y="300"/>
                  </a:lnTo>
                  <a:lnTo>
                    <a:pt x="674" y="304"/>
                  </a:lnTo>
                  <a:lnTo>
                    <a:pt x="680" y="306"/>
                  </a:lnTo>
                  <a:lnTo>
                    <a:pt x="688" y="308"/>
                  </a:lnTo>
                  <a:lnTo>
                    <a:pt x="698" y="306"/>
                  </a:lnTo>
                  <a:lnTo>
                    <a:pt x="712" y="308"/>
                  </a:lnTo>
                  <a:lnTo>
                    <a:pt x="712" y="310"/>
                  </a:lnTo>
                  <a:lnTo>
                    <a:pt x="712" y="314"/>
                  </a:lnTo>
                  <a:lnTo>
                    <a:pt x="710" y="322"/>
                  </a:lnTo>
                  <a:lnTo>
                    <a:pt x="704" y="332"/>
                  </a:lnTo>
                  <a:lnTo>
                    <a:pt x="700" y="344"/>
                  </a:lnTo>
                  <a:lnTo>
                    <a:pt x="698" y="350"/>
                  </a:lnTo>
                  <a:lnTo>
                    <a:pt x="698" y="356"/>
                  </a:lnTo>
                  <a:lnTo>
                    <a:pt x="700" y="360"/>
                  </a:lnTo>
                  <a:lnTo>
                    <a:pt x="704" y="366"/>
                  </a:lnTo>
                  <a:lnTo>
                    <a:pt x="712" y="376"/>
                  </a:lnTo>
                  <a:lnTo>
                    <a:pt x="714" y="374"/>
                  </a:lnTo>
                  <a:lnTo>
                    <a:pt x="718" y="370"/>
                  </a:lnTo>
                  <a:lnTo>
                    <a:pt x="724" y="366"/>
                  </a:lnTo>
                  <a:lnTo>
                    <a:pt x="730" y="362"/>
                  </a:lnTo>
                  <a:lnTo>
                    <a:pt x="734" y="356"/>
                  </a:lnTo>
                  <a:lnTo>
                    <a:pt x="738" y="350"/>
                  </a:lnTo>
                  <a:lnTo>
                    <a:pt x="742" y="332"/>
                  </a:lnTo>
                  <a:lnTo>
                    <a:pt x="746" y="314"/>
                  </a:lnTo>
                  <a:lnTo>
                    <a:pt x="748" y="312"/>
                  </a:lnTo>
                  <a:lnTo>
                    <a:pt x="754" y="308"/>
                  </a:lnTo>
                  <a:lnTo>
                    <a:pt x="766" y="306"/>
                  </a:lnTo>
                  <a:lnTo>
                    <a:pt x="772" y="304"/>
                  </a:lnTo>
                  <a:lnTo>
                    <a:pt x="788" y="296"/>
                  </a:lnTo>
                  <a:lnTo>
                    <a:pt x="796" y="290"/>
                  </a:lnTo>
                  <a:lnTo>
                    <a:pt x="800" y="284"/>
                  </a:lnTo>
                  <a:lnTo>
                    <a:pt x="804" y="276"/>
                  </a:lnTo>
                  <a:lnTo>
                    <a:pt x="806" y="266"/>
                  </a:lnTo>
                  <a:lnTo>
                    <a:pt x="804" y="264"/>
                  </a:lnTo>
                  <a:lnTo>
                    <a:pt x="802" y="262"/>
                  </a:lnTo>
                  <a:lnTo>
                    <a:pt x="800" y="258"/>
                  </a:lnTo>
                  <a:lnTo>
                    <a:pt x="794" y="256"/>
                  </a:lnTo>
                  <a:lnTo>
                    <a:pt x="794" y="254"/>
                  </a:lnTo>
                  <a:lnTo>
                    <a:pt x="792" y="250"/>
                  </a:lnTo>
                  <a:lnTo>
                    <a:pt x="794" y="246"/>
                  </a:lnTo>
                  <a:lnTo>
                    <a:pt x="798" y="244"/>
                  </a:lnTo>
                  <a:lnTo>
                    <a:pt x="804" y="238"/>
                  </a:lnTo>
                  <a:lnTo>
                    <a:pt x="806" y="2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07" name="Freeform 40"/>
            <p:cNvSpPr/>
            <p:nvPr/>
          </p:nvSpPr>
          <p:spPr bwMode="auto">
            <a:xfrm>
              <a:off x="3327890" y="3128693"/>
              <a:ext cx="54196" cy="27876"/>
            </a:xfrm>
            <a:custGeom>
              <a:avLst/>
              <a:gdLst>
                <a:gd name="T0" fmla="*/ 2147483647 w 38"/>
                <a:gd name="T1" fmla="*/ 2147483647 h 18"/>
                <a:gd name="T2" fmla="*/ 2147483647 w 38"/>
                <a:gd name="T3" fmla="*/ 2147483647 h 18"/>
                <a:gd name="T4" fmla="*/ 2147483647 w 38"/>
                <a:gd name="T5" fmla="*/ 2147483647 h 18"/>
                <a:gd name="T6" fmla="*/ 2147483647 w 38"/>
                <a:gd name="T7" fmla="*/ 2147483647 h 18"/>
                <a:gd name="T8" fmla="*/ 2147483647 w 38"/>
                <a:gd name="T9" fmla="*/ 2147483647 h 18"/>
                <a:gd name="T10" fmla="*/ 0 w 38"/>
                <a:gd name="T11" fmla="*/ 2147483647 h 18"/>
                <a:gd name="T12" fmla="*/ 2147483647 w 38"/>
                <a:gd name="T13" fmla="*/ 0 h 18"/>
                <a:gd name="T14" fmla="*/ 2147483647 w 38"/>
                <a:gd name="T15" fmla="*/ 0 h 18"/>
                <a:gd name="T16" fmla="*/ 2147483647 w 38"/>
                <a:gd name="T17" fmla="*/ 0 h 18"/>
                <a:gd name="T18" fmla="*/ 2147483647 w 38"/>
                <a:gd name="T19" fmla="*/ 2147483647 h 18"/>
                <a:gd name="T20" fmla="*/ 2147483647 w 38"/>
                <a:gd name="T21" fmla="*/ 2147483647 h 18"/>
                <a:gd name="T22" fmla="*/ 2147483647 w 38"/>
                <a:gd name="T23" fmla="*/ 2147483647 h 18"/>
                <a:gd name="T24" fmla="*/ 2147483647 w 38"/>
                <a:gd name="T25" fmla="*/ 2147483647 h 18"/>
                <a:gd name="T26" fmla="*/ 2147483647 w 38"/>
                <a:gd name="T27" fmla="*/ 2147483647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8"/>
                <a:gd name="T44" fmla="*/ 38 w 38"/>
                <a:gd name="T45" fmla="*/ 18 h 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8">
                  <a:moveTo>
                    <a:pt x="38" y="18"/>
                  </a:moveTo>
                  <a:lnTo>
                    <a:pt x="24" y="16"/>
                  </a:lnTo>
                  <a:lnTo>
                    <a:pt x="18" y="16"/>
                  </a:lnTo>
                  <a:lnTo>
                    <a:pt x="10" y="14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28" y="6"/>
                  </a:lnTo>
                  <a:lnTo>
                    <a:pt x="34" y="12"/>
                  </a:lnTo>
                  <a:lnTo>
                    <a:pt x="36" y="14"/>
                  </a:lnTo>
                  <a:lnTo>
                    <a:pt x="38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08" name="Freeform 41"/>
            <p:cNvSpPr/>
            <p:nvPr/>
          </p:nvSpPr>
          <p:spPr bwMode="auto">
            <a:xfrm>
              <a:off x="3416680" y="3083560"/>
              <a:ext cx="141832" cy="142037"/>
            </a:xfrm>
            <a:custGeom>
              <a:avLst/>
              <a:gdLst>
                <a:gd name="T0" fmla="*/ 2147483647 w 96"/>
                <a:gd name="T1" fmla="*/ 2147483647 h 90"/>
                <a:gd name="T2" fmla="*/ 2147483647 w 96"/>
                <a:gd name="T3" fmla="*/ 2147483647 h 90"/>
                <a:gd name="T4" fmla="*/ 2147483647 w 96"/>
                <a:gd name="T5" fmla="*/ 2147483647 h 90"/>
                <a:gd name="T6" fmla="*/ 2147483647 w 96"/>
                <a:gd name="T7" fmla="*/ 2147483647 h 90"/>
                <a:gd name="T8" fmla="*/ 2147483647 w 96"/>
                <a:gd name="T9" fmla="*/ 2147483647 h 90"/>
                <a:gd name="T10" fmla="*/ 2147483647 w 96"/>
                <a:gd name="T11" fmla="*/ 2147483647 h 90"/>
                <a:gd name="T12" fmla="*/ 0 w 96"/>
                <a:gd name="T13" fmla="*/ 2147483647 h 90"/>
                <a:gd name="T14" fmla="*/ 2147483647 w 96"/>
                <a:gd name="T15" fmla="*/ 2147483647 h 90"/>
                <a:gd name="T16" fmla="*/ 2147483647 w 96"/>
                <a:gd name="T17" fmla="*/ 2147483647 h 90"/>
                <a:gd name="T18" fmla="*/ 2147483647 w 96"/>
                <a:gd name="T19" fmla="*/ 2147483647 h 90"/>
                <a:gd name="T20" fmla="*/ 2147483647 w 96"/>
                <a:gd name="T21" fmla="*/ 2147483647 h 90"/>
                <a:gd name="T22" fmla="*/ 2147483647 w 96"/>
                <a:gd name="T23" fmla="*/ 2147483647 h 90"/>
                <a:gd name="T24" fmla="*/ 2147483647 w 96"/>
                <a:gd name="T25" fmla="*/ 2147483647 h 90"/>
                <a:gd name="T26" fmla="*/ 2147483647 w 96"/>
                <a:gd name="T27" fmla="*/ 2147483647 h 90"/>
                <a:gd name="T28" fmla="*/ 2147483647 w 96"/>
                <a:gd name="T29" fmla="*/ 0 h 90"/>
                <a:gd name="T30" fmla="*/ 2147483647 w 96"/>
                <a:gd name="T31" fmla="*/ 2147483647 h 90"/>
                <a:gd name="T32" fmla="*/ 2147483647 w 96"/>
                <a:gd name="T33" fmla="*/ 2147483647 h 90"/>
                <a:gd name="T34" fmla="*/ 2147483647 w 96"/>
                <a:gd name="T35" fmla="*/ 2147483647 h 90"/>
                <a:gd name="T36" fmla="*/ 2147483647 w 96"/>
                <a:gd name="T37" fmla="*/ 2147483647 h 90"/>
                <a:gd name="T38" fmla="*/ 2147483647 w 96"/>
                <a:gd name="T39" fmla="*/ 2147483647 h 90"/>
                <a:gd name="T40" fmla="*/ 2147483647 w 96"/>
                <a:gd name="T41" fmla="*/ 2147483647 h 90"/>
                <a:gd name="T42" fmla="*/ 2147483647 w 96"/>
                <a:gd name="T43" fmla="*/ 2147483647 h 90"/>
                <a:gd name="T44" fmla="*/ 2147483647 w 96"/>
                <a:gd name="T45" fmla="*/ 2147483647 h 90"/>
                <a:gd name="T46" fmla="*/ 2147483647 w 96"/>
                <a:gd name="T47" fmla="*/ 2147483647 h 90"/>
                <a:gd name="T48" fmla="*/ 2147483647 w 96"/>
                <a:gd name="T49" fmla="*/ 2147483647 h 90"/>
                <a:gd name="T50" fmla="*/ 2147483647 w 96"/>
                <a:gd name="T51" fmla="*/ 2147483647 h 90"/>
                <a:gd name="T52" fmla="*/ 2147483647 w 96"/>
                <a:gd name="T53" fmla="*/ 2147483647 h 90"/>
                <a:gd name="T54" fmla="*/ 2147483647 w 96"/>
                <a:gd name="T55" fmla="*/ 2147483647 h 90"/>
                <a:gd name="T56" fmla="*/ 2147483647 w 96"/>
                <a:gd name="T57" fmla="*/ 2147483647 h 90"/>
                <a:gd name="T58" fmla="*/ 2147483647 w 96"/>
                <a:gd name="T59" fmla="*/ 2147483647 h 90"/>
                <a:gd name="T60" fmla="*/ 2147483647 w 96"/>
                <a:gd name="T61" fmla="*/ 2147483647 h 90"/>
                <a:gd name="T62" fmla="*/ 2147483647 w 96"/>
                <a:gd name="T63" fmla="*/ 2147483647 h 90"/>
                <a:gd name="T64" fmla="*/ 2147483647 w 96"/>
                <a:gd name="T65" fmla="*/ 2147483647 h 90"/>
                <a:gd name="T66" fmla="*/ 2147483647 w 96"/>
                <a:gd name="T67" fmla="*/ 2147483647 h 90"/>
                <a:gd name="T68" fmla="*/ 2147483647 w 96"/>
                <a:gd name="T69" fmla="*/ 2147483647 h 90"/>
                <a:gd name="T70" fmla="*/ 2147483647 w 96"/>
                <a:gd name="T71" fmla="*/ 2147483647 h 90"/>
                <a:gd name="T72" fmla="*/ 2147483647 w 96"/>
                <a:gd name="T73" fmla="*/ 2147483647 h 90"/>
                <a:gd name="T74" fmla="*/ 2147483647 w 96"/>
                <a:gd name="T75" fmla="*/ 2147483647 h 90"/>
                <a:gd name="T76" fmla="*/ 2147483647 w 96"/>
                <a:gd name="T77" fmla="*/ 2147483647 h 9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90"/>
                <a:gd name="T119" fmla="*/ 96 w 96"/>
                <a:gd name="T120" fmla="*/ 90 h 9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90">
                  <a:moveTo>
                    <a:pt x="76" y="74"/>
                  </a:moveTo>
                  <a:lnTo>
                    <a:pt x="70" y="74"/>
                  </a:lnTo>
                  <a:lnTo>
                    <a:pt x="66" y="76"/>
                  </a:lnTo>
                  <a:lnTo>
                    <a:pt x="58" y="80"/>
                  </a:lnTo>
                  <a:lnTo>
                    <a:pt x="52" y="84"/>
                  </a:lnTo>
                  <a:lnTo>
                    <a:pt x="48" y="84"/>
                  </a:lnTo>
                  <a:lnTo>
                    <a:pt x="44" y="84"/>
                  </a:lnTo>
                  <a:lnTo>
                    <a:pt x="50" y="76"/>
                  </a:lnTo>
                  <a:lnTo>
                    <a:pt x="46" y="72"/>
                  </a:lnTo>
                  <a:lnTo>
                    <a:pt x="42" y="70"/>
                  </a:lnTo>
                  <a:lnTo>
                    <a:pt x="14" y="70"/>
                  </a:lnTo>
                  <a:lnTo>
                    <a:pt x="6" y="70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2" y="66"/>
                  </a:lnTo>
                  <a:lnTo>
                    <a:pt x="4" y="64"/>
                  </a:lnTo>
                  <a:lnTo>
                    <a:pt x="8" y="64"/>
                  </a:lnTo>
                  <a:lnTo>
                    <a:pt x="10" y="54"/>
                  </a:lnTo>
                  <a:lnTo>
                    <a:pt x="16" y="50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4" y="42"/>
                  </a:lnTo>
                  <a:lnTo>
                    <a:pt x="28" y="32"/>
                  </a:lnTo>
                  <a:lnTo>
                    <a:pt x="34" y="30"/>
                  </a:lnTo>
                  <a:lnTo>
                    <a:pt x="38" y="28"/>
                  </a:lnTo>
                  <a:lnTo>
                    <a:pt x="44" y="20"/>
                  </a:lnTo>
                  <a:lnTo>
                    <a:pt x="52" y="14"/>
                  </a:lnTo>
                  <a:lnTo>
                    <a:pt x="62" y="6"/>
                  </a:lnTo>
                  <a:lnTo>
                    <a:pt x="66" y="2"/>
                  </a:lnTo>
                  <a:lnTo>
                    <a:pt x="70" y="0"/>
                  </a:lnTo>
                  <a:lnTo>
                    <a:pt x="74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72" y="8"/>
                  </a:lnTo>
                  <a:lnTo>
                    <a:pt x="62" y="16"/>
                  </a:lnTo>
                  <a:lnTo>
                    <a:pt x="56" y="24"/>
                  </a:lnTo>
                  <a:lnTo>
                    <a:pt x="54" y="30"/>
                  </a:lnTo>
                  <a:lnTo>
                    <a:pt x="56" y="30"/>
                  </a:lnTo>
                  <a:lnTo>
                    <a:pt x="60" y="24"/>
                  </a:lnTo>
                  <a:lnTo>
                    <a:pt x="64" y="24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70" y="40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4" y="40"/>
                  </a:lnTo>
                  <a:lnTo>
                    <a:pt x="78" y="38"/>
                  </a:lnTo>
                  <a:lnTo>
                    <a:pt x="80" y="38"/>
                  </a:lnTo>
                  <a:lnTo>
                    <a:pt x="88" y="40"/>
                  </a:lnTo>
                  <a:lnTo>
                    <a:pt x="92" y="42"/>
                  </a:lnTo>
                  <a:lnTo>
                    <a:pt x="94" y="42"/>
                  </a:lnTo>
                  <a:lnTo>
                    <a:pt x="92" y="46"/>
                  </a:lnTo>
                  <a:lnTo>
                    <a:pt x="88" y="48"/>
                  </a:lnTo>
                  <a:lnTo>
                    <a:pt x="82" y="50"/>
                  </a:lnTo>
                  <a:lnTo>
                    <a:pt x="84" y="52"/>
                  </a:lnTo>
                  <a:lnTo>
                    <a:pt x="86" y="52"/>
                  </a:lnTo>
                  <a:lnTo>
                    <a:pt x="92" y="50"/>
                  </a:lnTo>
                  <a:lnTo>
                    <a:pt x="94" y="54"/>
                  </a:lnTo>
                  <a:lnTo>
                    <a:pt x="90" y="56"/>
                  </a:lnTo>
                  <a:lnTo>
                    <a:pt x="90" y="58"/>
                  </a:lnTo>
                  <a:lnTo>
                    <a:pt x="96" y="58"/>
                  </a:lnTo>
                  <a:lnTo>
                    <a:pt x="92" y="64"/>
                  </a:lnTo>
                  <a:lnTo>
                    <a:pt x="88" y="68"/>
                  </a:lnTo>
                  <a:lnTo>
                    <a:pt x="84" y="70"/>
                  </a:lnTo>
                  <a:lnTo>
                    <a:pt x="88" y="70"/>
                  </a:lnTo>
                  <a:lnTo>
                    <a:pt x="92" y="70"/>
                  </a:lnTo>
                  <a:lnTo>
                    <a:pt x="96" y="70"/>
                  </a:lnTo>
                  <a:lnTo>
                    <a:pt x="94" y="74"/>
                  </a:lnTo>
                  <a:lnTo>
                    <a:pt x="90" y="82"/>
                  </a:lnTo>
                  <a:lnTo>
                    <a:pt x="84" y="88"/>
                  </a:lnTo>
                  <a:lnTo>
                    <a:pt x="80" y="90"/>
                  </a:lnTo>
                  <a:lnTo>
                    <a:pt x="76" y="88"/>
                  </a:lnTo>
                  <a:lnTo>
                    <a:pt x="76" y="86"/>
                  </a:lnTo>
                  <a:lnTo>
                    <a:pt x="78" y="82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70" y="82"/>
                  </a:lnTo>
                  <a:lnTo>
                    <a:pt x="76" y="7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09" name="Freeform 42"/>
            <p:cNvSpPr/>
            <p:nvPr/>
          </p:nvSpPr>
          <p:spPr bwMode="auto">
            <a:xfrm>
              <a:off x="2573756" y="2490193"/>
              <a:ext cx="207559" cy="90266"/>
            </a:xfrm>
            <a:custGeom>
              <a:avLst/>
              <a:gdLst>
                <a:gd name="T0" fmla="*/ 0 w 142"/>
                <a:gd name="T1" fmla="*/ 2147483647 h 58"/>
                <a:gd name="T2" fmla="*/ 2147483647 w 142"/>
                <a:gd name="T3" fmla="*/ 2147483647 h 58"/>
                <a:gd name="T4" fmla="*/ 2147483647 w 142"/>
                <a:gd name="T5" fmla="*/ 2147483647 h 58"/>
                <a:gd name="T6" fmla="*/ 2147483647 w 142"/>
                <a:gd name="T7" fmla="*/ 2147483647 h 58"/>
                <a:gd name="T8" fmla="*/ 2147483647 w 142"/>
                <a:gd name="T9" fmla="*/ 2147483647 h 58"/>
                <a:gd name="T10" fmla="*/ 2147483647 w 142"/>
                <a:gd name="T11" fmla="*/ 2147483647 h 58"/>
                <a:gd name="T12" fmla="*/ 2147483647 w 142"/>
                <a:gd name="T13" fmla="*/ 2147483647 h 58"/>
                <a:gd name="T14" fmla="*/ 2147483647 w 142"/>
                <a:gd name="T15" fmla="*/ 2147483647 h 58"/>
                <a:gd name="T16" fmla="*/ 2147483647 w 142"/>
                <a:gd name="T17" fmla="*/ 2147483647 h 58"/>
                <a:gd name="T18" fmla="*/ 2147483647 w 142"/>
                <a:gd name="T19" fmla="*/ 2147483647 h 58"/>
                <a:gd name="T20" fmla="*/ 2147483647 w 142"/>
                <a:gd name="T21" fmla="*/ 2147483647 h 58"/>
                <a:gd name="T22" fmla="*/ 2147483647 w 142"/>
                <a:gd name="T23" fmla="*/ 2147483647 h 58"/>
                <a:gd name="T24" fmla="*/ 2147483647 w 142"/>
                <a:gd name="T25" fmla="*/ 2147483647 h 58"/>
                <a:gd name="T26" fmla="*/ 2147483647 w 142"/>
                <a:gd name="T27" fmla="*/ 2147483647 h 58"/>
                <a:gd name="T28" fmla="*/ 2147483647 w 142"/>
                <a:gd name="T29" fmla="*/ 2147483647 h 58"/>
                <a:gd name="T30" fmla="*/ 2147483647 w 142"/>
                <a:gd name="T31" fmla="*/ 2147483647 h 58"/>
                <a:gd name="T32" fmla="*/ 2147483647 w 142"/>
                <a:gd name="T33" fmla="*/ 2147483647 h 58"/>
                <a:gd name="T34" fmla="*/ 2147483647 w 142"/>
                <a:gd name="T35" fmla="*/ 2147483647 h 58"/>
                <a:gd name="T36" fmla="*/ 2147483647 w 142"/>
                <a:gd name="T37" fmla="*/ 2147483647 h 58"/>
                <a:gd name="T38" fmla="*/ 2147483647 w 142"/>
                <a:gd name="T39" fmla="*/ 2147483647 h 58"/>
                <a:gd name="T40" fmla="*/ 2147483647 w 142"/>
                <a:gd name="T41" fmla="*/ 2147483647 h 58"/>
                <a:gd name="T42" fmla="*/ 2147483647 w 142"/>
                <a:gd name="T43" fmla="*/ 2147483647 h 58"/>
                <a:gd name="T44" fmla="*/ 2147483647 w 142"/>
                <a:gd name="T45" fmla="*/ 2147483647 h 58"/>
                <a:gd name="T46" fmla="*/ 2147483647 w 142"/>
                <a:gd name="T47" fmla="*/ 2147483647 h 58"/>
                <a:gd name="T48" fmla="*/ 2147483647 w 142"/>
                <a:gd name="T49" fmla="*/ 2147483647 h 58"/>
                <a:gd name="T50" fmla="*/ 2147483647 w 142"/>
                <a:gd name="T51" fmla="*/ 2147483647 h 58"/>
                <a:gd name="T52" fmla="*/ 2147483647 w 142"/>
                <a:gd name="T53" fmla="*/ 2147483647 h 58"/>
                <a:gd name="T54" fmla="*/ 2147483647 w 142"/>
                <a:gd name="T55" fmla="*/ 2147483647 h 58"/>
                <a:gd name="T56" fmla="*/ 2147483647 w 142"/>
                <a:gd name="T57" fmla="*/ 0 h 58"/>
                <a:gd name="T58" fmla="*/ 2147483647 w 142"/>
                <a:gd name="T59" fmla="*/ 2147483647 h 58"/>
                <a:gd name="T60" fmla="*/ 2147483647 w 142"/>
                <a:gd name="T61" fmla="*/ 2147483647 h 58"/>
                <a:gd name="T62" fmla="*/ 2147483647 w 142"/>
                <a:gd name="T63" fmla="*/ 2147483647 h 58"/>
                <a:gd name="T64" fmla="*/ 2147483647 w 142"/>
                <a:gd name="T65" fmla="*/ 2147483647 h 58"/>
                <a:gd name="T66" fmla="*/ 2147483647 w 142"/>
                <a:gd name="T67" fmla="*/ 2147483647 h 58"/>
                <a:gd name="T68" fmla="*/ 2147483647 w 142"/>
                <a:gd name="T69" fmla="*/ 2147483647 h 58"/>
                <a:gd name="T70" fmla="*/ 2147483647 w 142"/>
                <a:gd name="T71" fmla="*/ 2147483647 h 58"/>
                <a:gd name="T72" fmla="*/ 2147483647 w 142"/>
                <a:gd name="T73" fmla="*/ 2147483647 h 58"/>
                <a:gd name="T74" fmla="*/ 0 w 142"/>
                <a:gd name="T75" fmla="*/ 2147483647 h 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42"/>
                <a:gd name="T115" fmla="*/ 0 h 58"/>
                <a:gd name="T116" fmla="*/ 142 w 142"/>
                <a:gd name="T117" fmla="*/ 58 h 5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42" h="58">
                  <a:moveTo>
                    <a:pt x="0" y="40"/>
                  </a:moveTo>
                  <a:lnTo>
                    <a:pt x="4" y="40"/>
                  </a:lnTo>
                  <a:lnTo>
                    <a:pt x="10" y="40"/>
                  </a:lnTo>
                  <a:lnTo>
                    <a:pt x="14" y="40"/>
                  </a:lnTo>
                  <a:lnTo>
                    <a:pt x="18" y="44"/>
                  </a:lnTo>
                  <a:lnTo>
                    <a:pt x="20" y="48"/>
                  </a:lnTo>
                  <a:lnTo>
                    <a:pt x="18" y="56"/>
                  </a:lnTo>
                  <a:lnTo>
                    <a:pt x="20" y="58"/>
                  </a:lnTo>
                  <a:lnTo>
                    <a:pt x="24" y="54"/>
                  </a:lnTo>
                  <a:lnTo>
                    <a:pt x="32" y="48"/>
                  </a:lnTo>
                  <a:lnTo>
                    <a:pt x="38" y="44"/>
                  </a:lnTo>
                  <a:lnTo>
                    <a:pt x="48" y="44"/>
                  </a:lnTo>
                  <a:lnTo>
                    <a:pt x="54" y="44"/>
                  </a:lnTo>
                  <a:lnTo>
                    <a:pt x="60" y="42"/>
                  </a:lnTo>
                  <a:lnTo>
                    <a:pt x="70" y="36"/>
                  </a:lnTo>
                  <a:lnTo>
                    <a:pt x="78" y="34"/>
                  </a:lnTo>
                  <a:lnTo>
                    <a:pt x="100" y="30"/>
                  </a:lnTo>
                  <a:lnTo>
                    <a:pt x="122" y="24"/>
                  </a:lnTo>
                  <a:lnTo>
                    <a:pt x="132" y="20"/>
                  </a:lnTo>
                  <a:lnTo>
                    <a:pt x="142" y="14"/>
                  </a:lnTo>
                  <a:lnTo>
                    <a:pt x="134" y="8"/>
                  </a:lnTo>
                  <a:lnTo>
                    <a:pt x="128" y="4"/>
                  </a:lnTo>
                  <a:lnTo>
                    <a:pt x="124" y="4"/>
                  </a:lnTo>
                  <a:lnTo>
                    <a:pt x="118" y="4"/>
                  </a:lnTo>
                  <a:lnTo>
                    <a:pt x="118" y="8"/>
                  </a:lnTo>
                  <a:lnTo>
                    <a:pt x="112" y="8"/>
                  </a:lnTo>
                  <a:lnTo>
                    <a:pt x="106" y="6"/>
                  </a:lnTo>
                  <a:lnTo>
                    <a:pt x="102" y="2"/>
                  </a:lnTo>
                  <a:lnTo>
                    <a:pt x="96" y="0"/>
                  </a:lnTo>
                  <a:lnTo>
                    <a:pt x="76" y="2"/>
                  </a:lnTo>
                  <a:lnTo>
                    <a:pt x="60" y="4"/>
                  </a:lnTo>
                  <a:lnTo>
                    <a:pt x="48" y="14"/>
                  </a:lnTo>
                  <a:lnTo>
                    <a:pt x="44" y="18"/>
                  </a:lnTo>
                  <a:lnTo>
                    <a:pt x="38" y="22"/>
                  </a:lnTo>
                  <a:lnTo>
                    <a:pt x="24" y="28"/>
                  </a:lnTo>
                  <a:lnTo>
                    <a:pt x="12" y="34"/>
                  </a:lnTo>
                  <a:lnTo>
                    <a:pt x="6" y="36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10" name="Freeform 43"/>
            <p:cNvSpPr/>
            <p:nvPr/>
          </p:nvSpPr>
          <p:spPr bwMode="auto">
            <a:xfrm>
              <a:off x="3073053" y="2382670"/>
              <a:ext cx="76106" cy="39823"/>
            </a:xfrm>
            <a:custGeom>
              <a:avLst/>
              <a:gdLst>
                <a:gd name="T0" fmla="*/ 2147483647 w 52"/>
                <a:gd name="T1" fmla="*/ 2147483647 h 26"/>
                <a:gd name="T2" fmla="*/ 2147483647 w 52"/>
                <a:gd name="T3" fmla="*/ 2147483647 h 26"/>
                <a:gd name="T4" fmla="*/ 2147483647 w 52"/>
                <a:gd name="T5" fmla="*/ 2147483647 h 26"/>
                <a:gd name="T6" fmla="*/ 2147483647 w 52"/>
                <a:gd name="T7" fmla="*/ 2147483647 h 26"/>
                <a:gd name="T8" fmla="*/ 2147483647 w 52"/>
                <a:gd name="T9" fmla="*/ 2147483647 h 26"/>
                <a:gd name="T10" fmla="*/ 2147483647 w 52"/>
                <a:gd name="T11" fmla="*/ 2147483647 h 26"/>
                <a:gd name="T12" fmla="*/ 2147483647 w 52"/>
                <a:gd name="T13" fmla="*/ 2147483647 h 26"/>
                <a:gd name="T14" fmla="*/ 0 w 52"/>
                <a:gd name="T15" fmla="*/ 2147483647 h 26"/>
                <a:gd name="T16" fmla="*/ 2147483647 w 52"/>
                <a:gd name="T17" fmla="*/ 2147483647 h 26"/>
                <a:gd name="T18" fmla="*/ 2147483647 w 52"/>
                <a:gd name="T19" fmla="*/ 2147483647 h 26"/>
                <a:gd name="T20" fmla="*/ 2147483647 w 52"/>
                <a:gd name="T21" fmla="*/ 0 h 26"/>
                <a:gd name="T22" fmla="*/ 2147483647 w 52"/>
                <a:gd name="T23" fmla="*/ 2147483647 h 26"/>
                <a:gd name="T24" fmla="*/ 2147483647 w 52"/>
                <a:gd name="T25" fmla="*/ 2147483647 h 26"/>
                <a:gd name="T26" fmla="*/ 2147483647 w 52"/>
                <a:gd name="T27" fmla="*/ 2147483647 h 26"/>
                <a:gd name="T28" fmla="*/ 2147483647 w 52"/>
                <a:gd name="T29" fmla="*/ 2147483647 h 26"/>
                <a:gd name="T30" fmla="*/ 2147483647 w 52"/>
                <a:gd name="T31" fmla="*/ 2147483647 h 26"/>
                <a:gd name="T32" fmla="*/ 2147483647 w 52"/>
                <a:gd name="T33" fmla="*/ 2147483647 h 26"/>
                <a:gd name="T34" fmla="*/ 2147483647 w 52"/>
                <a:gd name="T35" fmla="*/ 2147483647 h 26"/>
                <a:gd name="T36" fmla="*/ 2147483647 w 52"/>
                <a:gd name="T37" fmla="*/ 2147483647 h 26"/>
                <a:gd name="T38" fmla="*/ 2147483647 w 52"/>
                <a:gd name="T39" fmla="*/ 2147483647 h 26"/>
                <a:gd name="T40" fmla="*/ 2147483647 w 52"/>
                <a:gd name="T41" fmla="*/ 2147483647 h 26"/>
                <a:gd name="T42" fmla="*/ 2147483647 w 52"/>
                <a:gd name="T43" fmla="*/ 2147483647 h 26"/>
                <a:gd name="T44" fmla="*/ 2147483647 w 52"/>
                <a:gd name="T45" fmla="*/ 2147483647 h 2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2"/>
                <a:gd name="T70" fmla="*/ 0 h 26"/>
                <a:gd name="T71" fmla="*/ 52 w 52"/>
                <a:gd name="T72" fmla="*/ 26 h 2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2" h="26">
                  <a:moveTo>
                    <a:pt x="34" y="26"/>
                  </a:moveTo>
                  <a:lnTo>
                    <a:pt x="32" y="24"/>
                  </a:lnTo>
                  <a:lnTo>
                    <a:pt x="30" y="22"/>
                  </a:lnTo>
                  <a:lnTo>
                    <a:pt x="26" y="18"/>
                  </a:lnTo>
                  <a:lnTo>
                    <a:pt x="20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16"/>
                  </a:lnTo>
                  <a:lnTo>
                    <a:pt x="8" y="6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40" y="8"/>
                  </a:lnTo>
                  <a:lnTo>
                    <a:pt x="48" y="10"/>
                  </a:lnTo>
                  <a:lnTo>
                    <a:pt x="52" y="12"/>
                  </a:lnTo>
                  <a:lnTo>
                    <a:pt x="52" y="16"/>
                  </a:lnTo>
                  <a:lnTo>
                    <a:pt x="52" y="22"/>
                  </a:lnTo>
                  <a:lnTo>
                    <a:pt x="48" y="24"/>
                  </a:lnTo>
                  <a:lnTo>
                    <a:pt x="42" y="26"/>
                  </a:lnTo>
                  <a:lnTo>
                    <a:pt x="34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11" name="Freeform 44"/>
            <p:cNvSpPr/>
            <p:nvPr/>
          </p:nvSpPr>
          <p:spPr bwMode="auto">
            <a:xfrm>
              <a:off x="2660240" y="2502140"/>
              <a:ext cx="298656" cy="128763"/>
            </a:xfrm>
            <a:custGeom>
              <a:avLst/>
              <a:gdLst>
                <a:gd name="T0" fmla="*/ 2147483647 w 204"/>
                <a:gd name="T1" fmla="*/ 2147483647 h 82"/>
                <a:gd name="T2" fmla="*/ 2147483647 w 204"/>
                <a:gd name="T3" fmla="*/ 2147483647 h 82"/>
                <a:gd name="T4" fmla="*/ 2147483647 w 204"/>
                <a:gd name="T5" fmla="*/ 2147483647 h 82"/>
                <a:gd name="T6" fmla="*/ 2147483647 w 204"/>
                <a:gd name="T7" fmla="*/ 2147483647 h 82"/>
                <a:gd name="T8" fmla="*/ 2147483647 w 204"/>
                <a:gd name="T9" fmla="*/ 2147483647 h 82"/>
                <a:gd name="T10" fmla="*/ 2147483647 w 204"/>
                <a:gd name="T11" fmla="*/ 2147483647 h 82"/>
                <a:gd name="T12" fmla="*/ 2147483647 w 204"/>
                <a:gd name="T13" fmla="*/ 2147483647 h 82"/>
                <a:gd name="T14" fmla="*/ 2147483647 w 204"/>
                <a:gd name="T15" fmla="*/ 2147483647 h 82"/>
                <a:gd name="T16" fmla="*/ 2147483647 w 204"/>
                <a:gd name="T17" fmla="*/ 2147483647 h 82"/>
                <a:gd name="T18" fmla="*/ 2147483647 w 204"/>
                <a:gd name="T19" fmla="*/ 2147483647 h 82"/>
                <a:gd name="T20" fmla="*/ 2147483647 w 204"/>
                <a:gd name="T21" fmla="*/ 2147483647 h 82"/>
                <a:gd name="T22" fmla="*/ 2147483647 w 204"/>
                <a:gd name="T23" fmla="*/ 2147483647 h 82"/>
                <a:gd name="T24" fmla="*/ 2147483647 w 204"/>
                <a:gd name="T25" fmla="*/ 2147483647 h 82"/>
                <a:gd name="T26" fmla="*/ 2147483647 w 204"/>
                <a:gd name="T27" fmla="*/ 2147483647 h 82"/>
                <a:gd name="T28" fmla="*/ 2147483647 w 204"/>
                <a:gd name="T29" fmla="*/ 2147483647 h 82"/>
                <a:gd name="T30" fmla="*/ 2147483647 w 204"/>
                <a:gd name="T31" fmla="*/ 2147483647 h 82"/>
                <a:gd name="T32" fmla="*/ 2147483647 w 204"/>
                <a:gd name="T33" fmla="*/ 2147483647 h 82"/>
                <a:gd name="T34" fmla="*/ 2147483647 w 204"/>
                <a:gd name="T35" fmla="*/ 2147483647 h 82"/>
                <a:gd name="T36" fmla="*/ 2147483647 w 204"/>
                <a:gd name="T37" fmla="*/ 2147483647 h 82"/>
                <a:gd name="T38" fmla="*/ 2147483647 w 204"/>
                <a:gd name="T39" fmla="*/ 2147483647 h 82"/>
                <a:gd name="T40" fmla="*/ 2147483647 w 204"/>
                <a:gd name="T41" fmla="*/ 2147483647 h 82"/>
                <a:gd name="T42" fmla="*/ 2147483647 w 204"/>
                <a:gd name="T43" fmla="*/ 2147483647 h 82"/>
                <a:gd name="T44" fmla="*/ 2147483647 w 204"/>
                <a:gd name="T45" fmla="*/ 2147483647 h 82"/>
                <a:gd name="T46" fmla="*/ 2147483647 w 204"/>
                <a:gd name="T47" fmla="*/ 2147483647 h 82"/>
                <a:gd name="T48" fmla="*/ 2147483647 w 204"/>
                <a:gd name="T49" fmla="*/ 2147483647 h 82"/>
                <a:gd name="T50" fmla="*/ 2147483647 w 204"/>
                <a:gd name="T51" fmla="*/ 2147483647 h 82"/>
                <a:gd name="T52" fmla="*/ 2147483647 w 204"/>
                <a:gd name="T53" fmla="*/ 2147483647 h 82"/>
                <a:gd name="T54" fmla="*/ 2147483647 w 204"/>
                <a:gd name="T55" fmla="*/ 2147483647 h 82"/>
                <a:gd name="T56" fmla="*/ 2147483647 w 204"/>
                <a:gd name="T57" fmla="*/ 2147483647 h 82"/>
                <a:gd name="T58" fmla="*/ 2147483647 w 204"/>
                <a:gd name="T59" fmla="*/ 2147483647 h 82"/>
                <a:gd name="T60" fmla="*/ 2147483647 w 204"/>
                <a:gd name="T61" fmla="*/ 2147483647 h 82"/>
                <a:gd name="T62" fmla="*/ 2147483647 w 204"/>
                <a:gd name="T63" fmla="*/ 2147483647 h 82"/>
                <a:gd name="T64" fmla="*/ 2147483647 w 204"/>
                <a:gd name="T65" fmla="*/ 2147483647 h 82"/>
                <a:gd name="T66" fmla="*/ 2147483647 w 204"/>
                <a:gd name="T67" fmla="*/ 2147483647 h 82"/>
                <a:gd name="T68" fmla="*/ 2147483647 w 204"/>
                <a:gd name="T69" fmla="*/ 0 h 82"/>
                <a:gd name="T70" fmla="*/ 2147483647 w 204"/>
                <a:gd name="T71" fmla="*/ 2147483647 h 82"/>
                <a:gd name="T72" fmla="*/ 2147483647 w 204"/>
                <a:gd name="T73" fmla="*/ 2147483647 h 82"/>
                <a:gd name="T74" fmla="*/ 2147483647 w 204"/>
                <a:gd name="T75" fmla="*/ 2147483647 h 82"/>
                <a:gd name="T76" fmla="*/ 2147483647 w 204"/>
                <a:gd name="T77" fmla="*/ 2147483647 h 82"/>
                <a:gd name="T78" fmla="*/ 2147483647 w 204"/>
                <a:gd name="T79" fmla="*/ 2147483647 h 82"/>
                <a:gd name="T80" fmla="*/ 2147483647 w 204"/>
                <a:gd name="T81" fmla="*/ 2147483647 h 82"/>
                <a:gd name="T82" fmla="*/ 2147483647 w 204"/>
                <a:gd name="T83" fmla="*/ 2147483647 h 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4"/>
                <a:gd name="T127" fmla="*/ 0 h 82"/>
                <a:gd name="T128" fmla="*/ 204 w 204"/>
                <a:gd name="T129" fmla="*/ 82 h 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4" h="82">
                  <a:moveTo>
                    <a:pt x="176" y="62"/>
                  </a:moveTo>
                  <a:lnTo>
                    <a:pt x="172" y="62"/>
                  </a:lnTo>
                  <a:lnTo>
                    <a:pt x="170" y="64"/>
                  </a:lnTo>
                  <a:lnTo>
                    <a:pt x="166" y="70"/>
                  </a:lnTo>
                  <a:lnTo>
                    <a:pt x="160" y="76"/>
                  </a:lnTo>
                  <a:lnTo>
                    <a:pt x="158" y="78"/>
                  </a:lnTo>
                  <a:lnTo>
                    <a:pt x="154" y="80"/>
                  </a:lnTo>
                  <a:lnTo>
                    <a:pt x="146" y="78"/>
                  </a:lnTo>
                  <a:lnTo>
                    <a:pt x="132" y="76"/>
                  </a:lnTo>
                  <a:lnTo>
                    <a:pt x="124" y="70"/>
                  </a:lnTo>
                  <a:lnTo>
                    <a:pt x="120" y="68"/>
                  </a:lnTo>
                  <a:lnTo>
                    <a:pt x="120" y="64"/>
                  </a:lnTo>
                  <a:lnTo>
                    <a:pt x="98" y="64"/>
                  </a:lnTo>
                  <a:lnTo>
                    <a:pt x="94" y="66"/>
                  </a:lnTo>
                  <a:lnTo>
                    <a:pt x="90" y="68"/>
                  </a:lnTo>
                  <a:lnTo>
                    <a:pt x="78" y="74"/>
                  </a:lnTo>
                  <a:lnTo>
                    <a:pt x="68" y="80"/>
                  </a:lnTo>
                  <a:lnTo>
                    <a:pt x="60" y="82"/>
                  </a:lnTo>
                  <a:lnTo>
                    <a:pt x="52" y="82"/>
                  </a:lnTo>
                  <a:lnTo>
                    <a:pt x="40" y="80"/>
                  </a:lnTo>
                  <a:lnTo>
                    <a:pt x="34" y="80"/>
                  </a:lnTo>
                  <a:lnTo>
                    <a:pt x="28" y="82"/>
                  </a:lnTo>
                  <a:lnTo>
                    <a:pt x="28" y="74"/>
                  </a:lnTo>
                  <a:lnTo>
                    <a:pt x="32" y="72"/>
                  </a:lnTo>
                  <a:lnTo>
                    <a:pt x="34" y="68"/>
                  </a:lnTo>
                  <a:lnTo>
                    <a:pt x="22" y="70"/>
                  </a:lnTo>
                  <a:lnTo>
                    <a:pt x="14" y="68"/>
                  </a:lnTo>
                  <a:lnTo>
                    <a:pt x="6" y="64"/>
                  </a:lnTo>
                  <a:lnTo>
                    <a:pt x="0" y="60"/>
                  </a:lnTo>
                  <a:lnTo>
                    <a:pt x="14" y="56"/>
                  </a:lnTo>
                  <a:lnTo>
                    <a:pt x="26" y="54"/>
                  </a:lnTo>
                  <a:lnTo>
                    <a:pt x="70" y="54"/>
                  </a:lnTo>
                  <a:lnTo>
                    <a:pt x="70" y="52"/>
                  </a:lnTo>
                  <a:lnTo>
                    <a:pt x="72" y="50"/>
                  </a:lnTo>
                  <a:lnTo>
                    <a:pt x="12" y="50"/>
                  </a:lnTo>
                  <a:lnTo>
                    <a:pt x="12" y="44"/>
                  </a:lnTo>
                  <a:lnTo>
                    <a:pt x="14" y="42"/>
                  </a:lnTo>
                  <a:lnTo>
                    <a:pt x="18" y="36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26" y="28"/>
                  </a:lnTo>
                  <a:lnTo>
                    <a:pt x="42" y="26"/>
                  </a:lnTo>
                  <a:lnTo>
                    <a:pt x="54" y="24"/>
                  </a:lnTo>
                  <a:lnTo>
                    <a:pt x="68" y="20"/>
                  </a:lnTo>
                  <a:lnTo>
                    <a:pt x="78" y="14"/>
                  </a:lnTo>
                  <a:lnTo>
                    <a:pt x="90" y="6"/>
                  </a:lnTo>
                  <a:lnTo>
                    <a:pt x="90" y="16"/>
                  </a:lnTo>
                  <a:lnTo>
                    <a:pt x="94" y="18"/>
                  </a:lnTo>
                  <a:lnTo>
                    <a:pt x="96" y="18"/>
                  </a:lnTo>
                  <a:lnTo>
                    <a:pt x="102" y="16"/>
                  </a:lnTo>
                  <a:lnTo>
                    <a:pt x="110" y="18"/>
                  </a:lnTo>
                  <a:lnTo>
                    <a:pt x="120" y="20"/>
                  </a:lnTo>
                  <a:lnTo>
                    <a:pt x="124" y="20"/>
                  </a:lnTo>
                  <a:lnTo>
                    <a:pt x="124" y="16"/>
                  </a:lnTo>
                  <a:lnTo>
                    <a:pt x="128" y="14"/>
                  </a:lnTo>
                  <a:lnTo>
                    <a:pt x="130" y="12"/>
                  </a:lnTo>
                  <a:lnTo>
                    <a:pt x="136" y="14"/>
                  </a:lnTo>
                  <a:lnTo>
                    <a:pt x="142" y="16"/>
                  </a:lnTo>
                  <a:lnTo>
                    <a:pt x="138" y="26"/>
                  </a:lnTo>
                  <a:lnTo>
                    <a:pt x="138" y="28"/>
                  </a:lnTo>
                  <a:lnTo>
                    <a:pt x="142" y="28"/>
                  </a:lnTo>
                  <a:lnTo>
                    <a:pt x="144" y="28"/>
                  </a:lnTo>
                  <a:lnTo>
                    <a:pt x="146" y="28"/>
                  </a:lnTo>
                  <a:lnTo>
                    <a:pt x="150" y="24"/>
                  </a:lnTo>
                  <a:lnTo>
                    <a:pt x="150" y="18"/>
                  </a:lnTo>
                  <a:lnTo>
                    <a:pt x="152" y="12"/>
                  </a:lnTo>
                  <a:lnTo>
                    <a:pt x="160" y="8"/>
                  </a:lnTo>
                  <a:lnTo>
                    <a:pt x="174" y="4"/>
                  </a:lnTo>
                  <a:lnTo>
                    <a:pt x="194" y="0"/>
                  </a:lnTo>
                  <a:lnTo>
                    <a:pt x="204" y="0"/>
                  </a:lnTo>
                  <a:lnTo>
                    <a:pt x="200" y="4"/>
                  </a:lnTo>
                  <a:lnTo>
                    <a:pt x="196" y="10"/>
                  </a:lnTo>
                  <a:lnTo>
                    <a:pt x="182" y="20"/>
                  </a:lnTo>
                  <a:lnTo>
                    <a:pt x="172" y="30"/>
                  </a:lnTo>
                  <a:lnTo>
                    <a:pt x="168" y="38"/>
                  </a:lnTo>
                  <a:lnTo>
                    <a:pt x="166" y="44"/>
                  </a:lnTo>
                  <a:lnTo>
                    <a:pt x="168" y="46"/>
                  </a:lnTo>
                  <a:lnTo>
                    <a:pt x="170" y="50"/>
                  </a:lnTo>
                  <a:lnTo>
                    <a:pt x="178" y="52"/>
                  </a:lnTo>
                  <a:lnTo>
                    <a:pt x="186" y="54"/>
                  </a:lnTo>
                  <a:lnTo>
                    <a:pt x="188" y="56"/>
                  </a:lnTo>
                  <a:lnTo>
                    <a:pt x="190" y="58"/>
                  </a:lnTo>
                  <a:lnTo>
                    <a:pt x="188" y="62"/>
                  </a:lnTo>
                  <a:lnTo>
                    <a:pt x="182" y="64"/>
                  </a:lnTo>
                  <a:lnTo>
                    <a:pt x="176" y="6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12" name="Freeform 45"/>
            <p:cNvSpPr/>
            <p:nvPr/>
          </p:nvSpPr>
          <p:spPr bwMode="auto">
            <a:xfrm>
              <a:off x="2735191" y="2417183"/>
              <a:ext cx="141832" cy="42478"/>
            </a:xfrm>
            <a:custGeom>
              <a:avLst/>
              <a:gdLst>
                <a:gd name="T0" fmla="*/ 0 w 96"/>
                <a:gd name="T1" fmla="*/ 2147483647 h 26"/>
                <a:gd name="T2" fmla="*/ 2147483647 w 96"/>
                <a:gd name="T3" fmla="*/ 2147483647 h 26"/>
                <a:gd name="T4" fmla="*/ 2147483647 w 96"/>
                <a:gd name="T5" fmla="*/ 2147483647 h 26"/>
                <a:gd name="T6" fmla="*/ 2147483647 w 96"/>
                <a:gd name="T7" fmla="*/ 2147483647 h 26"/>
                <a:gd name="T8" fmla="*/ 2147483647 w 96"/>
                <a:gd name="T9" fmla="*/ 2147483647 h 26"/>
                <a:gd name="T10" fmla="*/ 2147483647 w 96"/>
                <a:gd name="T11" fmla="*/ 2147483647 h 26"/>
                <a:gd name="T12" fmla="*/ 2147483647 w 96"/>
                <a:gd name="T13" fmla="*/ 2147483647 h 26"/>
                <a:gd name="T14" fmla="*/ 2147483647 w 96"/>
                <a:gd name="T15" fmla="*/ 2147483647 h 26"/>
                <a:gd name="T16" fmla="*/ 2147483647 w 96"/>
                <a:gd name="T17" fmla="*/ 2147483647 h 26"/>
                <a:gd name="T18" fmla="*/ 2147483647 w 96"/>
                <a:gd name="T19" fmla="*/ 2147483647 h 26"/>
                <a:gd name="T20" fmla="*/ 2147483647 w 96"/>
                <a:gd name="T21" fmla="*/ 2147483647 h 26"/>
                <a:gd name="T22" fmla="*/ 2147483647 w 96"/>
                <a:gd name="T23" fmla="*/ 2147483647 h 26"/>
                <a:gd name="T24" fmla="*/ 2147483647 w 96"/>
                <a:gd name="T25" fmla="*/ 2147483647 h 26"/>
                <a:gd name="T26" fmla="*/ 2147483647 w 96"/>
                <a:gd name="T27" fmla="*/ 0 h 26"/>
                <a:gd name="T28" fmla="*/ 2147483647 w 96"/>
                <a:gd name="T29" fmla="*/ 2147483647 h 26"/>
                <a:gd name="T30" fmla="*/ 2147483647 w 96"/>
                <a:gd name="T31" fmla="*/ 2147483647 h 26"/>
                <a:gd name="T32" fmla="*/ 2147483647 w 96"/>
                <a:gd name="T33" fmla="*/ 2147483647 h 26"/>
                <a:gd name="T34" fmla="*/ 2147483647 w 96"/>
                <a:gd name="T35" fmla="*/ 2147483647 h 26"/>
                <a:gd name="T36" fmla="*/ 2147483647 w 96"/>
                <a:gd name="T37" fmla="*/ 2147483647 h 26"/>
                <a:gd name="T38" fmla="*/ 2147483647 w 96"/>
                <a:gd name="T39" fmla="*/ 2147483647 h 26"/>
                <a:gd name="T40" fmla="*/ 2147483647 w 96"/>
                <a:gd name="T41" fmla="*/ 2147483647 h 26"/>
                <a:gd name="T42" fmla="*/ 0 w 96"/>
                <a:gd name="T43" fmla="*/ 2147483647 h 2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"/>
                <a:gd name="T67" fmla="*/ 0 h 26"/>
                <a:gd name="T68" fmla="*/ 96 w 96"/>
                <a:gd name="T69" fmla="*/ 26 h 2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" h="26">
                  <a:moveTo>
                    <a:pt x="0" y="24"/>
                  </a:moveTo>
                  <a:lnTo>
                    <a:pt x="6" y="24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18" y="26"/>
                  </a:lnTo>
                  <a:lnTo>
                    <a:pt x="26" y="26"/>
                  </a:lnTo>
                  <a:lnTo>
                    <a:pt x="42" y="20"/>
                  </a:lnTo>
                  <a:lnTo>
                    <a:pt x="52" y="16"/>
                  </a:lnTo>
                  <a:lnTo>
                    <a:pt x="58" y="22"/>
                  </a:lnTo>
                  <a:lnTo>
                    <a:pt x="68" y="16"/>
                  </a:lnTo>
                  <a:lnTo>
                    <a:pt x="76" y="12"/>
                  </a:lnTo>
                  <a:lnTo>
                    <a:pt x="86" y="8"/>
                  </a:lnTo>
                  <a:lnTo>
                    <a:pt x="96" y="4"/>
                  </a:lnTo>
                  <a:lnTo>
                    <a:pt x="90" y="0"/>
                  </a:lnTo>
                  <a:lnTo>
                    <a:pt x="78" y="2"/>
                  </a:lnTo>
                  <a:lnTo>
                    <a:pt x="70" y="4"/>
                  </a:lnTo>
                  <a:lnTo>
                    <a:pt x="46" y="10"/>
                  </a:lnTo>
                  <a:lnTo>
                    <a:pt x="24" y="16"/>
                  </a:lnTo>
                  <a:lnTo>
                    <a:pt x="16" y="18"/>
                  </a:lnTo>
                  <a:lnTo>
                    <a:pt x="4" y="18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13" name="Freeform 46"/>
            <p:cNvSpPr/>
            <p:nvPr/>
          </p:nvSpPr>
          <p:spPr bwMode="auto">
            <a:xfrm>
              <a:off x="2799766" y="2435768"/>
              <a:ext cx="193722" cy="50443"/>
            </a:xfrm>
            <a:custGeom>
              <a:avLst/>
              <a:gdLst>
                <a:gd name="T0" fmla="*/ 2147483647 w 132"/>
                <a:gd name="T1" fmla="*/ 2147483647 h 32"/>
                <a:gd name="T2" fmla="*/ 2147483647 w 132"/>
                <a:gd name="T3" fmla="*/ 2147483647 h 32"/>
                <a:gd name="T4" fmla="*/ 2147483647 w 132"/>
                <a:gd name="T5" fmla="*/ 2147483647 h 32"/>
                <a:gd name="T6" fmla="*/ 2147483647 w 132"/>
                <a:gd name="T7" fmla="*/ 2147483647 h 32"/>
                <a:gd name="T8" fmla="*/ 2147483647 w 132"/>
                <a:gd name="T9" fmla="*/ 2147483647 h 32"/>
                <a:gd name="T10" fmla="*/ 2147483647 w 132"/>
                <a:gd name="T11" fmla="*/ 2147483647 h 32"/>
                <a:gd name="T12" fmla="*/ 0 w 132"/>
                <a:gd name="T13" fmla="*/ 2147483647 h 32"/>
                <a:gd name="T14" fmla="*/ 0 w 132"/>
                <a:gd name="T15" fmla="*/ 2147483647 h 32"/>
                <a:gd name="T16" fmla="*/ 2147483647 w 132"/>
                <a:gd name="T17" fmla="*/ 2147483647 h 32"/>
                <a:gd name="T18" fmla="*/ 2147483647 w 132"/>
                <a:gd name="T19" fmla="*/ 2147483647 h 32"/>
                <a:gd name="T20" fmla="*/ 2147483647 w 132"/>
                <a:gd name="T21" fmla="*/ 2147483647 h 32"/>
                <a:gd name="T22" fmla="*/ 2147483647 w 132"/>
                <a:gd name="T23" fmla="*/ 0 h 32"/>
                <a:gd name="T24" fmla="*/ 2147483647 w 132"/>
                <a:gd name="T25" fmla="*/ 2147483647 h 32"/>
                <a:gd name="T26" fmla="*/ 2147483647 w 132"/>
                <a:gd name="T27" fmla="*/ 2147483647 h 32"/>
                <a:gd name="T28" fmla="*/ 2147483647 w 132"/>
                <a:gd name="T29" fmla="*/ 2147483647 h 32"/>
                <a:gd name="T30" fmla="*/ 2147483647 w 132"/>
                <a:gd name="T31" fmla="*/ 2147483647 h 32"/>
                <a:gd name="T32" fmla="*/ 2147483647 w 132"/>
                <a:gd name="T33" fmla="*/ 2147483647 h 32"/>
                <a:gd name="T34" fmla="*/ 2147483647 w 132"/>
                <a:gd name="T35" fmla="*/ 2147483647 h 32"/>
                <a:gd name="T36" fmla="*/ 2147483647 w 132"/>
                <a:gd name="T37" fmla="*/ 2147483647 h 32"/>
                <a:gd name="T38" fmla="*/ 2147483647 w 132"/>
                <a:gd name="T39" fmla="*/ 2147483647 h 32"/>
                <a:gd name="T40" fmla="*/ 2147483647 w 132"/>
                <a:gd name="T41" fmla="*/ 2147483647 h 32"/>
                <a:gd name="T42" fmla="*/ 2147483647 w 132"/>
                <a:gd name="T43" fmla="*/ 2147483647 h 32"/>
                <a:gd name="T44" fmla="*/ 2147483647 w 132"/>
                <a:gd name="T45" fmla="*/ 0 h 32"/>
                <a:gd name="T46" fmla="*/ 2147483647 w 132"/>
                <a:gd name="T47" fmla="*/ 0 h 32"/>
                <a:gd name="T48" fmla="*/ 2147483647 w 132"/>
                <a:gd name="T49" fmla="*/ 2147483647 h 32"/>
                <a:gd name="T50" fmla="*/ 2147483647 w 132"/>
                <a:gd name="T51" fmla="*/ 2147483647 h 32"/>
                <a:gd name="T52" fmla="*/ 2147483647 w 132"/>
                <a:gd name="T53" fmla="*/ 2147483647 h 32"/>
                <a:gd name="T54" fmla="*/ 2147483647 w 132"/>
                <a:gd name="T55" fmla="*/ 2147483647 h 32"/>
                <a:gd name="T56" fmla="*/ 2147483647 w 132"/>
                <a:gd name="T57" fmla="*/ 2147483647 h 32"/>
                <a:gd name="T58" fmla="*/ 2147483647 w 132"/>
                <a:gd name="T59" fmla="*/ 2147483647 h 32"/>
                <a:gd name="T60" fmla="*/ 2147483647 w 132"/>
                <a:gd name="T61" fmla="*/ 2147483647 h 32"/>
                <a:gd name="T62" fmla="*/ 2147483647 w 132"/>
                <a:gd name="T63" fmla="*/ 2147483647 h 32"/>
                <a:gd name="T64" fmla="*/ 2147483647 w 132"/>
                <a:gd name="T65" fmla="*/ 2147483647 h 32"/>
                <a:gd name="T66" fmla="*/ 2147483647 w 132"/>
                <a:gd name="T67" fmla="*/ 2147483647 h 32"/>
                <a:gd name="T68" fmla="*/ 2147483647 w 132"/>
                <a:gd name="T69" fmla="*/ 2147483647 h 32"/>
                <a:gd name="T70" fmla="*/ 2147483647 w 132"/>
                <a:gd name="T71" fmla="*/ 2147483647 h 32"/>
                <a:gd name="T72" fmla="*/ 2147483647 w 132"/>
                <a:gd name="T73" fmla="*/ 2147483647 h 32"/>
                <a:gd name="T74" fmla="*/ 2147483647 w 132"/>
                <a:gd name="T75" fmla="*/ 2147483647 h 32"/>
                <a:gd name="T76" fmla="*/ 2147483647 w 132"/>
                <a:gd name="T77" fmla="*/ 2147483647 h 3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32"/>
                <a:gd name="T118" fmla="*/ 0 h 32"/>
                <a:gd name="T119" fmla="*/ 132 w 132"/>
                <a:gd name="T120" fmla="*/ 32 h 3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32" h="32">
                  <a:moveTo>
                    <a:pt x="34" y="32"/>
                  </a:moveTo>
                  <a:lnTo>
                    <a:pt x="30" y="30"/>
                  </a:lnTo>
                  <a:lnTo>
                    <a:pt x="28" y="30"/>
                  </a:lnTo>
                  <a:lnTo>
                    <a:pt x="30" y="26"/>
                  </a:lnTo>
                  <a:lnTo>
                    <a:pt x="36" y="24"/>
                  </a:lnTo>
                  <a:lnTo>
                    <a:pt x="18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6" y="16"/>
                  </a:lnTo>
                  <a:lnTo>
                    <a:pt x="24" y="10"/>
                  </a:lnTo>
                  <a:lnTo>
                    <a:pt x="40" y="4"/>
                  </a:lnTo>
                  <a:lnTo>
                    <a:pt x="54" y="0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64" y="6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8" y="18"/>
                  </a:lnTo>
                  <a:lnTo>
                    <a:pt x="74" y="18"/>
                  </a:lnTo>
                  <a:lnTo>
                    <a:pt x="84" y="16"/>
                  </a:lnTo>
                  <a:lnTo>
                    <a:pt x="92" y="14"/>
                  </a:lnTo>
                  <a:lnTo>
                    <a:pt x="100" y="6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14" y="8"/>
                  </a:lnTo>
                  <a:lnTo>
                    <a:pt x="110" y="12"/>
                  </a:lnTo>
                  <a:lnTo>
                    <a:pt x="120" y="14"/>
                  </a:lnTo>
                  <a:lnTo>
                    <a:pt x="132" y="14"/>
                  </a:lnTo>
                  <a:lnTo>
                    <a:pt x="118" y="22"/>
                  </a:lnTo>
                  <a:lnTo>
                    <a:pt x="110" y="28"/>
                  </a:lnTo>
                  <a:lnTo>
                    <a:pt x="104" y="28"/>
                  </a:lnTo>
                  <a:lnTo>
                    <a:pt x="98" y="28"/>
                  </a:lnTo>
                  <a:lnTo>
                    <a:pt x="94" y="26"/>
                  </a:lnTo>
                  <a:lnTo>
                    <a:pt x="90" y="24"/>
                  </a:lnTo>
                  <a:lnTo>
                    <a:pt x="84" y="22"/>
                  </a:lnTo>
                  <a:lnTo>
                    <a:pt x="72" y="24"/>
                  </a:lnTo>
                  <a:lnTo>
                    <a:pt x="60" y="28"/>
                  </a:lnTo>
                  <a:lnTo>
                    <a:pt x="48" y="30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14" name="Freeform 47"/>
            <p:cNvSpPr/>
            <p:nvPr/>
          </p:nvSpPr>
          <p:spPr bwMode="auto">
            <a:xfrm>
              <a:off x="2908158" y="2390634"/>
              <a:ext cx="93402" cy="29203"/>
            </a:xfrm>
            <a:custGeom>
              <a:avLst/>
              <a:gdLst>
                <a:gd name="T0" fmla="*/ 2147483647 w 64"/>
                <a:gd name="T1" fmla="*/ 2147483647 h 18"/>
                <a:gd name="T2" fmla="*/ 2147483647 w 64"/>
                <a:gd name="T3" fmla="*/ 2147483647 h 18"/>
                <a:gd name="T4" fmla="*/ 0 w 64"/>
                <a:gd name="T5" fmla="*/ 2147483647 h 18"/>
                <a:gd name="T6" fmla="*/ 2147483647 w 64"/>
                <a:gd name="T7" fmla="*/ 2147483647 h 18"/>
                <a:gd name="T8" fmla="*/ 2147483647 w 64"/>
                <a:gd name="T9" fmla="*/ 2147483647 h 18"/>
                <a:gd name="T10" fmla="*/ 2147483647 w 64"/>
                <a:gd name="T11" fmla="*/ 2147483647 h 18"/>
                <a:gd name="T12" fmla="*/ 2147483647 w 64"/>
                <a:gd name="T13" fmla="*/ 2147483647 h 18"/>
                <a:gd name="T14" fmla="*/ 2147483647 w 64"/>
                <a:gd name="T15" fmla="*/ 2147483647 h 18"/>
                <a:gd name="T16" fmla="*/ 2147483647 w 64"/>
                <a:gd name="T17" fmla="*/ 0 h 18"/>
                <a:gd name="T18" fmla="*/ 2147483647 w 64"/>
                <a:gd name="T19" fmla="*/ 2147483647 h 18"/>
                <a:gd name="T20" fmla="*/ 2147483647 w 64"/>
                <a:gd name="T21" fmla="*/ 2147483647 h 18"/>
                <a:gd name="T22" fmla="*/ 2147483647 w 64"/>
                <a:gd name="T23" fmla="*/ 2147483647 h 18"/>
                <a:gd name="T24" fmla="*/ 2147483647 w 64"/>
                <a:gd name="T25" fmla="*/ 2147483647 h 18"/>
                <a:gd name="T26" fmla="*/ 2147483647 w 64"/>
                <a:gd name="T27" fmla="*/ 2147483647 h 18"/>
                <a:gd name="T28" fmla="*/ 2147483647 w 64"/>
                <a:gd name="T29" fmla="*/ 2147483647 h 18"/>
                <a:gd name="T30" fmla="*/ 2147483647 w 64"/>
                <a:gd name="T31" fmla="*/ 2147483647 h 18"/>
                <a:gd name="T32" fmla="*/ 2147483647 w 64"/>
                <a:gd name="T33" fmla="*/ 2147483647 h 18"/>
                <a:gd name="T34" fmla="*/ 2147483647 w 64"/>
                <a:gd name="T35" fmla="*/ 2147483647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8"/>
                <a:gd name="T56" fmla="*/ 64 w 64"/>
                <a:gd name="T57" fmla="*/ 18 h 1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8">
                  <a:moveTo>
                    <a:pt x="12" y="18"/>
                  </a:moveTo>
                  <a:lnTo>
                    <a:pt x="6" y="16"/>
                  </a:lnTo>
                  <a:lnTo>
                    <a:pt x="0" y="14"/>
                  </a:lnTo>
                  <a:lnTo>
                    <a:pt x="8" y="12"/>
                  </a:lnTo>
                  <a:lnTo>
                    <a:pt x="18" y="12"/>
                  </a:lnTo>
                  <a:lnTo>
                    <a:pt x="26" y="10"/>
                  </a:lnTo>
                  <a:lnTo>
                    <a:pt x="28" y="10"/>
                  </a:lnTo>
                  <a:lnTo>
                    <a:pt x="30" y="8"/>
                  </a:lnTo>
                  <a:lnTo>
                    <a:pt x="48" y="0"/>
                  </a:lnTo>
                  <a:lnTo>
                    <a:pt x="58" y="2"/>
                  </a:lnTo>
                  <a:lnTo>
                    <a:pt x="64" y="4"/>
                  </a:lnTo>
                  <a:lnTo>
                    <a:pt x="58" y="10"/>
                  </a:lnTo>
                  <a:lnTo>
                    <a:pt x="48" y="16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15" name="Freeform 48"/>
            <p:cNvSpPr/>
            <p:nvPr/>
          </p:nvSpPr>
          <p:spPr bwMode="auto">
            <a:xfrm>
              <a:off x="2970426" y="2496830"/>
              <a:ext cx="107239" cy="66372"/>
            </a:xfrm>
            <a:custGeom>
              <a:avLst/>
              <a:gdLst>
                <a:gd name="T0" fmla="*/ 2147483647 w 74"/>
                <a:gd name="T1" fmla="*/ 2147483647 h 42"/>
                <a:gd name="T2" fmla="*/ 2147483647 w 74"/>
                <a:gd name="T3" fmla="*/ 2147483647 h 42"/>
                <a:gd name="T4" fmla="*/ 2147483647 w 74"/>
                <a:gd name="T5" fmla="*/ 2147483647 h 42"/>
                <a:gd name="T6" fmla="*/ 2147483647 w 74"/>
                <a:gd name="T7" fmla="*/ 2147483647 h 42"/>
                <a:gd name="T8" fmla="*/ 2147483647 w 74"/>
                <a:gd name="T9" fmla="*/ 2147483647 h 42"/>
                <a:gd name="T10" fmla="*/ 2147483647 w 74"/>
                <a:gd name="T11" fmla="*/ 2147483647 h 42"/>
                <a:gd name="T12" fmla="*/ 2147483647 w 74"/>
                <a:gd name="T13" fmla="*/ 2147483647 h 42"/>
                <a:gd name="T14" fmla="*/ 2147483647 w 74"/>
                <a:gd name="T15" fmla="*/ 2147483647 h 42"/>
                <a:gd name="T16" fmla="*/ 2147483647 w 74"/>
                <a:gd name="T17" fmla="*/ 2147483647 h 42"/>
                <a:gd name="T18" fmla="*/ 2147483647 w 74"/>
                <a:gd name="T19" fmla="*/ 2147483647 h 42"/>
                <a:gd name="T20" fmla="*/ 2147483647 w 74"/>
                <a:gd name="T21" fmla="*/ 2147483647 h 42"/>
                <a:gd name="T22" fmla="*/ 2147483647 w 74"/>
                <a:gd name="T23" fmla="*/ 2147483647 h 42"/>
                <a:gd name="T24" fmla="*/ 2147483647 w 74"/>
                <a:gd name="T25" fmla="*/ 2147483647 h 42"/>
                <a:gd name="T26" fmla="*/ 2147483647 w 74"/>
                <a:gd name="T27" fmla="*/ 2147483647 h 42"/>
                <a:gd name="T28" fmla="*/ 2147483647 w 74"/>
                <a:gd name="T29" fmla="*/ 2147483647 h 42"/>
                <a:gd name="T30" fmla="*/ 2147483647 w 74"/>
                <a:gd name="T31" fmla="*/ 2147483647 h 42"/>
                <a:gd name="T32" fmla="*/ 2147483647 w 74"/>
                <a:gd name="T33" fmla="*/ 2147483647 h 42"/>
                <a:gd name="T34" fmla="*/ 2147483647 w 74"/>
                <a:gd name="T35" fmla="*/ 2147483647 h 42"/>
                <a:gd name="T36" fmla="*/ 2147483647 w 74"/>
                <a:gd name="T37" fmla="*/ 2147483647 h 42"/>
                <a:gd name="T38" fmla="*/ 0 w 74"/>
                <a:gd name="T39" fmla="*/ 2147483647 h 42"/>
                <a:gd name="T40" fmla="*/ 2147483647 w 74"/>
                <a:gd name="T41" fmla="*/ 2147483647 h 42"/>
                <a:gd name="T42" fmla="*/ 2147483647 w 74"/>
                <a:gd name="T43" fmla="*/ 2147483647 h 42"/>
                <a:gd name="T44" fmla="*/ 2147483647 w 74"/>
                <a:gd name="T45" fmla="*/ 2147483647 h 42"/>
                <a:gd name="T46" fmla="*/ 2147483647 w 74"/>
                <a:gd name="T47" fmla="*/ 2147483647 h 42"/>
                <a:gd name="T48" fmla="*/ 2147483647 w 74"/>
                <a:gd name="T49" fmla="*/ 2147483647 h 42"/>
                <a:gd name="T50" fmla="*/ 2147483647 w 74"/>
                <a:gd name="T51" fmla="*/ 2147483647 h 42"/>
                <a:gd name="T52" fmla="*/ 2147483647 w 74"/>
                <a:gd name="T53" fmla="*/ 2147483647 h 42"/>
                <a:gd name="T54" fmla="*/ 2147483647 w 74"/>
                <a:gd name="T55" fmla="*/ 2147483647 h 42"/>
                <a:gd name="T56" fmla="*/ 2147483647 w 74"/>
                <a:gd name="T57" fmla="*/ 2147483647 h 42"/>
                <a:gd name="T58" fmla="*/ 2147483647 w 74"/>
                <a:gd name="T59" fmla="*/ 2147483647 h 42"/>
                <a:gd name="T60" fmla="*/ 2147483647 w 74"/>
                <a:gd name="T61" fmla="*/ 2147483647 h 42"/>
                <a:gd name="T62" fmla="*/ 2147483647 w 74"/>
                <a:gd name="T63" fmla="*/ 2147483647 h 42"/>
                <a:gd name="T64" fmla="*/ 2147483647 w 74"/>
                <a:gd name="T65" fmla="*/ 2147483647 h 42"/>
                <a:gd name="T66" fmla="*/ 2147483647 w 74"/>
                <a:gd name="T67" fmla="*/ 0 h 42"/>
                <a:gd name="T68" fmla="*/ 2147483647 w 74"/>
                <a:gd name="T69" fmla="*/ 2147483647 h 4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4"/>
                <a:gd name="T106" fmla="*/ 0 h 42"/>
                <a:gd name="T107" fmla="*/ 74 w 74"/>
                <a:gd name="T108" fmla="*/ 42 h 4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4" h="42">
                  <a:moveTo>
                    <a:pt x="74" y="4"/>
                  </a:moveTo>
                  <a:lnTo>
                    <a:pt x="70" y="6"/>
                  </a:lnTo>
                  <a:lnTo>
                    <a:pt x="66" y="8"/>
                  </a:lnTo>
                  <a:lnTo>
                    <a:pt x="58" y="14"/>
                  </a:lnTo>
                  <a:lnTo>
                    <a:pt x="66" y="22"/>
                  </a:lnTo>
                  <a:lnTo>
                    <a:pt x="56" y="28"/>
                  </a:lnTo>
                  <a:lnTo>
                    <a:pt x="52" y="30"/>
                  </a:lnTo>
                  <a:lnTo>
                    <a:pt x="48" y="28"/>
                  </a:lnTo>
                  <a:lnTo>
                    <a:pt x="48" y="32"/>
                  </a:lnTo>
                  <a:lnTo>
                    <a:pt x="44" y="34"/>
                  </a:lnTo>
                  <a:lnTo>
                    <a:pt x="38" y="36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2" y="26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50" y="4"/>
                  </a:lnTo>
                  <a:lnTo>
                    <a:pt x="74" y="0"/>
                  </a:lnTo>
                  <a:lnTo>
                    <a:pt x="7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16" name="Freeform 49"/>
            <p:cNvSpPr/>
            <p:nvPr/>
          </p:nvSpPr>
          <p:spPr bwMode="auto">
            <a:xfrm>
              <a:off x="2950823" y="2593733"/>
              <a:ext cx="56503" cy="34513"/>
            </a:xfrm>
            <a:custGeom>
              <a:avLst/>
              <a:gdLst>
                <a:gd name="T0" fmla="*/ 2147483647 w 40"/>
                <a:gd name="T1" fmla="*/ 2147483647 h 22"/>
                <a:gd name="T2" fmla="*/ 2147483647 w 40"/>
                <a:gd name="T3" fmla="*/ 2147483647 h 22"/>
                <a:gd name="T4" fmla="*/ 2147483647 w 40"/>
                <a:gd name="T5" fmla="*/ 2147483647 h 22"/>
                <a:gd name="T6" fmla="*/ 0 w 40"/>
                <a:gd name="T7" fmla="*/ 2147483647 h 22"/>
                <a:gd name="T8" fmla="*/ 2147483647 w 40"/>
                <a:gd name="T9" fmla="*/ 2147483647 h 22"/>
                <a:gd name="T10" fmla="*/ 2147483647 w 40"/>
                <a:gd name="T11" fmla="*/ 2147483647 h 22"/>
                <a:gd name="T12" fmla="*/ 2147483647 w 40"/>
                <a:gd name="T13" fmla="*/ 0 h 22"/>
                <a:gd name="T14" fmla="*/ 2147483647 w 40"/>
                <a:gd name="T15" fmla="*/ 2147483647 h 22"/>
                <a:gd name="T16" fmla="*/ 2147483647 w 40"/>
                <a:gd name="T17" fmla="*/ 2147483647 h 22"/>
                <a:gd name="T18" fmla="*/ 2147483647 w 40"/>
                <a:gd name="T19" fmla="*/ 2147483647 h 22"/>
                <a:gd name="T20" fmla="*/ 2147483647 w 40"/>
                <a:gd name="T21" fmla="*/ 2147483647 h 22"/>
                <a:gd name="T22" fmla="*/ 2147483647 w 40"/>
                <a:gd name="T23" fmla="*/ 2147483647 h 22"/>
                <a:gd name="T24" fmla="*/ 2147483647 w 40"/>
                <a:gd name="T25" fmla="*/ 2147483647 h 2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0"/>
                <a:gd name="T40" fmla="*/ 0 h 22"/>
                <a:gd name="T41" fmla="*/ 40 w 40"/>
                <a:gd name="T42" fmla="*/ 22 h 2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0" h="22">
                  <a:moveTo>
                    <a:pt x="22" y="22"/>
                  </a:moveTo>
                  <a:lnTo>
                    <a:pt x="16" y="22"/>
                  </a:lnTo>
                  <a:lnTo>
                    <a:pt x="8" y="20"/>
                  </a:lnTo>
                  <a:lnTo>
                    <a:pt x="0" y="14"/>
                  </a:lnTo>
                  <a:lnTo>
                    <a:pt x="6" y="10"/>
                  </a:lnTo>
                  <a:lnTo>
                    <a:pt x="12" y="6"/>
                  </a:lnTo>
                  <a:lnTo>
                    <a:pt x="30" y="0"/>
                  </a:lnTo>
                  <a:lnTo>
                    <a:pt x="32" y="4"/>
                  </a:lnTo>
                  <a:lnTo>
                    <a:pt x="34" y="6"/>
                  </a:lnTo>
                  <a:lnTo>
                    <a:pt x="40" y="6"/>
                  </a:lnTo>
                  <a:lnTo>
                    <a:pt x="40" y="18"/>
                  </a:lnTo>
                  <a:lnTo>
                    <a:pt x="32" y="22"/>
                  </a:lnTo>
                  <a:lnTo>
                    <a:pt x="2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17" name="Freeform 50"/>
            <p:cNvSpPr/>
            <p:nvPr/>
          </p:nvSpPr>
          <p:spPr bwMode="auto">
            <a:xfrm>
              <a:off x="3073053" y="2697274"/>
              <a:ext cx="117617" cy="66372"/>
            </a:xfrm>
            <a:custGeom>
              <a:avLst/>
              <a:gdLst>
                <a:gd name="T0" fmla="*/ 2147483647 w 80"/>
                <a:gd name="T1" fmla="*/ 2147483647 h 42"/>
                <a:gd name="T2" fmla="*/ 2147483647 w 80"/>
                <a:gd name="T3" fmla="*/ 2147483647 h 42"/>
                <a:gd name="T4" fmla="*/ 2147483647 w 80"/>
                <a:gd name="T5" fmla="*/ 2147483647 h 42"/>
                <a:gd name="T6" fmla="*/ 2147483647 w 80"/>
                <a:gd name="T7" fmla="*/ 2147483647 h 42"/>
                <a:gd name="T8" fmla="*/ 2147483647 w 80"/>
                <a:gd name="T9" fmla="*/ 2147483647 h 42"/>
                <a:gd name="T10" fmla="*/ 2147483647 w 80"/>
                <a:gd name="T11" fmla="*/ 2147483647 h 42"/>
                <a:gd name="T12" fmla="*/ 2147483647 w 80"/>
                <a:gd name="T13" fmla="*/ 2147483647 h 42"/>
                <a:gd name="T14" fmla="*/ 2147483647 w 80"/>
                <a:gd name="T15" fmla="*/ 2147483647 h 42"/>
                <a:gd name="T16" fmla="*/ 2147483647 w 80"/>
                <a:gd name="T17" fmla="*/ 2147483647 h 42"/>
                <a:gd name="T18" fmla="*/ 2147483647 w 80"/>
                <a:gd name="T19" fmla="*/ 2147483647 h 42"/>
                <a:gd name="T20" fmla="*/ 2147483647 w 80"/>
                <a:gd name="T21" fmla="*/ 2147483647 h 42"/>
                <a:gd name="T22" fmla="*/ 2147483647 w 80"/>
                <a:gd name="T23" fmla="*/ 2147483647 h 42"/>
                <a:gd name="T24" fmla="*/ 2147483647 w 80"/>
                <a:gd name="T25" fmla="*/ 2147483647 h 42"/>
                <a:gd name="T26" fmla="*/ 2147483647 w 80"/>
                <a:gd name="T27" fmla="*/ 2147483647 h 42"/>
                <a:gd name="T28" fmla="*/ 0 w 80"/>
                <a:gd name="T29" fmla="*/ 2147483647 h 42"/>
                <a:gd name="T30" fmla="*/ 2147483647 w 80"/>
                <a:gd name="T31" fmla="*/ 2147483647 h 42"/>
                <a:gd name="T32" fmla="*/ 2147483647 w 80"/>
                <a:gd name="T33" fmla="*/ 2147483647 h 42"/>
                <a:gd name="T34" fmla="*/ 2147483647 w 80"/>
                <a:gd name="T35" fmla="*/ 0 h 42"/>
                <a:gd name="T36" fmla="*/ 2147483647 w 80"/>
                <a:gd name="T37" fmla="*/ 2147483647 h 42"/>
                <a:gd name="T38" fmla="*/ 2147483647 w 80"/>
                <a:gd name="T39" fmla="*/ 2147483647 h 42"/>
                <a:gd name="T40" fmla="*/ 2147483647 w 80"/>
                <a:gd name="T41" fmla="*/ 2147483647 h 42"/>
                <a:gd name="T42" fmla="*/ 2147483647 w 80"/>
                <a:gd name="T43" fmla="*/ 2147483647 h 42"/>
                <a:gd name="T44" fmla="*/ 2147483647 w 80"/>
                <a:gd name="T45" fmla="*/ 2147483647 h 42"/>
                <a:gd name="T46" fmla="*/ 2147483647 w 80"/>
                <a:gd name="T47" fmla="*/ 2147483647 h 42"/>
                <a:gd name="T48" fmla="*/ 2147483647 w 80"/>
                <a:gd name="T49" fmla="*/ 2147483647 h 42"/>
                <a:gd name="T50" fmla="*/ 2147483647 w 80"/>
                <a:gd name="T51" fmla="*/ 2147483647 h 42"/>
                <a:gd name="T52" fmla="*/ 2147483647 w 80"/>
                <a:gd name="T53" fmla="*/ 2147483647 h 42"/>
                <a:gd name="T54" fmla="*/ 2147483647 w 80"/>
                <a:gd name="T55" fmla="*/ 2147483647 h 42"/>
                <a:gd name="T56" fmla="*/ 2147483647 w 80"/>
                <a:gd name="T57" fmla="*/ 2147483647 h 42"/>
                <a:gd name="T58" fmla="*/ 2147483647 w 8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0"/>
                <a:gd name="T91" fmla="*/ 0 h 42"/>
                <a:gd name="T92" fmla="*/ 80 w 8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0" h="42">
                  <a:moveTo>
                    <a:pt x="58" y="40"/>
                  </a:moveTo>
                  <a:lnTo>
                    <a:pt x="56" y="30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2" y="26"/>
                  </a:lnTo>
                  <a:lnTo>
                    <a:pt x="38" y="30"/>
                  </a:lnTo>
                  <a:lnTo>
                    <a:pt x="30" y="36"/>
                  </a:lnTo>
                  <a:lnTo>
                    <a:pt x="22" y="40"/>
                  </a:lnTo>
                  <a:lnTo>
                    <a:pt x="16" y="42"/>
                  </a:lnTo>
                  <a:lnTo>
                    <a:pt x="10" y="40"/>
                  </a:lnTo>
                  <a:lnTo>
                    <a:pt x="14" y="38"/>
                  </a:lnTo>
                  <a:lnTo>
                    <a:pt x="10" y="36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8" y="24"/>
                  </a:lnTo>
                  <a:lnTo>
                    <a:pt x="22" y="14"/>
                  </a:lnTo>
                  <a:lnTo>
                    <a:pt x="46" y="0"/>
                  </a:lnTo>
                  <a:lnTo>
                    <a:pt x="52" y="6"/>
                  </a:lnTo>
                  <a:lnTo>
                    <a:pt x="58" y="12"/>
                  </a:lnTo>
                  <a:lnTo>
                    <a:pt x="70" y="22"/>
                  </a:lnTo>
                  <a:lnTo>
                    <a:pt x="68" y="28"/>
                  </a:lnTo>
                  <a:lnTo>
                    <a:pt x="74" y="28"/>
                  </a:lnTo>
                  <a:lnTo>
                    <a:pt x="80" y="30"/>
                  </a:lnTo>
                  <a:lnTo>
                    <a:pt x="74" y="36"/>
                  </a:lnTo>
                  <a:lnTo>
                    <a:pt x="70" y="38"/>
                  </a:lnTo>
                  <a:lnTo>
                    <a:pt x="64" y="40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58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18" name="Freeform 51"/>
            <p:cNvSpPr/>
            <p:nvPr/>
          </p:nvSpPr>
          <p:spPr bwMode="auto">
            <a:xfrm>
              <a:off x="3028081" y="2435768"/>
              <a:ext cx="96861" cy="38495"/>
            </a:xfrm>
            <a:custGeom>
              <a:avLst/>
              <a:gdLst>
                <a:gd name="T0" fmla="*/ 2147483647 w 66"/>
                <a:gd name="T1" fmla="*/ 2147483647 h 24"/>
                <a:gd name="T2" fmla="*/ 2147483647 w 66"/>
                <a:gd name="T3" fmla="*/ 2147483647 h 24"/>
                <a:gd name="T4" fmla="*/ 2147483647 w 66"/>
                <a:gd name="T5" fmla="*/ 2147483647 h 24"/>
                <a:gd name="T6" fmla="*/ 2147483647 w 66"/>
                <a:gd name="T7" fmla="*/ 2147483647 h 24"/>
                <a:gd name="T8" fmla="*/ 2147483647 w 66"/>
                <a:gd name="T9" fmla="*/ 2147483647 h 24"/>
                <a:gd name="T10" fmla="*/ 2147483647 w 66"/>
                <a:gd name="T11" fmla="*/ 2147483647 h 24"/>
                <a:gd name="T12" fmla="*/ 2147483647 w 66"/>
                <a:gd name="T13" fmla="*/ 2147483647 h 24"/>
                <a:gd name="T14" fmla="*/ 2147483647 w 66"/>
                <a:gd name="T15" fmla="*/ 2147483647 h 24"/>
                <a:gd name="T16" fmla="*/ 2147483647 w 66"/>
                <a:gd name="T17" fmla="*/ 2147483647 h 24"/>
                <a:gd name="T18" fmla="*/ 2147483647 w 66"/>
                <a:gd name="T19" fmla="*/ 2147483647 h 24"/>
                <a:gd name="T20" fmla="*/ 2147483647 w 66"/>
                <a:gd name="T21" fmla="*/ 0 h 24"/>
                <a:gd name="T22" fmla="*/ 2147483647 w 66"/>
                <a:gd name="T23" fmla="*/ 0 h 24"/>
                <a:gd name="T24" fmla="*/ 2147483647 w 66"/>
                <a:gd name="T25" fmla="*/ 2147483647 h 24"/>
                <a:gd name="T26" fmla="*/ 2147483647 w 66"/>
                <a:gd name="T27" fmla="*/ 2147483647 h 24"/>
                <a:gd name="T28" fmla="*/ 2147483647 w 66"/>
                <a:gd name="T29" fmla="*/ 0 h 24"/>
                <a:gd name="T30" fmla="*/ 2147483647 w 66"/>
                <a:gd name="T31" fmla="*/ 2147483647 h 24"/>
                <a:gd name="T32" fmla="*/ 2147483647 w 66"/>
                <a:gd name="T33" fmla="*/ 2147483647 h 24"/>
                <a:gd name="T34" fmla="*/ 2147483647 w 66"/>
                <a:gd name="T35" fmla="*/ 2147483647 h 24"/>
                <a:gd name="T36" fmla="*/ 2147483647 w 66"/>
                <a:gd name="T37" fmla="*/ 2147483647 h 24"/>
                <a:gd name="T38" fmla="*/ 2147483647 w 66"/>
                <a:gd name="T39" fmla="*/ 2147483647 h 24"/>
                <a:gd name="T40" fmla="*/ 2147483647 w 66"/>
                <a:gd name="T41" fmla="*/ 2147483647 h 24"/>
                <a:gd name="T42" fmla="*/ 2147483647 w 66"/>
                <a:gd name="T43" fmla="*/ 2147483647 h 24"/>
                <a:gd name="T44" fmla="*/ 2147483647 w 66"/>
                <a:gd name="T45" fmla="*/ 2147483647 h 24"/>
                <a:gd name="T46" fmla="*/ 2147483647 w 66"/>
                <a:gd name="T47" fmla="*/ 2147483647 h 24"/>
                <a:gd name="T48" fmla="*/ 2147483647 w 66"/>
                <a:gd name="T49" fmla="*/ 2147483647 h 24"/>
                <a:gd name="T50" fmla="*/ 2147483647 w 66"/>
                <a:gd name="T51" fmla="*/ 2147483647 h 24"/>
                <a:gd name="T52" fmla="*/ 2147483647 w 66"/>
                <a:gd name="T53" fmla="*/ 2147483647 h 24"/>
                <a:gd name="T54" fmla="*/ 2147483647 w 66"/>
                <a:gd name="T55" fmla="*/ 2147483647 h 24"/>
                <a:gd name="T56" fmla="*/ 2147483647 w 66"/>
                <a:gd name="T57" fmla="*/ 2147483647 h 24"/>
                <a:gd name="T58" fmla="*/ 0 w 66"/>
                <a:gd name="T59" fmla="*/ 2147483647 h 24"/>
                <a:gd name="T60" fmla="*/ 0 w 66"/>
                <a:gd name="T61" fmla="*/ 2147483647 h 24"/>
                <a:gd name="T62" fmla="*/ 0 w 66"/>
                <a:gd name="T63" fmla="*/ 2147483647 h 24"/>
                <a:gd name="T64" fmla="*/ 2147483647 w 66"/>
                <a:gd name="T65" fmla="*/ 2147483647 h 24"/>
                <a:gd name="T66" fmla="*/ 2147483647 w 66"/>
                <a:gd name="T67" fmla="*/ 0 h 24"/>
                <a:gd name="T68" fmla="*/ 2147483647 w 66"/>
                <a:gd name="T69" fmla="*/ 2147483647 h 24"/>
                <a:gd name="T70" fmla="*/ 2147483647 w 66"/>
                <a:gd name="T71" fmla="*/ 2147483647 h 24"/>
                <a:gd name="T72" fmla="*/ 2147483647 w 66"/>
                <a:gd name="T73" fmla="*/ 2147483647 h 24"/>
                <a:gd name="T74" fmla="*/ 2147483647 w 66"/>
                <a:gd name="T75" fmla="*/ 2147483647 h 24"/>
                <a:gd name="T76" fmla="*/ 2147483647 w 66"/>
                <a:gd name="T77" fmla="*/ 2147483647 h 2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24"/>
                <a:gd name="T119" fmla="*/ 66 w 66"/>
                <a:gd name="T120" fmla="*/ 24 h 2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24">
                  <a:moveTo>
                    <a:pt x="10" y="6"/>
                  </a:moveTo>
                  <a:lnTo>
                    <a:pt x="16" y="10"/>
                  </a:lnTo>
                  <a:lnTo>
                    <a:pt x="22" y="12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8" y="12"/>
                  </a:lnTo>
                  <a:lnTo>
                    <a:pt x="40" y="4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6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6" y="6"/>
                  </a:lnTo>
                  <a:lnTo>
                    <a:pt x="62" y="12"/>
                  </a:lnTo>
                  <a:lnTo>
                    <a:pt x="56" y="16"/>
                  </a:lnTo>
                  <a:lnTo>
                    <a:pt x="46" y="20"/>
                  </a:lnTo>
                  <a:lnTo>
                    <a:pt x="42" y="20"/>
                  </a:lnTo>
                  <a:lnTo>
                    <a:pt x="36" y="20"/>
                  </a:lnTo>
                  <a:lnTo>
                    <a:pt x="34" y="24"/>
                  </a:lnTo>
                  <a:lnTo>
                    <a:pt x="28" y="24"/>
                  </a:lnTo>
                  <a:lnTo>
                    <a:pt x="24" y="24"/>
                  </a:lnTo>
                  <a:lnTo>
                    <a:pt x="20" y="22"/>
                  </a:lnTo>
                  <a:lnTo>
                    <a:pt x="18" y="20"/>
                  </a:lnTo>
                  <a:lnTo>
                    <a:pt x="18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19" name="Freeform 52"/>
            <p:cNvSpPr/>
            <p:nvPr/>
          </p:nvSpPr>
          <p:spPr bwMode="auto">
            <a:xfrm>
              <a:off x="3156077" y="2426475"/>
              <a:ext cx="237541" cy="59734"/>
            </a:xfrm>
            <a:custGeom>
              <a:avLst/>
              <a:gdLst>
                <a:gd name="T0" fmla="*/ 2147483647 w 164"/>
                <a:gd name="T1" fmla="*/ 2147483647 h 38"/>
                <a:gd name="T2" fmla="*/ 2147483647 w 164"/>
                <a:gd name="T3" fmla="*/ 2147483647 h 38"/>
                <a:gd name="T4" fmla="*/ 2147483647 w 164"/>
                <a:gd name="T5" fmla="*/ 2147483647 h 38"/>
                <a:gd name="T6" fmla="*/ 2147483647 w 164"/>
                <a:gd name="T7" fmla="*/ 2147483647 h 38"/>
                <a:gd name="T8" fmla="*/ 2147483647 w 164"/>
                <a:gd name="T9" fmla="*/ 2147483647 h 38"/>
                <a:gd name="T10" fmla="*/ 2147483647 w 164"/>
                <a:gd name="T11" fmla="*/ 2147483647 h 38"/>
                <a:gd name="T12" fmla="*/ 2147483647 w 164"/>
                <a:gd name="T13" fmla="*/ 2147483647 h 38"/>
                <a:gd name="T14" fmla="*/ 2147483647 w 164"/>
                <a:gd name="T15" fmla="*/ 2147483647 h 38"/>
                <a:gd name="T16" fmla="*/ 0 w 164"/>
                <a:gd name="T17" fmla="*/ 2147483647 h 38"/>
                <a:gd name="T18" fmla="*/ 2147483647 w 164"/>
                <a:gd name="T19" fmla="*/ 2147483647 h 38"/>
                <a:gd name="T20" fmla="*/ 2147483647 w 164"/>
                <a:gd name="T21" fmla="*/ 0 h 38"/>
                <a:gd name="T22" fmla="*/ 2147483647 w 164"/>
                <a:gd name="T23" fmla="*/ 2147483647 h 38"/>
                <a:gd name="T24" fmla="*/ 2147483647 w 164"/>
                <a:gd name="T25" fmla="*/ 2147483647 h 38"/>
                <a:gd name="T26" fmla="*/ 2147483647 w 164"/>
                <a:gd name="T27" fmla="*/ 2147483647 h 38"/>
                <a:gd name="T28" fmla="*/ 2147483647 w 164"/>
                <a:gd name="T29" fmla="*/ 2147483647 h 38"/>
                <a:gd name="T30" fmla="*/ 2147483647 w 164"/>
                <a:gd name="T31" fmla="*/ 2147483647 h 38"/>
                <a:gd name="T32" fmla="*/ 2147483647 w 164"/>
                <a:gd name="T33" fmla="*/ 2147483647 h 38"/>
                <a:gd name="T34" fmla="*/ 2147483647 w 164"/>
                <a:gd name="T35" fmla="*/ 2147483647 h 38"/>
                <a:gd name="T36" fmla="*/ 2147483647 w 164"/>
                <a:gd name="T37" fmla="*/ 2147483647 h 38"/>
                <a:gd name="T38" fmla="*/ 2147483647 w 164"/>
                <a:gd name="T39" fmla="*/ 2147483647 h 38"/>
                <a:gd name="T40" fmla="*/ 2147483647 w 164"/>
                <a:gd name="T41" fmla="*/ 2147483647 h 38"/>
                <a:gd name="T42" fmla="*/ 2147483647 w 164"/>
                <a:gd name="T43" fmla="*/ 2147483647 h 38"/>
                <a:gd name="T44" fmla="*/ 2147483647 w 164"/>
                <a:gd name="T45" fmla="*/ 2147483647 h 38"/>
                <a:gd name="T46" fmla="*/ 2147483647 w 164"/>
                <a:gd name="T47" fmla="*/ 2147483647 h 38"/>
                <a:gd name="T48" fmla="*/ 2147483647 w 164"/>
                <a:gd name="T49" fmla="*/ 2147483647 h 38"/>
                <a:gd name="T50" fmla="*/ 2147483647 w 164"/>
                <a:gd name="T51" fmla="*/ 2147483647 h 38"/>
                <a:gd name="T52" fmla="*/ 2147483647 w 164"/>
                <a:gd name="T53" fmla="*/ 2147483647 h 38"/>
                <a:gd name="T54" fmla="*/ 2147483647 w 164"/>
                <a:gd name="T55" fmla="*/ 2147483647 h 38"/>
                <a:gd name="T56" fmla="*/ 2147483647 w 164"/>
                <a:gd name="T57" fmla="*/ 2147483647 h 38"/>
                <a:gd name="T58" fmla="*/ 2147483647 w 164"/>
                <a:gd name="T59" fmla="*/ 2147483647 h 38"/>
                <a:gd name="T60" fmla="*/ 2147483647 w 164"/>
                <a:gd name="T61" fmla="*/ 2147483647 h 38"/>
                <a:gd name="T62" fmla="*/ 2147483647 w 164"/>
                <a:gd name="T63" fmla="*/ 2147483647 h 38"/>
                <a:gd name="T64" fmla="*/ 2147483647 w 164"/>
                <a:gd name="T65" fmla="*/ 2147483647 h 38"/>
                <a:gd name="T66" fmla="*/ 2147483647 w 164"/>
                <a:gd name="T67" fmla="*/ 2147483647 h 38"/>
                <a:gd name="T68" fmla="*/ 2147483647 w 164"/>
                <a:gd name="T69" fmla="*/ 2147483647 h 38"/>
                <a:gd name="T70" fmla="*/ 2147483647 w 164"/>
                <a:gd name="T71" fmla="*/ 2147483647 h 38"/>
                <a:gd name="T72" fmla="*/ 2147483647 w 164"/>
                <a:gd name="T73" fmla="*/ 2147483647 h 38"/>
                <a:gd name="T74" fmla="*/ 2147483647 w 164"/>
                <a:gd name="T75" fmla="*/ 2147483647 h 38"/>
                <a:gd name="T76" fmla="*/ 2147483647 w 164"/>
                <a:gd name="T77" fmla="*/ 2147483647 h 38"/>
                <a:gd name="T78" fmla="*/ 2147483647 w 164"/>
                <a:gd name="T79" fmla="*/ 2147483647 h 38"/>
                <a:gd name="T80" fmla="*/ 2147483647 w 164"/>
                <a:gd name="T81" fmla="*/ 2147483647 h 38"/>
                <a:gd name="T82" fmla="*/ 2147483647 w 164"/>
                <a:gd name="T83" fmla="*/ 2147483647 h 38"/>
                <a:gd name="T84" fmla="*/ 2147483647 w 164"/>
                <a:gd name="T85" fmla="*/ 2147483647 h 38"/>
                <a:gd name="T86" fmla="*/ 2147483647 w 164"/>
                <a:gd name="T87" fmla="*/ 2147483647 h 38"/>
                <a:gd name="T88" fmla="*/ 2147483647 w 164"/>
                <a:gd name="T89" fmla="*/ 2147483647 h 38"/>
                <a:gd name="T90" fmla="*/ 2147483647 w 164"/>
                <a:gd name="T91" fmla="*/ 2147483647 h 38"/>
                <a:gd name="T92" fmla="*/ 2147483647 w 164"/>
                <a:gd name="T93" fmla="*/ 2147483647 h 38"/>
                <a:gd name="T94" fmla="*/ 2147483647 w 164"/>
                <a:gd name="T95" fmla="*/ 2147483647 h 38"/>
                <a:gd name="T96" fmla="*/ 2147483647 w 164"/>
                <a:gd name="T97" fmla="*/ 2147483647 h 38"/>
                <a:gd name="T98" fmla="*/ 2147483647 w 164"/>
                <a:gd name="T99" fmla="*/ 2147483647 h 38"/>
                <a:gd name="T100" fmla="*/ 2147483647 w 164"/>
                <a:gd name="T101" fmla="*/ 2147483647 h 38"/>
                <a:gd name="T102" fmla="*/ 2147483647 w 164"/>
                <a:gd name="T103" fmla="*/ 2147483647 h 38"/>
                <a:gd name="T104" fmla="*/ 2147483647 w 164"/>
                <a:gd name="T105" fmla="*/ 2147483647 h 38"/>
                <a:gd name="T106" fmla="*/ 2147483647 w 164"/>
                <a:gd name="T107" fmla="*/ 2147483647 h 38"/>
                <a:gd name="T108" fmla="*/ 2147483647 w 164"/>
                <a:gd name="T109" fmla="*/ 2147483647 h 38"/>
                <a:gd name="T110" fmla="*/ 2147483647 w 164"/>
                <a:gd name="T111" fmla="*/ 2147483647 h 38"/>
                <a:gd name="T112" fmla="*/ 2147483647 w 164"/>
                <a:gd name="T113" fmla="*/ 2147483647 h 38"/>
                <a:gd name="T114" fmla="*/ 2147483647 w 164"/>
                <a:gd name="T115" fmla="*/ 2147483647 h 3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64"/>
                <a:gd name="T175" fmla="*/ 0 h 38"/>
                <a:gd name="T176" fmla="*/ 164 w 164"/>
                <a:gd name="T177" fmla="*/ 38 h 3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64" h="38">
                  <a:moveTo>
                    <a:pt x="30" y="22"/>
                  </a:moveTo>
                  <a:lnTo>
                    <a:pt x="36" y="18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lnTo>
                    <a:pt x="8" y="16"/>
                  </a:lnTo>
                  <a:lnTo>
                    <a:pt x="4" y="14"/>
                  </a:lnTo>
                  <a:lnTo>
                    <a:pt x="0" y="6"/>
                  </a:lnTo>
                  <a:lnTo>
                    <a:pt x="8" y="2"/>
                  </a:lnTo>
                  <a:lnTo>
                    <a:pt x="20" y="0"/>
                  </a:lnTo>
                  <a:lnTo>
                    <a:pt x="28" y="2"/>
                  </a:lnTo>
                  <a:lnTo>
                    <a:pt x="32" y="6"/>
                  </a:lnTo>
                  <a:lnTo>
                    <a:pt x="38" y="8"/>
                  </a:lnTo>
                  <a:lnTo>
                    <a:pt x="44" y="10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4" y="6"/>
                  </a:lnTo>
                  <a:lnTo>
                    <a:pt x="68" y="6"/>
                  </a:lnTo>
                  <a:lnTo>
                    <a:pt x="62" y="10"/>
                  </a:lnTo>
                  <a:lnTo>
                    <a:pt x="60" y="12"/>
                  </a:lnTo>
                  <a:lnTo>
                    <a:pt x="58" y="16"/>
                  </a:lnTo>
                  <a:lnTo>
                    <a:pt x="60" y="18"/>
                  </a:lnTo>
                  <a:lnTo>
                    <a:pt x="60" y="20"/>
                  </a:lnTo>
                  <a:lnTo>
                    <a:pt x="66" y="20"/>
                  </a:lnTo>
                  <a:lnTo>
                    <a:pt x="80" y="20"/>
                  </a:lnTo>
                  <a:lnTo>
                    <a:pt x="94" y="20"/>
                  </a:lnTo>
                  <a:lnTo>
                    <a:pt x="108" y="20"/>
                  </a:lnTo>
                  <a:lnTo>
                    <a:pt x="120" y="18"/>
                  </a:lnTo>
                  <a:lnTo>
                    <a:pt x="136" y="18"/>
                  </a:lnTo>
                  <a:lnTo>
                    <a:pt x="144" y="18"/>
                  </a:lnTo>
                  <a:lnTo>
                    <a:pt x="152" y="20"/>
                  </a:lnTo>
                  <a:lnTo>
                    <a:pt x="164" y="22"/>
                  </a:lnTo>
                  <a:lnTo>
                    <a:pt x="160" y="30"/>
                  </a:lnTo>
                  <a:lnTo>
                    <a:pt x="156" y="36"/>
                  </a:lnTo>
                  <a:lnTo>
                    <a:pt x="148" y="38"/>
                  </a:lnTo>
                  <a:lnTo>
                    <a:pt x="140" y="38"/>
                  </a:lnTo>
                  <a:lnTo>
                    <a:pt x="132" y="38"/>
                  </a:lnTo>
                  <a:lnTo>
                    <a:pt x="124" y="36"/>
                  </a:lnTo>
                  <a:lnTo>
                    <a:pt x="118" y="36"/>
                  </a:lnTo>
                  <a:lnTo>
                    <a:pt x="110" y="34"/>
                  </a:lnTo>
                  <a:lnTo>
                    <a:pt x="104" y="34"/>
                  </a:lnTo>
                  <a:lnTo>
                    <a:pt x="96" y="32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78" y="32"/>
                  </a:lnTo>
                  <a:lnTo>
                    <a:pt x="72" y="34"/>
                  </a:lnTo>
                  <a:lnTo>
                    <a:pt x="68" y="38"/>
                  </a:lnTo>
                  <a:lnTo>
                    <a:pt x="62" y="38"/>
                  </a:lnTo>
                  <a:lnTo>
                    <a:pt x="42" y="36"/>
                  </a:lnTo>
                  <a:lnTo>
                    <a:pt x="32" y="36"/>
                  </a:lnTo>
                  <a:lnTo>
                    <a:pt x="28" y="36"/>
                  </a:lnTo>
                  <a:lnTo>
                    <a:pt x="24" y="38"/>
                  </a:lnTo>
                  <a:lnTo>
                    <a:pt x="24" y="30"/>
                  </a:lnTo>
                  <a:lnTo>
                    <a:pt x="28" y="24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20" name="Freeform 53"/>
            <p:cNvSpPr/>
            <p:nvPr/>
          </p:nvSpPr>
          <p:spPr bwMode="auto">
            <a:xfrm>
              <a:off x="3118024" y="2460990"/>
              <a:ext cx="46124" cy="22567"/>
            </a:xfrm>
            <a:custGeom>
              <a:avLst/>
              <a:gdLst>
                <a:gd name="T0" fmla="*/ 2147483647 w 30"/>
                <a:gd name="T1" fmla="*/ 2147483647 h 14"/>
                <a:gd name="T2" fmla="*/ 2147483647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2147483647 h 14"/>
                <a:gd name="T8" fmla="*/ 2147483647 w 30"/>
                <a:gd name="T9" fmla="*/ 2147483647 h 14"/>
                <a:gd name="T10" fmla="*/ 0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0 h 14"/>
                <a:gd name="T16" fmla="*/ 2147483647 w 30"/>
                <a:gd name="T17" fmla="*/ 0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2147483647 w 30"/>
                <a:gd name="T23" fmla="*/ 2147483647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14"/>
                <a:gd name="T38" fmla="*/ 30 w 30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14">
                  <a:moveTo>
                    <a:pt x="30" y="8"/>
                  </a:moveTo>
                  <a:lnTo>
                    <a:pt x="28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0" y="12"/>
                  </a:lnTo>
                  <a:lnTo>
                    <a:pt x="0" y="10"/>
                  </a:lnTo>
                  <a:lnTo>
                    <a:pt x="6" y="4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21" name="Freeform 54"/>
            <p:cNvSpPr/>
            <p:nvPr/>
          </p:nvSpPr>
          <p:spPr bwMode="auto">
            <a:xfrm>
              <a:off x="3166455" y="2390634"/>
              <a:ext cx="51890" cy="29203"/>
            </a:xfrm>
            <a:custGeom>
              <a:avLst/>
              <a:gdLst>
                <a:gd name="T0" fmla="*/ 2147483647 w 36"/>
                <a:gd name="T1" fmla="*/ 2147483647 h 18"/>
                <a:gd name="T2" fmla="*/ 2147483647 w 36"/>
                <a:gd name="T3" fmla="*/ 2147483647 h 18"/>
                <a:gd name="T4" fmla="*/ 2147483647 w 36"/>
                <a:gd name="T5" fmla="*/ 2147483647 h 18"/>
                <a:gd name="T6" fmla="*/ 2147483647 w 36"/>
                <a:gd name="T7" fmla="*/ 2147483647 h 18"/>
                <a:gd name="T8" fmla="*/ 2147483647 w 36"/>
                <a:gd name="T9" fmla="*/ 2147483647 h 18"/>
                <a:gd name="T10" fmla="*/ 2147483647 w 36"/>
                <a:gd name="T11" fmla="*/ 2147483647 h 18"/>
                <a:gd name="T12" fmla="*/ 2147483647 w 36"/>
                <a:gd name="T13" fmla="*/ 2147483647 h 18"/>
                <a:gd name="T14" fmla="*/ 2147483647 w 36"/>
                <a:gd name="T15" fmla="*/ 2147483647 h 18"/>
                <a:gd name="T16" fmla="*/ 2147483647 w 36"/>
                <a:gd name="T17" fmla="*/ 2147483647 h 18"/>
                <a:gd name="T18" fmla="*/ 0 w 36"/>
                <a:gd name="T19" fmla="*/ 2147483647 h 18"/>
                <a:gd name="T20" fmla="*/ 2147483647 w 36"/>
                <a:gd name="T21" fmla="*/ 2147483647 h 18"/>
                <a:gd name="T22" fmla="*/ 2147483647 w 36"/>
                <a:gd name="T23" fmla="*/ 0 h 18"/>
                <a:gd name="T24" fmla="*/ 2147483647 w 36"/>
                <a:gd name="T25" fmla="*/ 0 h 18"/>
                <a:gd name="T26" fmla="*/ 2147483647 w 36"/>
                <a:gd name="T27" fmla="*/ 0 h 18"/>
                <a:gd name="T28" fmla="*/ 2147483647 w 36"/>
                <a:gd name="T29" fmla="*/ 2147483647 h 18"/>
                <a:gd name="T30" fmla="*/ 2147483647 w 36"/>
                <a:gd name="T31" fmla="*/ 2147483647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6"/>
                <a:gd name="T49" fmla="*/ 0 h 18"/>
                <a:gd name="T50" fmla="*/ 36 w 36"/>
                <a:gd name="T51" fmla="*/ 18 h 1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6" h="18">
                  <a:moveTo>
                    <a:pt x="32" y="6"/>
                  </a:moveTo>
                  <a:lnTo>
                    <a:pt x="26" y="10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16" y="18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4" y="4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22" name="Freeform 55"/>
            <p:cNvSpPr/>
            <p:nvPr/>
          </p:nvSpPr>
          <p:spPr bwMode="auto">
            <a:xfrm>
              <a:off x="3234488" y="2314970"/>
              <a:ext cx="556952" cy="136727"/>
            </a:xfrm>
            <a:custGeom>
              <a:avLst/>
              <a:gdLst>
                <a:gd name="T0" fmla="*/ 2147483647 w 382"/>
                <a:gd name="T1" fmla="*/ 2147483647 h 86"/>
                <a:gd name="T2" fmla="*/ 2147483647 w 382"/>
                <a:gd name="T3" fmla="*/ 2147483647 h 86"/>
                <a:gd name="T4" fmla="*/ 2147483647 w 382"/>
                <a:gd name="T5" fmla="*/ 2147483647 h 86"/>
                <a:gd name="T6" fmla="*/ 2147483647 w 382"/>
                <a:gd name="T7" fmla="*/ 2147483647 h 86"/>
                <a:gd name="T8" fmla="*/ 2147483647 w 382"/>
                <a:gd name="T9" fmla="*/ 2147483647 h 86"/>
                <a:gd name="T10" fmla="*/ 2147483647 w 382"/>
                <a:gd name="T11" fmla="*/ 2147483647 h 86"/>
                <a:gd name="T12" fmla="*/ 2147483647 w 382"/>
                <a:gd name="T13" fmla="*/ 2147483647 h 86"/>
                <a:gd name="T14" fmla="*/ 2147483647 w 382"/>
                <a:gd name="T15" fmla="*/ 2147483647 h 86"/>
                <a:gd name="T16" fmla="*/ 2147483647 w 382"/>
                <a:gd name="T17" fmla="*/ 2147483647 h 86"/>
                <a:gd name="T18" fmla="*/ 2147483647 w 382"/>
                <a:gd name="T19" fmla="*/ 2147483647 h 86"/>
                <a:gd name="T20" fmla="*/ 2147483647 w 382"/>
                <a:gd name="T21" fmla="*/ 2147483647 h 86"/>
                <a:gd name="T22" fmla="*/ 2147483647 w 382"/>
                <a:gd name="T23" fmla="*/ 2147483647 h 86"/>
                <a:gd name="T24" fmla="*/ 2147483647 w 382"/>
                <a:gd name="T25" fmla="*/ 2147483647 h 86"/>
                <a:gd name="T26" fmla="*/ 2147483647 w 382"/>
                <a:gd name="T27" fmla="*/ 2147483647 h 86"/>
                <a:gd name="T28" fmla="*/ 2147483647 w 382"/>
                <a:gd name="T29" fmla="*/ 2147483647 h 86"/>
                <a:gd name="T30" fmla="*/ 2147483647 w 382"/>
                <a:gd name="T31" fmla="*/ 2147483647 h 86"/>
                <a:gd name="T32" fmla="*/ 2147483647 w 382"/>
                <a:gd name="T33" fmla="*/ 2147483647 h 86"/>
                <a:gd name="T34" fmla="*/ 2147483647 w 382"/>
                <a:gd name="T35" fmla="*/ 2147483647 h 86"/>
                <a:gd name="T36" fmla="*/ 2147483647 w 382"/>
                <a:gd name="T37" fmla="*/ 2147483647 h 86"/>
                <a:gd name="T38" fmla="*/ 2147483647 w 382"/>
                <a:gd name="T39" fmla="*/ 2147483647 h 86"/>
                <a:gd name="T40" fmla="*/ 2147483647 w 382"/>
                <a:gd name="T41" fmla="*/ 2147483647 h 86"/>
                <a:gd name="T42" fmla="*/ 2147483647 w 382"/>
                <a:gd name="T43" fmla="*/ 2147483647 h 86"/>
                <a:gd name="T44" fmla="*/ 2147483647 w 382"/>
                <a:gd name="T45" fmla="*/ 2147483647 h 86"/>
                <a:gd name="T46" fmla="*/ 2147483647 w 382"/>
                <a:gd name="T47" fmla="*/ 2147483647 h 86"/>
                <a:gd name="T48" fmla="*/ 2147483647 w 382"/>
                <a:gd name="T49" fmla="*/ 2147483647 h 86"/>
                <a:gd name="T50" fmla="*/ 2147483647 w 382"/>
                <a:gd name="T51" fmla="*/ 2147483647 h 86"/>
                <a:gd name="T52" fmla="*/ 0 w 382"/>
                <a:gd name="T53" fmla="*/ 2147483647 h 86"/>
                <a:gd name="T54" fmla="*/ 2147483647 w 382"/>
                <a:gd name="T55" fmla="*/ 2147483647 h 86"/>
                <a:gd name="T56" fmla="*/ 2147483647 w 382"/>
                <a:gd name="T57" fmla="*/ 2147483647 h 86"/>
                <a:gd name="T58" fmla="*/ 2147483647 w 382"/>
                <a:gd name="T59" fmla="*/ 2147483647 h 86"/>
                <a:gd name="T60" fmla="*/ 2147483647 w 382"/>
                <a:gd name="T61" fmla="*/ 2147483647 h 86"/>
                <a:gd name="T62" fmla="*/ 2147483647 w 382"/>
                <a:gd name="T63" fmla="*/ 2147483647 h 86"/>
                <a:gd name="T64" fmla="*/ 2147483647 w 382"/>
                <a:gd name="T65" fmla="*/ 2147483647 h 86"/>
                <a:gd name="T66" fmla="*/ 2147483647 w 382"/>
                <a:gd name="T67" fmla="*/ 2147483647 h 86"/>
                <a:gd name="T68" fmla="*/ 2147483647 w 382"/>
                <a:gd name="T69" fmla="*/ 2147483647 h 86"/>
                <a:gd name="T70" fmla="*/ 2147483647 w 382"/>
                <a:gd name="T71" fmla="*/ 2147483647 h 86"/>
                <a:gd name="T72" fmla="*/ 2147483647 w 382"/>
                <a:gd name="T73" fmla="*/ 2147483647 h 86"/>
                <a:gd name="T74" fmla="*/ 2147483647 w 382"/>
                <a:gd name="T75" fmla="*/ 2147483647 h 86"/>
                <a:gd name="T76" fmla="*/ 2147483647 w 382"/>
                <a:gd name="T77" fmla="*/ 2147483647 h 86"/>
                <a:gd name="T78" fmla="*/ 2147483647 w 382"/>
                <a:gd name="T79" fmla="*/ 2147483647 h 86"/>
                <a:gd name="T80" fmla="*/ 2147483647 w 382"/>
                <a:gd name="T81" fmla="*/ 2147483647 h 86"/>
                <a:gd name="T82" fmla="*/ 2147483647 w 382"/>
                <a:gd name="T83" fmla="*/ 2147483647 h 86"/>
                <a:gd name="T84" fmla="*/ 2147483647 w 382"/>
                <a:gd name="T85" fmla="*/ 2147483647 h 86"/>
                <a:gd name="T86" fmla="*/ 2147483647 w 382"/>
                <a:gd name="T87" fmla="*/ 2147483647 h 86"/>
                <a:gd name="T88" fmla="*/ 2147483647 w 382"/>
                <a:gd name="T89" fmla="*/ 2147483647 h 86"/>
                <a:gd name="T90" fmla="*/ 2147483647 w 382"/>
                <a:gd name="T91" fmla="*/ 2147483647 h 86"/>
                <a:gd name="T92" fmla="*/ 2147483647 w 382"/>
                <a:gd name="T93" fmla="*/ 2147483647 h 86"/>
                <a:gd name="T94" fmla="*/ 2147483647 w 382"/>
                <a:gd name="T95" fmla="*/ 2147483647 h 86"/>
                <a:gd name="T96" fmla="*/ 2147483647 w 382"/>
                <a:gd name="T97" fmla="*/ 0 h 86"/>
                <a:gd name="T98" fmla="*/ 2147483647 w 382"/>
                <a:gd name="T99" fmla="*/ 2147483647 h 86"/>
                <a:gd name="T100" fmla="*/ 2147483647 w 382"/>
                <a:gd name="T101" fmla="*/ 2147483647 h 86"/>
                <a:gd name="T102" fmla="*/ 2147483647 w 382"/>
                <a:gd name="T103" fmla="*/ 2147483647 h 86"/>
                <a:gd name="T104" fmla="*/ 2147483647 w 382"/>
                <a:gd name="T105" fmla="*/ 2147483647 h 86"/>
                <a:gd name="T106" fmla="*/ 2147483647 w 382"/>
                <a:gd name="T107" fmla="*/ 2147483647 h 86"/>
                <a:gd name="T108" fmla="*/ 2147483647 w 382"/>
                <a:gd name="T109" fmla="*/ 2147483647 h 86"/>
                <a:gd name="T110" fmla="*/ 2147483647 w 382"/>
                <a:gd name="T111" fmla="*/ 2147483647 h 86"/>
                <a:gd name="T112" fmla="*/ 2147483647 w 382"/>
                <a:gd name="T113" fmla="*/ 2147483647 h 86"/>
                <a:gd name="T114" fmla="*/ 2147483647 w 382"/>
                <a:gd name="T115" fmla="*/ 2147483647 h 86"/>
                <a:gd name="T116" fmla="*/ 2147483647 w 382"/>
                <a:gd name="T117" fmla="*/ 2147483647 h 86"/>
                <a:gd name="T118" fmla="*/ 2147483647 w 382"/>
                <a:gd name="T119" fmla="*/ 2147483647 h 86"/>
                <a:gd name="T120" fmla="*/ 2147483647 w 382"/>
                <a:gd name="T121" fmla="*/ 2147483647 h 86"/>
                <a:gd name="T122" fmla="*/ 2147483647 w 382"/>
                <a:gd name="T123" fmla="*/ 2147483647 h 86"/>
                <a:gd name="T124" fmla="*/ 2147483647 w 382"/>
                <a:gd name="T125" fmla="*/ 2147483647 h 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82"/>
                <a:gd name="T190" fmla="*/ 0 h 86"/>
                <a:gd name="T191" fmla="*/ 382 w 382"/>
                <a:gd name="T192" fmla="*/ 86 h 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82" h="86">
                  <a:moveTo>
                    <a:pt x="174" y="60"/>
                  </a:moveTo>
                  <a:lnTo>
                    <a:pt x="168" y="58"/>
                  </a:lnTo>
                  <a:lnTo>
                    <a:pt x="164" y="50"/>
                  </a:lnTo>
                  <a:lnTo>
                    <a:pt x="158" y="50"/>
                  </a:lnTo>
                  <a:lnTo>
                    <a:pt x="156" y="58"/>
                  </a:lnTo>
                  <a:lnTo>
                    <a:pt x="154" y="64"/>
                  </a:lnTo>
                  <a:lnTo>
                    <a:pt x="150" y="70"/>
                  </a:lnTo>
                  <a:lnTo>
                    <a:pt x="146" y="72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36" y="68"/>
                  </a:lnTo>
                  <a:lnTo>
                    <a:pt x="132" y="66"/>
                  </a:lnTo>
                  <a:lnTo>
                    <a:pt x="126" y="66"/>
                  </a:lnTo>
                  <a:lnTo>
                    <a:pt x="136" y="70"/>
                  </a:lnTo>
                  <a:lnTo>
                    <a:pt x="142" y="74"/>
                  </a:lnTo>
                  <a:lnTo>
                    <a:pt x="132" y="82"/>
                  </a:lnTo>
                  <a:lnTo>
                    <a:pt x="120" y="86"/>
                  </a:lnTo>
                  <a:lnTo>
                    <a:pt x="114" y="86"/>
                  </a:lnTo>
                  <a:lnTo>
                    <a:pt x="112" y="84"/>
                  </a:lnTo>
                  <a:lnTo>
                    <a:pt x="106" y="82"/>
                  </a:lnTo>
                  <a:lnTo>
                    <a:pt x="102" y="80"/>
                  </a:lnTo>
                  <a:lnTo>
                    <a:pt x="46" y="80"/>
                  </a:lnTo>
                  <a:lnTo>
                    <a:pt x="32" y="82"/>
                  </a:lnTo>
                  <a:lnTo>
                    <a:pt x="28" y="82"/>
                  </a:lnTo>
                  <a:lnTo>
                    <a:pt x="26" y="82"/>
                  </a:lnTo>
                  <a:lnTo>
                    <a:pt x="24" y="80"/>
                  </a:lnTo>
                  <a:lnTo>
                    <a:pt x="22" y="76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34" y="72"/>
                  </a:lnTo>
                  <a:lnTo>
                    <a:pt x="50" y="76"/>
                  </a:lnTo>
                  <a:lnTo>
                    <a:pt x="52" y="68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64" y="62"/>
                  </a:lnTo>
                  <a:lnTo>
                    <a:pt x="68" y="64"/>
                  </a:lnTo>
                  <a:lnTo>
                    <a:pt x="72" y="64"/>
                  </a:lnTo>
                  <a:lnTo>
                    <a:pt x="76" y="66"/>
                  </a:lnTo>
                  <a:lnTo>
                    <a:pt x="80" y="66"/>
                  </a:lnTo>
                  <a:lnTo>
                    <a:pt x="76" y="60"/>
                  </a:lnTo>
                  <a:lnTo>
                    <a:pt x="74" y="54"/>
                  </a:lnTo>
                  <a:lnTo>
                    <a:pt x="72" y="50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2" y="48"/>
                  </a:lnTo>
                  <a:lnTo>
                    <a:pt x="50" y="52"/>
                  </a:lnTo>
                  <a:lnTo>
                    <a:pt x="42" y="54"/>
                  </a:lnTo>
                  <a:lnTo>
                    <a:pt x="34" y="54"/>
                  </a:lnTo>
                  <a:lnTo>
                    <a:pt x="22" y="54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24" y="26"/>
                  </a:lnTo>
                  <a:lnTo>
                    <a:pt x="42" y="24"/>
                  </a:lnTo>
                  <a:lnTo>
                    <a:pt x="58" y="22"/>
                  </a:lnTo>
                  <a:lnTo>
                    <a:pt x="78" y="26"/>
                  </a:lnTo>
                  <a:lnTo>
                    <a:pt x="88" y="32"/>
                  </a:lnTo>
                  <a:lnTo>
                    <a:pt x="96" y="36"/>
                  </a:lnTo>
                  <a:lnTo>
                    <a:pt x="98" y="36"/>
                  </a:lnTo>
                  <a:lnTo>
                    <a:pt x="104" y="36"/>
                  </a:lnTo>
                  <a:lnTo>
                    <a:pt x="104" y="34"/>
                  </a:lnTo>
                  <a:lnTo>
                    <a:pt x="108" y="30"/>
                  </a:lnTo>
                  <a:lnTo>
                    <a:pt x="112" y="28"/>
                  </a:lnTo>
                  <a:lnTo>
                    <a:pt x="116" y="26"/>
                  </a:lnTo>
                  <a:lnTo>
                    <a:pt x="126" y="28"/>
                  </a:lnTo>
                  <a:lnTo>
                    <a:pt x="132" y="32"/>
                  </a:lnTo>
                  <a:lnTo>
                    <a:pt x="136" y="36"/>
                  </a:lnTo>
                  <a:lnTo>
                    <a:pt x="142" y="36"/>
                  </a:lnTo>
                  <a:lnTo>
                    <a:pt x="142" y="32"/>
                  </a:lnTo>
                  <a:lnTo>
                    <a:pt x="140" y="30"/>
                  </a:lnTo>
                  <a:lnTo>
                    <a:pt x="130" y="24"/>
                  </a:lnTo>
                  <a:lnTo>
                    <a:pt x="120" y="24"/>
                  </a:lnTo>
                  <a:lnTo>
                    <a:pt x="114" y="24"/>
                  </a:lnTo>
                  <a:lnTo>
                    <a:pt x="98" y="24"/>
                  </a:lnTo>
                  <a:lnTo>
                    <a:pt x="86" y="24"/>
                  </a:lnTo>
                  <a:lnTo>
                    <a:pt x="82" y="24"/>
                  </a:lnTo>
                  <a:lnTo>
                    <a:pt x="80" y="22"/>
                  </a:lnTo>
                  <a:lnTo>
                    <a:pt x="78" y="20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92" y="12"/>
                  </a:lnTo>
                  <a:lnTo>
                    <a:pt x="126" y="12"/>
                  </a:lnTo>
                  <a:lnTo>
                    <a:pt x="134" y="10"/>
                  </a:lnTo>
                  <a:lnTo>
                    <a:pt x="142" y="8"/>
                  </a:lnTo>
                  <a:lnTo>
                    <a:pt x="148" y="8"/>
                  </a:lnTo>
                  <a:lnTo>
                    <a:pt x="158" y="8"/>
                  </a:lnTo>
                  <a:lnTo>
                    <a:pt x="164" y="8"/>
                  </a:lnTo>
                  <a:lnTo>
                    <a:pt x="168" y="8"/>
                  </a:lnTo>
                  <a:lnTo>
                    <a:pt x="168" y="10"/>
                  </a:lnTo>
                  <a:lnTo>
                    <a:pt x="172" y="10"/>
                  </a:lnTo>
                  <a:lnTo>
                    <a:pt x="188" y="8"/>
                  </a:lnTo>
                  <a:lnTo>
                    <a:pt x="202" y="4"/>
                  </a:lnTo>
                  <a:lnTo>
                    <a:pt x="226" y="2"/>
                  </a:lnTo>
                  <a:lnTo>
                    <a:pt x="252" y="0"/>
                  </a:lnTo>
                  <a:lnTo>
                    <a:pt x="306" y="2"/>
                  </a:lnTo>
                  <a:lnTo>
                    <a:pt x="328" y="2"/>
                  </a:lnTo>
                  <a:lnTo>
                    <a:pt x="346" y="2"/>
                  </a:lnTo>
                  <a:lnTo>
                    <a:pt x="364" y="6"/>
                  </a:lnTo>
                  <a:lnTo>
                    <a:pt x="382" y="10"/>
                  </a:lnTo>
                  <a:lnTo>
                    <a:pt x="368" y="16"/>
                  </a:lnTo>
                  <a:lnTo>
                    <a:pt x="352" y="22"/>
                  </a:lnTo>
                  <a:lnTo>
                    <a:pt x="332" y="24"/>
                  </a:lnTo>
                  <a:lnTo>
                    <a:pt x="324" y="24"/>
                  </a:lnTo>
                  <a:lnTo>
                    <a:pt x="316" y="24"/>
                  </a:lnTo>
                  <a:lnTo>
                    <a:pt x="304" y="24"/>
                  </a:lnTo>
                  <a:lnTo>
                    <a:pt x="310" y="24"/>
                  </a:lnTo>
                  <a:lnTo>
                    <a:pt x="318" y="24"/>
                  </a:lnTo>
                  <a:lnTo>
                    <a:pt x="310" y="26"/>
                  </a:lnTo>
                  <a:lnTo>
                    <a:pt x="302" y="26"/>
                  </a:lnTo>
                  <a:lnTo>
                    <a:pt x="282" y="26"/>
                  </a:lnTo>
                  <a:lnTo>
                    <a:pt x="272" y="28"/>
                  </a:lnTo>
                  <a:lnTo>
                    <a:pt x="262" y="32"/>
                  </a:lnTo>
                  <a:lnTo>
                    <a:pt x="250" y="36"/>
                  </a:lnTo>
                  <a:lnTo>
                    <a:pt x="240" y="36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0" y="36"/>
                  </a:lnTo>
                  <a:lnTo>
                    <a:pt x="208" y="40"/>
                  </a:lnTo>
                  <a:lnTo>
                    <a:pt x="206" y="44"/>
                  </a:lnTo>
                  <a:lnTo>
                    <a:pt x="196" y="52"/>
                  </a:lnTo>
                  <a:lnTo>
                    <a:pt x="184" y="58"/>
                  </a:lnTo>
                  <a:lnTo>
                    <a:pt x="174" y="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23" name="Freeform 56"/>
            <p:cNvSpPr/>
            <p:nvPr/>
          </p:nvSpPr>
          <p:spPr bwMode="auto">
            <a:xfrm>
              <a:off x="3151464" y="2502140"/>
              <a:ext cx="415120" cy="300003"/>
            </a:xfrm>
            <a:custGeom>
              <a:avLst/>
              <a:gdLst>
                <a:gd name="T0" fmla="*/ 2147483647 w 284"/>
                <a:gd name="T1" fmla="*/ 2147483647 h 190"/>
                <a:gd name="T2" fmla="*/ 2147483647 w 284"/>
                <a:gd name="T3" fmla="*/ 2147483647 h 190"/>
                <a:gd name="T4" fmla="*/ 2147483647 w 284"/>
                <a:gd name="T5" fmla="*/ 2147483647 h 190"/>
                <a:gd name="T6" fmla="*/ 2147483647 w 284"/>
                <a:gd name="T7" fmla="*/ 2147483647 h 190"/>
                <a:gd name="T8" fmla="*/ 2147483647 w 284"/>
                <a:gd name="T9" fmla="*/ 2147483647 h 190"/>
                <a:gd name="T10" fmla="*/ 2147483647 w 284"/>
                <a:gd name="T11" fmla="*/ 2147483647 h 190"/>
                <a:gd name="T12" fmla="*/ 2147483647 w 284"/>
                <a:gd name="T13" fmla="*/ 2147483647 h 190"/>
                <a:gd name="T14" fmla="*/ 2147483647 w 284"/>
                <a:gd name="T15" fmla="*/ 2147483647 h 190"/>
                <a:gd name="T16" fmla="*/ 2147483647 w 284"/>
                <a:gd name="T17" fmla="*/ 2147483647 h 190"/>
                <a:gd name="T18" fmla="*/ 2147483647 w 284"/>
                <a:gd name="T19" fmla="*/ 2147483647 h 190"/>
                <a:gd name="T20" fmla="*/ 2147483647 w 284"/>
                <a:gd name="T21" fmla="*/ 2147483647 h 190"/>
                <a:gd name="T22" fmla="*/ 2147483647 w 284"/>
                <a:gd name="T23" fmla="*/ 2147483647 h 190"/>
                <a:gd name="T24" fmla="*/ 2147483647 w 284"/>
                <a:gd name="T25" fmla="*/ 2147483647 h 190"/>
                <a:gd name="T26" fmla="*/ 2147483647 w 284"/>
                <a:gd name="T27" fmla="*/ 2147483647 h 190"/>
                <a:gd name="T28" fmla="*/ 2147483647 w 284"/>
                <a:gd name="T29" fmla="*/ 2147483647 h 190"/>
                <a:gd name="T30" fmla="*/ 2147483647 w 284"/>
                <a:gd name="T31" fmla="*/ 2147483647 h 190"/>
                <a:gd name="T32" fmla="*/ 2147483647 w 284"/>
                <a:gd name="T33" fmla="*/ 2147483647 h 190"/>
                <a:gd name="T34" fmla="*/ 2147483647 w 284"/>
                <a:gd name="T35" fmla="*/ 2147483647 h 190"/>
                <a:gd name="T36" fmla="*/ 2147483647 w 284"/>
                <a:gd name="T37" fmla="*/ 2147483647 h 190"/>
                <a:gd name="T38" fmla="*/ 2147483647 w 284"/>
                <a:gd name="T39" fmla="*/ 2147483647 h 190"/>
                <a:gd name="T40" fmla="*/ 2147483647 w 284"/>
                <a:gd name="T41" fmla="*/ 2147483647 h 190"/>
                <a:gd name="T42" fmla="*/ 2147483647 w 284"/>
                <a:gd name="T43" fmla="*/ 2147483647 h 190"/>
                <a:gd name="T44" fmla="*/ 2147483647 w 284"/>
                <a:gd name="T45" fmla="*/ 2147483647 h 190"/>
                <a:gd name="T46" fmla="*/ 2147483647 w 284"/>
                <a:gd name="T47" fmla="*/ 2147483647 h 190"/>
                <a:gd name="T48" fmla="*/ 2147483647 w 284"/>
                <a:gd name="T49" fmla="*/ 2147483647 h 190"/>
                <a:gd name="T50" fmla="*/ 2147483647 w 284"/>
                <a:gd name="T51" fmla="*/ 2147483647 h 190"/>
                <a:gd name="T52" fmla="*/ 2147483647 w 284"/>
                <a:gd name="T53" fmla="*/ 2147483647 h 190"/>
                <a:gd name="T54" fmla="*/ 2147483647 w 284"/>
                <a:gd name="T55" fmla="*/ 2147483647 h 190"/>
                <a:gd name="T56" fmla="*/ 2147483647 w 284"/>
                <a:gd name="T57" fmla="*/ 2147483647 h 190"/>
                <a:gd name="T58" fmla="*/ 2147483647 w 284"/>
                <a:gd name="T59" fmla="*/ 2147483647 h 190"/>
                <a:gd name="T60" fmla="*/ 2147483647 w 284"/>
                <a:gd name="T61" fmla="*/ 2147483647 h 190"/>
                <a:gd name="T62" fmla="*/ 2147483647 w 284"/>
                <a:gd name="T63" fmla="*/ 2147483647 h 190"/>
                <a:gd name="T64" fmla="*/ 2147483647 w 284"/>
                <a:gd name="T65" fmla="*/ 2147483647 h 190"/>
                <a:gd name="T66" fmla="*/ 2147483647 w 284"/>
                <a:gd name="T67" fmla="*/ 2147483647 h 190"/>
                <a:gd name="T68" fmla="*/ 2147483647 w 284"/>
                <a:gd name="T69" fmla="*/ 2147483647 h 190"/>
                <a:gd name="T70" fmla="*/ 2147483647 w 284"/>
                <a:gd name="T71" fmla="*/ 2147483647 h 190"/>
                <a:gd name="T72" fmla="*/ 2147483647 w 284"/>
                <a:gd name="T73" fmla="*/ 2147483647 h 190"/>
                <a:gd name="T74" fmla="*/ 2147483647 w 284"/>
                <a:gd name="T75" fmla="*/ 2147483647 h 190"/>
                <a:gd name="T76" fmla="*/ 2147483647 w 284"/>
                <a:gd name="T77" fmla="*/ 2147483647 h 190"/>
                <a:gd name="T78" fmla="*/ 2147483647 w 284"/>
                <a:gd name="T79" fmla="*/ 2147483647 h 190"/>
                <a:gd name="T80" fmla="*/ 2147483647 w 284"/>
                <a:gd name="T81" fmla="*/ 2147483647 h 190"/>
                <a:gd name="T82" fmla="*/ 2147483647 w 284"/>
                <a:gd name="T83" fmla="*/ 2147483647 h 190"/>
                <a:gd name="T84" fmla="*/ 2147483647 w 284"/>
                <a:gd name="T85" fmla="*/ 2147483647 h 190"/>
                <a:gd name="T86" fmla="*/ 2147483647 w 284"/>
                <a:gd name="T87" fmla="*/ 2147483647 h 190"/>
                <a:gd name="T88" fmla="*/ 2147483647 w 284"/>
                <a:gd name="T89" fmla="*/ 2147483647 h 190"/>
                <a:gd name="T90" fmla="*/ 2147483647 w 284"/>
                <a:gd name="T91" fmla="*/ 2147483647 h 190"/>
                <a:gd name="T92" fmla="*/ 2147483647 w 284"/>
                <a:gd name="T93" fmla="*/ 2147483647 h 190"/>
                <a:gd name="T94" fmla="*/ 2147483647 w 284"/>
                <a:gd name="T95" fmla="*/ 2147483647 h 190"/>
                <a:gd name="T96" fmla="*/ 2147483647 w 284"/>
                <a:gd name="T97" fmla="*/ 2147483647 h 190"/>
                <a:gd name="T98" fmla="*/ 2147483647 w 284"/>
                <a:gd name="T99" fmla="*/ 2147483647 h 190"/>
                <a:gd name="T100" fmla="*/ 2147483647 w 284"/>
                <a:gd name="T101" fmla="*/ 2147483647 h 190"/>
                <a:gd name="T102" fmla="*/ 2147483647 w 284"/>
                <a:gd name="T103" fmla="*/ 2147483647 h 190"/>
                <a:gd name="T104" fmla="*/ 2147483647 w 284"/>
                <a:gd name="T105" fmla="*/ 2147483647 h 190"/>
                <a:gd name="T106" fmla="*/ 2147483647 w 284"/>
                <a:gd name="T107" fmla="*/ 2147483647 h 190"/>
                <a:gd name="T108" fmla="*/ 2147483647 w 284"/>
                <a:gd name="T109" fmla="*/ 2147483647 h 190"/>
                <a:gd name="T110" fmla="*/ 2147483647 w 284"/>
                <a:gd name="T111" fmla="*/ 2147483647 h 190"/>
                <a:gd name="T112" fmla="*/ 2147483647 w 284"/>
                <a:gd name="T113" fmla="*/ 2147483647 h 190"/>
                <a:gd name="T114" fmla="*/ 2147483647 w 284"/>
                <a:gd name="T115" fmla="*/ 0 h 190"/>
                <a:gd name="T116" fmla="*/ 2147483647 w 284"/>
                <a:gd name="T117" fmla="*/ 2147483647 h 190"/>
                <a:gd name="T118" fmla="*/ 2147483647 w 284"/>
                <a:gd name="T119" fmla="*/ 2147483647 h 190"/>
                <a:gd name="T120" fmla="*/ 2147483647 w 284"/>
                <a:gd name="T121" fmla="*/ 2147483647 h 190"/>
                <a:gd name="T122" fmla="*/ 2147483647 w 284"/>
                <a:gd name="T123" fmla="*/ 2147483647 h 19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4"/>
                <a:gd name="T187" fmla="*/ 0 h 190"/>
                <a:gd name="T188" fmla="*/ 284 w 284"/>
                <a:gd name="T189" fmla="*/ 190 h 19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4" h="190">
                  <a:moveTo>
                    <a:pt x="114" y="0"/>
                  </a:moveTo>
                  <a:lnTo>
                    <a:pt x="124" y="0"/>
                  </a:lnTo>
                  <a:lnTo>
                    <a:pt x="122" y="10"/>
                  </a:lnTo>
                  <a:lnTo>
                    <a:pt x="126" y="8"/>
                  </a:lnTo>
                  <a:lnTo>
                    <a:pt x="130" y="4"/>
                  </a:lnTo>
                  <a:lnTo>
                    <a:pt x="132" y="2"/>
                  </a:lnTo>
                  <a:lnTo>
                    <a:pt x="138" y="0"/>
                  </a:lnTo>
                  <a:lnTo>
                    <a:pt x="146" y="0"/>
                  </a:lnTo>
                  <a:lnTo>
                    <a:pt x="158" y="4"/>
                  </a:lnTo>
                  <a:lnTo>
                    <a:pt x="168" y="8"/>
                  </a:lnTo>
                  <a:lnTo>
                    <a:pt x="170" y="12"/>
                  </a:lnTo>
                  <a:lnTo>
                    <a:pt x="172" y="14"/>
                  </a:lnTo>
                  <a:lnTo>
                    <a:pt x="142" y="20"/>
                  </a:lnTo>
                  <a:lnTo>
                    <a:pt x="158" y="22"/>
                  </a:lnTo>
                  <a:lnTo>
                    <a:pt x="172" y="20"/>
                  </a:lnTo>
                  <a:lnTo>
                    <a:pt x="176" y="22"/>
                  </a:lnTo>
                  <a:lnTo>
                    <a:pt x="180" y="24"/>
                  </a:lnTo>
                  <a:lnTo>
                    <a:pt x="184" y="28"/>
                  </a:lnTo>
                  <a:lnTo>
                    <a:pt x="186" y="34"/>
                  </a:lnTo>
                  <a:lnTo>
                    <a:pt x="190" y="40"/>
                  </a:lnTo>
                  <a:lnTo>
                    <a:pt x="196" y="34"/>
                  </a:lnTo>
                  <a:lnTo>
                    <a:pt x="198" y="32"/>
                  </a:lnTo>
                  <a:lnTo>
                    <a:pt x="202" y="32"/>
                  </a:lnTo>
                  <a:lnTo>
                    <a:pt x="212" y="36"/>
                  </a:lnTo>
                  <a:lnTo>
                    <a:pt x="224" y="44"/>
                  </a:lnTo>
                  <a:lnTo>
                    <a:pt x="246" y="58"/>
                  </a:lnTo>
                  <a:lnTo>
                    <a:pt x="236" y="64"/>
                  </a:lnTo>
                  <a:lnTo>
                    <a:pt x="230" y="68"/>
                  </a:lnTo>
                  <a:lnTo>
                    <a:pt x="228" y="74"/>
                  </a:lnTo>
                  <a:lnTo>
                    <a:pt x="218" y="74"/>
                  </a:lnTo>
                  <a:lnTo>
                    <a:pt x="218" y="80"/>
                  </a:lnTo>
                  <a:lnTo>
                    <a:pt x="224" y="80"/>
                  </a:lnTo>
                  <a:lnTo>
                    <a:pt x="234" y="82"/>
                  </a:lnTo>
                  <a:lnTo>
                    <a:pt x="246" y="86"/>
                  </a:lnTo>
                  <a:lnTo>
                    <a:pt x="256" y="94"/>
                  </a:lnTo>
                  <a:lnTo>
                    <a:pt x="258" y="98"/>
                  </a:lnTo>
                  <a:lnTo>
                    <a:pt x="258" y="102"/>
                  </a:lnTo>
                  <a:lnTo>
                    <a:pt x="264" y="104"/>
                  </a:lnTo>
                  <a:lnTo>
                    <a:pt x="268" y="106"/>
                  </a:lnTo>
                  <a:lnTo>
                    <a:pt x="272" y="108"/>
                  </a:lnTo>
                  <a:lnTo>
                    <a:pt x="276" y="108"/>
                  </a:lnTo>
                  <a:lnTo>
                    <a:pt x="280" y="108"/>
                  </a:lnTo>
                  <a:lnTo>
                    <a:pt x="284" y="106"/>
                  </a:lnTo>
                  <a:lnTo>
                    <a:pt x="284" y="112"/>
                  </a:lnTo>
                  <a:lnTo>
                    <a:pt x="276" y="114"/>
                  </a:lnTo>
                  <a:lnTo>
                    <a:pt x="268" y="116"/>
                  </a:lnTo>
                  <a:lnTo>
                    <a:pt x="268" y="126"/>
                  </a:lnTo>
                  <a:lnTo>
                    <a:pt x="262" y="124"/>
                  </a:lnTo>
                  <a:lnTo>
                    <a:pt x="258" y="122"/>
                  </a:lnTo>
                  <a:lnTo>
                    <a:pt x="252" y="130"/>
                  </a:lnTo>
                  <a:lnTo>
                    <a:pt x="246" y="134"/>
                  </a:lnTo>
                  <a:lnTo>
                    <a:pt x="242" y="136"/>
                  </a:lnTo>
                  <a:lnTo>
                    <a:pt x="236" y="136"/>
                  </a:lnTo>
                  <a:lnTo>
                    <a:pt x="232" y="134"/>
                  </a:lnTo>
                  <a:lnTo>
                    <a:pt x="230" y="130"/>
                  </a:lnTo>
                  <a:lnTo>
                    <a:pt x="228" y="128"/>
                  </a:lnTo>
                  <a:lnTo>
                    <a:pt x="228" y="120"/>
                  </a:lnTo>
                  <a:lnTo>
                    <a:pt x="224" y="112"/>
                  </a:lnTo>
                  <a:lnTo>
                    <a:pt x="210" y="112"/>
                  </a:lnTo>
                  <a:lnTo>
                    <a:pt x="212" y="118"/>
                  </a:lnTo>
                  <a:lnTo>
                    <a:pt x="208" y="120"/>
                  </a:lnTo>
                  <a:lnTo>
                    <a:pt x="204" y="120"/>
                  </a:lnTo>
                  <a:lnTo>
                    <a:pt x="198" y="122"/>
                  </a:lnTo>
                  <a:lnTo>
                    <a:pt x="198" y="124"/>
                  </a:lnTo>
                  <a:lnTo>
                    <a:pt x="200" y="128"/>
                  </a:lnTo>
                  <a:lnTo>
                    <a:pt x="206" y="130"/>
                  </a:lnTo>
                  <a:lnTo>
                    <a:pt x="206" y="138"/>
                  </a:lnTo>
                  <a:lnTo>
                    <a:pt x="214" y="140"/>
                  </a:lnTo>
                  <a:lnTo>
                    <a:pt x="220" y="144"/>
                  </a:lnTo>
                  <a:lnTo>
                    <a:pt x="222" y="152"/>
                  </a:lnTo>
                  <a:lnTo>
                    <a:pt x="220" y="158"/>
                  </a:lnTo>
                  <a:lnTo>
                    <a:pt x="218" y="164"/>
                  </a:lnTo>
                  <a:lnTo>
                    <a:pt x="218" y="168"/>
                  </a:lnTo>
                  <a:lnTo>
                    <a:pt x="216" y="172"/>
                  </a:lnTo>
                  <a:lnTo>
                    <a:pt x="220" y="178"/>
                  </a:lnTo>
                  <a:lnTo>
                    <a:pt x="212" y="176"/>
                  </a:lnTo>
                  <a:lnTo>
                    <a:pt x="202" y="172"/>
                  </a:lnTo>
                  <a:lnTo>
                    <a:pt x="196" y="166"/>
                  </a:lnTo>
                  <a:lnTo>
                    <a:pt x="192" y="164"/>
                  </a:lnTo>
                  <a:lnTo>
                    <a:pt x="192" y="162"/>
                  </a:lnTo>
                  <a:lnTo>
                    <a:pt x="188" y="160"/>
                  </a:lnTo>
                  <a:lnTo>
                    <a:pt x="182" y="158"/>
                  </a:lnTo>
                  <a:lnTo>
                    <a:pt x="170" y="158"/>
                  </a:lnTo>
                  <a:lnTo>
                    <a:pt x="172" y="160"/>
                  </a:lnTo>
                  <a:lnTo>
                    <a:pt x="180" y="168"/>
                  </a:lnTo>
                  <a:lnTo>
                    <a:pt x="196" y="182"/>
                  </a:lnTo>
                  <a:lnTo>
                    <a:pt x="194" y="188"/>
                  </a:lnTo>
                  <a:lnTo>
                    <a:pt x="190" y="190"/>
                  </a:lnTo>
                  <a:lnTo>
                    <a:pt x="184" y="188"/>
                  </a:lnTo>
                  <a:lnTo>
                    <a:pt x="174" y="184"/>
                  </a:lnTo>
                  <a:lnTo>
                    <a:pt x="160" y="176"/>
                  </a:lnTo>
                  <a:lnTo>
                    <a:pt x="134" y="176"/>
                  </a:lnTo>
                  <a:lnTo>
                    <a:pt x="132" y="172"/>
                  </a:lnTo>
                  <a:lnTo>
                    <a:pt x="134" y="170"/>
                  </a:lnTo>
                  <a:lnTo>
                    <a:pt x="134" y="168"/>
                  </a:lnTo>
                  <a:lnTo>
                    <a:pt x="134" y="164"/>
                  </a:lnTo>
                  <a:lnTo>
                    <a:pt x="134" y="160"/>
                  </a:lnTo>
                  <a:lnTo>
                    <a:pt x="134" y="158"/>
                  </a:lnTo>
                  <a:lnTo>
                    <a:pt x="132" y="158"/>
                  </a:lnTo>
                  <a:lnTo>
                    <a:pt x="124" y="152"/>
                  </a:lnTo>
                  <a:lnTo>
                    <a:pt x="120" y="148"/>
                  </a:lnTo>
                  <a:lnTo>
                    <a:pt x="120" y="144"/>
                  </a:lnTo>
                  <a:lnTo>
                    <a:pt x="102" y="144"/>
                  </a:lnTo>
                  <a:lnTo>
                    <a:pt x="94" y="144"/>
                  </a:lnTo>
                  <a:lnTo>
                    <a:pt x="88" y="146"/>
                  </a:lnTo>
                  <a:lnTo>
                    <a:pt x="78" y="148"/>
                  </a:lnTo>
                  <a:lnTo>
                    <a:pt x="70" y="150"/>
                  </a:lnTo>
                  <a:lnTo>
                    <a:pt x="62" y="148"/>
                  </a:lnTo>
                  <a:lnTo>
                    <a:pt x="60" y="146"/>
                  </a:lnTo>
                  <a:lnTo>
                    <a:pt x="60" y="144"/>
                  </a:lnTo>
                  <a:lnTo>
                    <a:pt x="60" y="142"/>
                  </a:lnTo>
                  <a:lnTo>
                    <a:pt x="62" y="138"/>
                  </a:lnTo>
                  <a:lnTo>
                    <a:pt x="70" y="136"/>
                  </a:lnTo>
                  <a:lnTo>
                    <a:pt x="86" y="128"/>
                  </a:lnTo>
                  <a:lnTo>
                    <a:pt x="88" y="132"/>
                  </a:lnTo>
                  <a:lnTo>
                    <a:pt x="92" y="134"/>
                  </a:lnTo>
                  <a:lnTo>
                    <a:pt x="104" y="134"/>
                  </a:lnTo>
                  <a:lnTo>
                    <a:pt x="114" y="132"/>
                  </a:lnTo>
                  <a:lnTo>
                    <a:pt x="116" y="130"/>
                  </a:lnTo>
                  <a:lnTo>
                    <a:pt x="120" y="128"/>
                  </a:lnTo>
                  <a:lnTo>
                    <a:pt x="122" y="126"/>
                  </a:lnTo>
                  <a:lnTo>
                    <a:pt x="122" y="120"/>
                  </a:lnTo>
                  <a:lnTo>
                    <a:pt x="134" y="116"/>
                  </a:lnTo>
                  <a:lnTo>
                    <a:pt x="142" y="112"/>
                  </a:lnTo>
                  <a:lnTo>
                    <a:pt x="162" y="98"/>
                  </a:lnTo>
                  <a:lnTo>
                    <a:pt x="152" y="84"/>
                  </a:lnTo>
                  <a:lnTo>
                    <a:pt x="148" y="82"/>
                  </a:lnTo>
                  <a:lnTo>
                    <a:pt x="142" y="80"/>
                  </a:lnTo>
                  <a:lnTo>
                    <a:pt x="142" y="76"/>
                  </a:lnTo>
                  <a:lnTo>
                    <a:pt x="128" y="76"/>
                  </a:lnTo>
                  <a:lnTo>
                    <a:pt x="130" y="74"/>
                  </a:lnTo>
                  <a:lnTo>
                    <a:pt x="134" y="74"/>
                  </a:lnTo>
                  <a:lnTo>
                    <a:pt x="134" y="66"/>
                  </a:lnTo>
                  <a:lnTo>
                    <a:pt x="130" y="64"/>
                  </a:lnTo>
                  <a:lnTo>
                    <a:pt x="126" y="62"/>
                  </a:lnTo>
                  <a:lnTo>
                    <a:pt x="118" y="56"/>
                  </a:lnTo>
                  <a:lnTo>
                    <a:pt x="114" y="54"/>
                  </a:lnTo>
                  <a:lnTo>
                    <a:pt x="112" y="54"/>
                  </a:lnTo>
                  <a:lnTo>
                    <a:pt x="110" y="56"/>
                  </a:lnTo>
                  <a:lnTo>
                    <a:pt x="104" y="58"/>
                  </a:lnTo>
                  <a:lnTo>
                    <a:pt x="100" y="62"/>
                  </a:lnTo>
                  <a:lnTo>
                    <a:pt x="96" y="64"/>
                  </a:lnTo>
                  <a:lnTo>
                    <a:pt x="92" y="66"/>
                  </a:lnTo>
                  <a:lnTo>
                    <a:pt x="88" y="66"/>
                  </a:lnTo>
                  <a:lnTo>
                    <a:pt x="88" y="64"/>
                  </a:lnTo>
                  <a:lnTo>
                    <a:pt x="88" y="56"/>
                  </a:lnTo>
                  <a:lnTo>
                    <a:pt x="76" y="58"/>
                  </a:lnTo>
                  <a:lnTo>
                    <a:pt x="64" y="58"/>
                  </a:lnTo>
                  <a:lnTo>
                    <a:pt x="36" y="56"/>
                  </a:lnTo>
                  <a:lnTo>
                    <a:pt x="32" y="56"/>
                  </a:lnTo>
                  <a:lnTo>
                    <a:pt x="26" y="54"/>
                  </a:lnTo>
                  <a:lnTo>
                    <a:pt x="24" y="52"/>
                  </a:lnTo>
                  <a:lnTo>
                    <a:pt x="22" y="46"/>
                  </a:lnTo>
                  <a:lnTo>
                    <a:pt x="18" y="48"/>
                  </a:lnTo>
                  <a:lnTo>
                    <a:pt x="14" y="50"/>
                  </a:lnTo>
                  <a:lnTo>
                    <a:pt x="10" y="52"/>
                  </a:lnTo>
                  <a:lnTo>
                    <a:pt x="6" y="52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6" y="40"/>
                  </a:lnTo>
                  <a:lnTo>
                    <a:pt x="14" y="40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22" y="14"/>
                  </a:lnTo>
                  <a:lnTo>
                    <a:pt x="32" y="10"/>
                  </a:lnTo>
                  <a:lnTo>
                    <a:pt x="56" y="6"/>
                  </a:lnTo>
                  <a:lnTo>
                    <a:pt x="64" y="4"/>
                  </a:lnTo>
                  <a:lnTo>
                    <a:pt x="72" y="0"/>
                  </a:lnTo>
                  <a:lnTo>
                    <a:pt x="82" y="0"/>
                  </a:lnTo>
                  <a:lnTo>
                    <a:pt x="78" y="6"/>
                  </a:lnTo>
                  <a:lnTo>
                    <a:pt x="72" y="8"/>
                  </a:lnTo>
                  <a:lnTo>
                    <a:pt x="62" y="12"/>
                  </a:lnTo>
                  <a:lnTo>
                    <a:pt x="58" y="16"/>
                  </a:lnTo>
                  <a:lnTo>
                    <a:pt x="54" y="18"/>
                  </a:lnTo>
                  <a:lnTo>
                    <a:pt x="50" y="22"/>
                  </a:lnTo>
                  <a:lnTo>
                    <a:pt x="48" y="28"/>
                  </a:lnTo>
                  <a:lnTo>
                    <a:pt x="56" y="28"/>
                  </a:lnTo>
                  <a:lnTo>
                    <a:pt x="60" y="24"/>
                  </a:lnTo>
                  <a:lnTo>
                    <a:pt x="64" y="18"/>
                  </a:lnTo>
                  <a:lnTo>
                    <a:pt x="70" y="14"/>
                  </a:lnTo>
                  <a:lnTo>
                    <a:pt x="76" y="12"/>
                  </a:lnTo>
                  <a:lnTo>
                    <a:pt x="94" y="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24" name="Freeform 57"/>
            <p:cNvSpPr/>
            <p:nvPr/>
          </p:nvSpPr>
          <p:spPr bwMode="auto">
            <a:xfrm>
              <a:off x="3303675" y="2630901"/>
              <a:ext cx="47278" cy="29203"/>
            </a:xfrm>
            <a:custGeom>
              <a:avLst/>
              <a:gdLst>
                <a:gd name="T0" fmla="*/ 2147483647 w 32"/>
                <a:gd name="T1" fmla="*/ 2147483647 h 18"/>
                <a:gd name="T2" fmla="*/ 2147483647 w 32"/>
                <a:gd name="T3" fmla="*/ 0 h 18"/>
                <a:gd name="T4" fmla="*/ 2147483647 w 32"/>
                <a:gd name="T5" fmla="*/ 0 h 18"/>
                <a:gd name="T6" fmla="*/ 2147483647 w 32"/>
                <a:gd name="T7" fmla="*/ 2147483647 h 18"/>
                <a:gd name="T8" fmla="*/ 2147483647 w 32"/>
                <a:gd name="T9" fmla="*/ 2147483647 h 18"/>
                <a:gd name="T10" fmla="*/ 2147483647 w 32"/>
                <a:gd name="T11" fmla="*/ 2147483647 h 18"/>
                <a:gd name="T12" fmla="*/ 2147483647 w 32"/>
                <a:gd name="T13" fmla="*/ 2147483647 h 18"/>
                <a:gd name="T14" fmla="*/ 2147483647 w 32"/>
                <a:gd name="T15" fmla="*/ 2147483647 h 18"/>
                <a:gd name="T16" fmla="*/ 2147483647 w 32"/>
                <a:gd name="T17" fmla="*/ 2147483647 h 18"/>
                <a:gd name="T18" fmla="*/ 2147483647 w 32"/>
                <a:gd name="T19" fmla="*/ 2147483647 h 18"/>
                <a:gd name="T20" fmla="*/ 0 w 32"/>
                <a:gd name="T21" fmla="*/ 2147483647 h 18"/>
                <a:gd name="T22" fmla="*/ 2147483647 w 32"/>
                <a:gd name="T23" fmla="*/ 2147483647 h 18"/>
                <a:gd name="T24" fmla="*/ 2147483647 w 32"/>
                <a:gd name="T25" fmla="*/ 2147483647 h 18"/>
                <a:gd name="T26" fmla="*/ 2147483647 w 32"/>
                <a:gd name="T27" fmla="*/ 2147483647 h 18"/>
                <a:gd name="T28" fmla="*/ 2147483647 w 32"/>
                <a:gd name="T29" fmla="*/ 2147483647 h 18"/>
                <a:gd name="T30" fmla="*/ 2147483647 w 32"/>
                <a:gd name="T31" fmla="*/ 0 h 18"/>
                <a:gd name="T32" fmla="*/ 2147483647 w 32"/>
                <a:gd name="T33" fmla="*/ 2147483647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"/>
                <a:gd name="T52" fmla="*/ 0 h 18"/>
                <a:gd name="T53" fmla="*/ 32 w 32"/>
                <a:gd name="T54" fmla="*/ 18 h 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" h="18">
                  <a:moveTo>
                    <a:pt x="16" y="2"/>
                  </a:moveTo>
                  <a:lnTo>
                    <a:pt x="28" y="0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0" y="6"/>
                  </a:lnTo>
                  <a:lnTo>
                    <a:pt x="28" y="10"/>
                  </a:lnTo>
                  <a:lnTo>
                    <a:pt x="22" y="14"/>
                  </a:lnTo>
                  <a:lnTo>
                    <a:pt x="14" y="18"/>
                  </a:lnTo>
                  <a:lnTo>
                    <a:pt x="6" y="18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25" name="Freeform 59"/>
            <p:cNvSpPr/>
            <p:nvPr/>
          </p:nvSpPr>
          <p:spPr bwMode="auto">
            <a:xfrm>
              <a:off x="1955689" y="3152587"/>
              <a:ext cx="1276492" cy="687615"/>
            </a:xfrm>
            <a:custGeom>
              <a:avLst/>
              <a:gdLst>
                <a:gd name="T0" fmla="*/ 2147483647 w 872"/>
                <a:gd name="T1" fmla="*/ 2147483647 h 434"/>
                <a:gd name="T2" fmla="*/ 2147483647 w 872"/>
                <a:gd name="T3" fmla="*/ 2147483647 h 434"/>
                <a:gd name="T4" fmla="*/ 2147483647 w 872"/>
                <a:gd name="T5" fmla="*/ 2147483647 h 434"/>
                <a:gd name="T6" fmla="*/ 2147483647 w 872"/>
                <a:gd name="T7" fmla="*/ 2147483647 h 434"/>
                <a:gd name="T8" fmla="*/ 2147483647 w 872"/>
                <a:gd name="T9" fmla="*/ 2147483647 h 434"/>
                <a:gd name="T10" fmla="*/ 2147483647 w 872"/>
                <a:gd name="T11" fmla="*/ 2147483647 h 434"/>
                <a:gd name="T12" fmla="*/ 2147483647 w 872"/>
                <a:gd name="T13" fmla="*/ 2147483647 h 434"/>
                <a:gd name="T14" fmla="*/ 2147483647 w 872"/>
                <a:gd name="T15" fmla="*/ 2147483647 h 434"/>
                <a:gd name="T16" fmla="*/ 2147483647 w 872"/>
                <a:gd name="T17" fmla="*/ 2147483647 h 434"/>
                <a:gd name="T18" fmla="*/ 2147483647 w 872"/>
                <a:gd name="T19" fmla="*/ 2147483647 h 434"/>
                <a:gd name="T20" fmla="*/ 2147483647 w 872"/>
                <a:gd name="T21" fmla="*/ 2147483647 h 434"/>
                <a:gd name="T22" fmla="*/ 2147483647 w 872"/>
                <a:gd name="T23" fmla="*/ 2147483647 h 434"/>
                <a:gd name="T24" fmla="*/ 2147483647 w 872"/>
                <a:gd name="T25" fmla="*/ 2147483647 h 434"/>
                <a:gd name="T26" fmla="*/ 2147483647 w 872"/>
                <a:gd name="T27" fmla="*/ 2147483647 h 434"/>
                <a:gd name="T28" fmla="*/ 2147483647 w 872"/>
                <a:gd name="T29" fmla="*/ 2147483647 h 434"/>
                <a:gd name="T30" fmla="*/ 2147483647 w 872"/>
                <a:gd name="T31" fmla="*/ 2147483647 h 434"/>
                <a:gd name="T32" fmla="*/ 2147483647 w 872"/>
                <a:gd name="T33" fmla="*/ 2147483647 h 434"/>
                <a:gd name="T34" fmla="*/ 2147483647 w 872"/>
                <a:gd name="T35" fmla="*/ 2147483647 h 434"/>
                <a:gd name="T36" fmla="*/ 2147483647 w 872"/>
                <a:gd name="T37" fmla="*/ 2147483647 h 434"/>
                <a:gd name="T38" fmla="*/ 2147483647 w 872"/>
                <a:gd name="T39" fmla="*/ 2147483647 h 434"/>
                <a:gd name="T40" fmla="*/ 2147483647 w 872"/>
                <a:gd name="T41" fmla="*/ 2147483647 h 434"/>
                <a:gd name="T42" fmla="*/ 2147483647 w 872"/>
                <a:gd name="T43" fmla="*/ 2147483647 h 434"/>
                <a:gd name="T44" fmla="*/ 2147483647 w 872"/>
                <a:gd name="T45" fmla="*/ 2147483647 h 434"/>
                <a:gd name="T46" fmla="*/ 2147483647 w 872"/>
                <a:gd name="T47" fmla="*/ 2147483647 h 434"/>
                <a:gd name="T48" fmla="*/ 2147483647 w 872"/>
                <a:gd name="T49" fmla="*/ 2147483647 h 434"/>
                <a:gd name="T50" fmla="*/ 2147483647 w 872"/>
                <a:gd name="T51" fmla="*/ 2147483647 h 434"/>
                <a:gd name="T52" fmla="*/ 2147483647 w 872"/>
                <a:gd name="T53" fmla="*/ 2147483647 h 434"/>
                <a:gd name="T54" fmla="*/ 2147483647 w 872"/>
                <a:gd name="T55" fmla="*/ 2147483647 h 434"/>
                <a:gd name="T56" fmla="*/ 2147483647 w 872"/>
                <a:gd name="T57" fmla="*/ 2147483647 h 434"/>
                <a:gd name="T58" fmla="*/ 2147483647 w 872"/>
                <a:gd name="T59" fmla="*/ 2147483647 h 434"/>
                <a:gd name="T60" fmla="*/ 2147483647 w 872"/>
                <a:gd name="T61" fmla="*/ 2147483647 h 434"/>
                <a:gd name="T62" fmla="*/ 2147483647 w 872"/>
                <a:gd name="T63" fmla="*/ 2147483647 h 434"/>
                <a:gd name="T64" fmla="*/ 2147483647 w 872"/>
                <a:gd name="T65" fmla="*/ 2147483647 h 434"/>
                <a:gd name="T66" fmla="*/ 2147483647 w 872"/>
                <a:gd name="T67" fmla="*/ 2147483647 h 434"/>
                <a:gd name="T68" fmla="*/ 2147483647 w 872"/>
                <a:gd name="T69" fmla="*/ 2147483647 h 434"/>
                <a:gd name="T70" fmla="*/ 2147483647 w 872"/>
                <a:gd name="T71" fmla="*/ 2147483647 h 434"/>
                <a:gd name="T72" fmla="*/ 2147483647 w 872"/>
                <a:gd name="T73" fmla="*/ 2147483647 h 434"/>
                <a:gd name="T74" fmla="*/ 2147483647 w 872"/>
                <a:gd name="T75" fmla="*/ 2147483647 h 434"/>
                <a:gd name="T76" fmla="*/ 2147483647 w 872"/>
                <a:gd name="T77" fmla="*/ 2147483647 h 434"/>
                <a:gd name="T78" fmla="*/ 2147483647 w 872"/>
                <a:gd name="T79" fmla="*/ 2147483647 h 434"/>
                <a:gd name="T80" fmla="*/ 2147483647 w 872"/>
                <a:gd name="T81" fmla="*/ 2147483647 h 434"/>
                <a:gd name="T82" fmla="*/ 2147483647 w 872"/>
                <a:gd name="T83" fmla="*/ 2147483647 h 434"/>
                <a:gd name="T84" fmla="*/ 2147483647 w 872"/>
                <a:gd name="T85" fmla="*/ 2147483647 h 434"/>
                <a:gd name="T86" fmla="*/ 2147483647 w 872"/>
                <a:gd name="T87" fmla="*/ 2147483647 h 434"/>
                <a:gd name="T88" fmla="*/ 2147483647 w 872"/>
                <a:gd name="T89" fmla="*/ 2147483647 h 434"/>
                <a:gd name="T90" fmla="*/ 2147483647 w 872"/>
                <a:gd name="T91" fmla="*/ 2147483647 h 434"/>
                <a:gd name="T92" fmla="*/ 2147483647 w 872"/>
                <a:gd name="T93" fmla="*/ 2147483647 h 434"/>
                <a:gd name="T94" fmla="*/ 2147483647 w 872"/>
                <a:gd name="T95" fmla="*/ 2147483647 h 434"/>
                <a:gd name="T96" fmla="*/ 2147483647 w 872"/>
                <a:gd name="T97" fmla="*/ 2147483647 h 434"/>
                <a:gd name="T98" fmla="*/ 2147483647 w 872"/>
                <a:gd name="T99" fmla="*/ 2147483647 h 434"/>
                <a:gd name="T100" fmla="*/ 2147483647 w 872"/>
                <a:gd name="T101" fmla="*/ 2147483647 h 434"/>
                <a:gd name="T102" fmla="*/ 2147483647 w 872"/>
                <a:gd name="T103" fmla="*/ 2147483647 h 434"/>
                <a:gd name="T104" fmla="*/ 0 w 872"/>
                <a:gd name="T105" fmla="*/ 2147483647 h 434"/>
                <a:gd name="T106" fmla="*/ 2147483647 w 872"/>
                <a:gd name="T107" fmla="*/ 2147483647 h 434"/>
                <a:gd name="T108" fmla="*/ 2147483647 w 872"/>
                <a:gd name="T109" fmla="*/ 2147483647 h 43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2"/>
                <a:gd name="T166" fmla="*/ 0 h 434"/>
                <a:gd name="T167" fmla="*/ 872 w 872"/>
                <a:gd name="T168" fmla="*/ 434 h 43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2" h="434">
                  <a:moveTo>
                    <a:pt x="4" y="226"/>
                  </a:moveTo>
                  <a:lnTo>
                    <a:pt x="4" y="228"/>
                  </a:lnTo>
                  <a:lnTo>
                    <a:pt x="4" y="230"/>
                  </a:lnTo>
                  <a:lnTo>
                    <a:pt x="2" y="236"/>
                  </a:lnTo>
                  <a:lnTo>
                    <a:pt x="4" y="244"/>
                  </a:lnTo>
                  <a:lnTo>
                    <a:pt x="6" y="254"/>
                  </a:lnTo>
                  <a:lnTo>
                    <a:pt x="14" y="260"/>
                  </a:lnTo>
                  <a:lnTo>
                    <a:pt x="26" y="264"/>
                  </a:lnTo>
                  <a:lnTo>
                    <a:pt x="30" y="266"/>
                  </a:lnTo>
                  <a:lnTo>
                    <a:pt x="32" y="268"/>
                  </a:lnTo>
                  <a:lnTo>
                    <a:pt x="40" y="278"/>
                  </a:lnTo>
                  <a:lnTo>
                    <a:pt x="44" y="290"/>
                  </a:lnTo>
                  <a:lnTo>
                    <a:pt x="46" y="300"/>
                  </a:lnTo>
                  <a:lnTo>
                    <a:pt x="66" y="298"/>
                  </a:lnTo>
                  <a:lnTo>
                    <a:pt x="74" y="298"/>
                  </a:lnTo>
                  <a:lnTo>
                    <a:pt x="80" y="300"/>
                  </a:lnTo>
                  <a:lnTo>
                    <a:pt x="124" y="326"/>
                  </a:lnTo>
                  <a:lnTo>
                    <a:pt x="174" y="326"/>
                  </a:lnTo>
                  <a:lnTo>
                    <a:pt x="178" y="316"/>
                  </a:lnTo>
                  <a:lnTo>
                    <a:pt x="194" y="318"/>
                  </a:lnTo>
                  <a:lnTo>
                    <a:pt x="198" y="318"/>
                  </a:lnTo>
                  <a:lnTo>
                    <a:pt x="204" y="316"/>
                  </a:lnTo>
                  <a:lnTo>
                    <a:pt x="206" y="324"/>
                  </a:lnTo>
                  <a:lnTo>
                    <a:pt x="212" y="328"/>
                  </a:lnTo>
                  <a:lnTo>
                    <a:pt x="216" y="332"/>
                  </a:lnTo>
                  <a:lnTo>
                    <a:pt x="220" y="336"/>
                  </a:lnTo>
                  <a:lnTo>
                    <a:pt x="224" y="356"/>
                  </a:lnTo>
                  <a:lnTo>
                    <a:pt x="226" y="360"/>
                  </a:lnTo>
                  <a:lnTo>
                    <a:pt x="230" y="364"/>
                  </a:lnTo>
                  <a:lnTo>
                    <a:pt x="234" y="366"/>
                  </a:lnTo>
                  <a:lnTo>
                    <a:pt x="238" y="366"/>
                  </a:lnTo>
                  <a:lnTo>
                    <a:pt x="244" y="364"/>
                  </a:lnTo>
                  <a:lnTo>
                    <a:pt x="250" y="360"/>
                  </a:lnTo>
                  <a:lnTo>
                    <a:pt x="254" y="354"/>
                  </a:lnTo>
                  <a:lnTo>
                    <a:pt x="256" y="354"/>
                  </a:lnTo>
                  <a:lnTo>
                    <a:pt x="262" y="354"/>
                  </a:lnTo>
                  <a:lnTo>
                    <a:pt x="270" y="354"/>
                  </a:lnTo>
                  <a:lnTo>
                    <a:pt x="276" y="358"/>
                  </a:lnTo>
                  <a:lnTo>
                    <a:pt x="278" y="366"/>
                  </a:lnTo>
                  <a:lnTo>
                    <a:pt x="282" y="374"/>
                  </a:lnTo>
                  <a:lnTo>
                    <a:pt x="286" y="392"/>
                  </a:lnTo>
                  <a:lnTo>
                    <a:pt x="288" y="408"/>
                  </a:lnTo>
                  <a:lnTo>
                    <a:pt x="290" y="412"/>
                  </a:lnTo>
                  <a:lnTo>
                    <a:pt x="294" y="414"/>
                  </a:lnTo>
                  <a:lnTo>
                    <a:pt x="302" y="420"/>
                  </a:lnTo>
                  <a:lnTo>
                    <a:pt x="320" y="426"/>
                  </a:lnTo>
                  <a:lnTo>
                    <a:pt x="322" y="426"/>
                  </a:lnTo>
                  <a:lnTo>
                    <a:pt x="322" y="408"/>
                  </a:lnTo>
                  <a:lnTo>
                    <a:pt x="322" y="402"/>
                  </a:lnTo>
                  <a:lnTo>
                    <a:pt x="324" y="394"/>
                  </a:lnTo>
                  <a:lnTo>
                    <a:pt x="328" y="388"/>
                  </a:lnTo>
                  <a:lnTo>
                    <a:pt x="332" y="382"/>
                  </a:lnTo>
                  <a:lnTo>
                    <a:pt x="338" y="378"/>
                  </a:lnTo>
                  <a:lnTo>
                    <a:pt x="340" y="374"/>
                  </a:lnTo>
                  <a:lnTo>
                    <a:pt x="342" y="370"/>
                  </a:lnTo>
                  <a:lnTo>
                    <a:pt x="350" y="370"/>
                  </a:lnTo>
                  <a:lnTo>
                    <a:pt x="358" y="368"/>
                  </a:lnTo>
                  <a:lnTo>
                    <a:pt x="370" y="360"/>
                  </a:lnTo>
                  <a:lnTo>
                    <a:pt x="372" y="358"/>
                  </a:lnTo>
                  <a:lnTo>
                    <a:pt x="374" y="356"/>
                  </a:lnTo>
                  <a:lnTo>
                    <a:pt x="374" y="354"/>
                  </a:lnTo>
                  <a:lnTo>
                    <a:pt x="378" y="352"/>
                  </a:lnTo>
                  <a:lnTo>
                    <a:pt x="384" y="354"/>
                  </a:lnTo>
                  <a:lnTo>
                    <a:pt x="386" y="352"/>
                  </a:lnTo>
                  <a:lnTo>
                    <a:pt x="386" y="350"/>
                  </a:lnTo>
                  <a:lnTo>
                    <a:pt x="388" y="348"/>
                  </a:lnTo>
                  <a:lnTo>
                    <a:pt x="392" y="348"/>
                  </a:lnTo>
                  <a:lnTo>
                    <a:pt x="398" y="348"/>
                  </a:lnTo>
                  <a:lnTo>
                    <a:pt x="404" y="350"/>
                  </a:lnTo>
                  <a:lnTo>
                    <a:pt x="408" y="352"/>
                  </a:lnTo>
                  <a:lnTo>
                    <a:pt x="414" y="354"/>
                  </a:lnTo>
                  <a:lnTo>
                    <a:pt x="418" y="352"/>
                  </a:lnTo>
                  <a:lnTo>
                    <a:pt x="424" y="352"/>
                  </a:lnTo>
                  <a:lnTo>
                    <a:pt x="430" y="356"/>
                  </a:lnTo>
                  <a:lnTo>
                    <a:pt x="434" y="358"/>
                  </a:lnTo>
                  <a:lnTo>
                    <a:pt x="440" y="360"/>
                  </a:lnTo>
                  <a:lnTo>
                    <a:pt x="444" y="358"/>
                  </a:lnTo>
                  <a:lnTo>
                    <a:pt x="450" y="356"/>
                  </a:lnTo>
                  <a:lnTo>
                    <a:pt x="452" y="358"/>
                  </a:lnTo>
                  <a:lnTo>
                    <a:pt x="454" y="360"/>
                  </a:lnTo>
                  <a:lnTo>
                    <a:pt x="456" y="362"/>
                  </a:lnTo>
                  <a:lnTo>
                    <a:pt x="460" y="362"/>
                  </a:lnTo>
                  <a:lnTo>
                    <a:pt x="462" y="362"/>
                  </a:lnTo>
                  <a:lnTo>
                    <a:pt x="462" y="358"/>
                  </a:lnTo>
                  <a:lnTo>
                    <a:pt x="458" y="356"/>
                  </a:lnTo>
                  <a:lnTo>
                    <a:pt x="456" y="354"/>
                  </a:lnTo>
                  <a:lnTo>
                    <a:pt x="456" y="340"/>
                  </a:lnTo>
                  <a:lnTo>
                    <a:pt x="466" y="338"/>
                  </a:lnTo>
                  <a:lnTo>
                    <a:pt x="474" y="336"/>
                  </a:lnTo>
                  <a:lnTo>
                    <a:pt x="486" y="340"/>
                  </a:lnTo>
                  <a:lnTo>
                    <a:pt x="490" y="338"/>
                  </a:lnTo>
                  <a:lnTo>
                    <a:pt x="494" y="336"/>
                  </a:lnTo>
                  <a:lnTo>
                    <a:pt x="510" y="336"/>
                  </a:lnTo>
                  <a:lnTo>
                    <a:pt x="512" y="338"/>
                  </a:lnTo>
                  <a:lnTo>
                    <a:pt x="516" y="340"/>
                  </a:lnTo>
                  <a:lnTo>
                    <a:pt x="522" y="342"/>
                  </a:lnTo>
                  <a:lnTo>
                    <a:pt x="524" y="346"/>
                  </a:lnTo>
                  <a:lnTo>
                    <a:pt x="524" y="348"/>
                  </a:lnTo>
                  <a:lnTo>
                    <a:pt x="524" y="352"/>
                  </a:lnTo>
                  <a:lnTo>
                    <a:pt x="530" y="350"/>
                  </a:lnTo>
                  <a:lnTo>
                    <a:pt x="532" y="348"/>
                  </a:lnTo>
                  <a:lnTo>
                    <a:pt x="542" y="344"/>
                  </a:lnTo>
                  <a:lnTo>
                    <a:pt x="550" y="346"/>
                  </a:lnTo>
                  <a:lnTo>
                    <a:pt x="552" y="350"/>
                  </a:lnTo>
                  <a:lnTo>
                    <a:pt x="552" y="354"/>
                  </a:lnTo>
                  <a:lnTo>
                    <a:pt x="554" y="356"/>
                  </a:lnTo>
                  <a:lnTo>
                    <a:pt x="556" y="360"/>
                  </a:lnTo>
                  <a:lnTo>
                    <a:pt x="558" y="362"/>
                  </a:lnTo>
                  <a:lnTo>
                    <a:pt x="562" y="364"/>
                  </a:lnTo>
                  <a:lnTo>
                    <a:pt x="560" y="370"/>
                  </a:lnTo>
                  <a:lnTo>
                    <a:pt x="558" y="372"/>
                  </a:lnTo>
                  <a:lnTo>
                    <a:pt x="556" y="376"/>
                  </a:lnTo>
                  <a:lnTo>
                    <a:pt x="556" y="380"/>
                  </a:lnTo>
                  <a:lnTo>
                    <a:pt x="558" y="382"/>
                  </a:lnTo>
                  <a:lnTo>
                    <a:pt x="560" y="386"/>
                  </a:lnTo>
                  <a:lnTo>
                    <a:pt x="558" y="388"/>
                  </a:lnTo>
                  <a:lnTo>
                    <a:pt x="558" y="390"/>
                  </a:lnTo>
                  <a:lnTo>
                    <a:pt x="558" y="400"/>
                  </a:lnTo>
                  <a:lnTo>
                    <a:pt x="564" y="408"/>
                  </a:lnTo>
                  <a:lnTo>
                    <a:pt x="564" y="416"/>
                  </a:lnTo>
                  <a:lnTo>
                    <a:pt x="566" y="422"/>
                  </a:lnTo>
                  <a:lnTo>
                    <a:pt x="570" y="428"/>
                  </a:lnTo>
                  <a:lnTo>
                    <a:pt x="574" y="432"/>
                  </a:lnTo>
                  <a:lnTo>
                    <a:pt x="578" y="434"/>
                  </a:lnTo>
                  <a:lnTo>
                    <a:pt x="584" y="434"/>
                  </a:lnTo>
                  <a:lnTo>
                    <a:pt x="584" y="428"/>
                  </a:lnTo>
                  <a:lnTo>
                    <a:pt x="588" y="420"/>
                  </a:lnTo>
                  <a:lnTo>
                    <a:pt x="590" y="414"/>
                  </a:lnTo>
                  <a:lnTo>
                    <a:pt x="592" y="408"/>
                  </a:lnTo>
                  <a:lnTo>
                    <a:pt x="592" y="398"/>
                  </a:lnTo>
                  <a:lnTo>
                    <a:pt x="594" y="388"/>
                  </a:lnTo>
                  <a:lnTo>
                    <a:pt x="592" y="380"/>
                  </a:lnTo>
                  <a:lnTo>
                    <a:pt x="588" y="370"/>
                  </a:lnTo>
                  <a:lnTo>
                    <a:pt x="586" y="358"/>
                  </a:lnTo>
                  <a:lnTo>
                    <a:pt x="584" y="348"/>
                  </a:lnTo>
                  <a:lnTo>
                    <a:pt x="586" y="332"/>
                  </a:lnTo>
                  <a:lnTo>
                    <a:pt x="590" y="322"/>
                  </a:lnTo>
                  <a:lnTo>
                    <a:pt x="598" y="310"/>
                  </a:lnTo>
                  <a:lnTo>
                    <a:pt x="606" y="300"/>
                  </a:lnTo>
                  <a:lnTo>
                    <a:pt x="608" y="300"/>
                  </a:lnTo>
                  <a:lnTo>
                    <a:pt x="612" y="298"/>
                  </a:lnTo>
                  <a:lnTo>
                    <a:pt x="616" y="296"/>
                  </a:lnTo>
                  <a:lnTo>
                    <a:pt x="618" y="294"/>
                  </a:lnTo>
                  <a:lnTo>
                    <a:pt x="624" y="292"/>
                  </a:lnTo>
                  <a:lnTo>
                    <a:pt x="626" y="290"/>
                  </a:lnTo>
                  <a:lnTo>
                    <a:pt x="632" y="282"/>
                  </a:lnTo>
                  <a:lnTo>
                    <a:pt x="634" y="276"/>
                  </a:lnTo>
                  <a:lnTo>
                    <a:pt x="638" y="274"/>
                  </a:lnTo>
                  <a:lnTo>
                    <a:pt x="644" y="274"/>
                  </a:lnTo>
                  <a:lnTo>
                    <a:pt x="644" y="272"/>
                  </a:lnTo>
                  <a:lnTo>
                    <a:pt x="646" y="272"/>
                  </a:lnTo>
                  <a:lnTo>
                    <a:pt x="650" y="272"/>
                  </a:lnTo>
                  <a:lnTo>
                    <a:pt x="654" y="268"/>
                  </a:lnTo>
                  <a:lnTo>
                    <a:pt x="658" y="264"/>
                  </a:lnTo>
                  <a:lnTo>
                    <a:pt x="660" y="260"/>
                  </a:lnTo>
                  <a:lnTo>
                    <a:pt x="668" y="258"/>
                  </a:lnTo>
                  <a:lnTo>
                    <a:pt x="672" y="258"/>
                  </a:lnTo>
                  <a:lnTo>
                    <a:pt x="678" y="254"/>
                  </a:lnTo>
                  <a:lnTo>
                    <a:pt x="676" y="250"/>
                  </a:lnTo>
                  <a:lnTo>
                    <a:pt x="678" y="246"/>
                  </a:lnTo>
                  <a:lnTo>
                    <a:pt x="688" y="244"/>
                  </a:lnTo>
                  <a:lnTo>
                    <a:pt x="690" y="242"/>
                  </a:lnTo>
                  <a:lnTo>
                    <a:pt x="692" y="240"/>
                  </a:lnTo>
                  <a:lnTo>
                    <a:pt x="696" y="238"/>
                  </a:lnTo>
                  <a:lnTo>
                    <a:pt x="698" y="234"/>
                  </a:lnTo>
                  <a:lnTo>
                    <a:pt x="696" y="230"/>
                  </a:lnTo>
                  <a:lnTo>
                    <a:pt x="696" y="226"/>
                  </a:lnTo>
                  <a:lnTo>
                    <a:pt x="694" y="222"/>
                  </a:lnTo>
                  <a:lnTo>
                    <a:pt x="692" y="218"/>
                  </a:lnTo>
                  <a:lnTo>
                    <a:pt x="690" y="216"/>
                  </a:lnTo>
                  <a:lnTo>
                    <a:pt x="688" y="214"/>
                  </a:lnTo>
                  <a:lnTo>
                    <a:pt x="694" y="214"/>
                  </a:lnTo>
                  <a:lnTo>
                    <a:pt x="692" y="214"/>
                  </a:lnTo>
                  <a:lnTo>
                    <a:pt x="692" y="212"/>
                  </a:lnTo>
                  <a:lnTo>
                    <a:pt x="694" y="208"/>
                  </a:lnTo>
                  <a:lnTo>
                    <a:pt x="700" y="210"/>
                  </a:lnTo>
                  <a:lnTo>
                    <a:pt x="704" y="208"/>
                  </a:lnTo>
                  <a:lnTo>
                    <a:pt x="706" y="206"/>
                  </a:lnTo>
                  <a:lnTo>
                    <a:pt x="706" y="198"/>
                  </a:lnTo>
                  <a:lnTo>
                    <a:pt x="702" y="190"/>
                  </a:lnTo>
                  <a:lnTo>
                    <a:pt x="702" y="188"/>
                  </a:lnTo>
                  <a:lnTo>
                    <a:pt x="706" y="192"/>
                  </a:lnTo>
                  <a:lnTo>
                    <a:pt x="708" y="196"/>
                  </a:lnTo>
                  <a:lnTo>
                    <a:pt x="714" y="196"/>
                  </a:lnTo>
                  <a:lnTo>
                    <a:pt x="716" y="194"/>
                  </a:lnTo>
                  <a:lnTo>
                    <a:pt x="718" y="188"/>
                  </a:lnTo>
                  <a:lnTo>
                    <a:pt x="718" y="168"/>
                  </a:lnTo>
                  <a:lnTo>
                    <a:pt x="718" y="172"/>
                  </a:lnTo>
                  <a:lnTo>
                    <a:pt x="718" y="174"/>
                  </a:lnTo>
                  <a:lnTo>
                    <a:pt x="720" y="174"/>
                  </a:lnTo>
                  <a:lnTo>
                    <a:pt x="720" y="178"/>
                  </a:lnTo>
                  <a:lnTo>
                    <a:pt x="722" y="182"/>
                  </a:lnTo>
                  <a:lnTo>
                    <a:pt x="726" y="176"/>
                  </a:lnTo>
                  <a:lnTo>
                    <a:pt x="732" y="172"/>
                  </a:lnTo>
                  <a:lnTo>
                    <a:pt x="734" y="172"/>
                  </a:lnTo>
                  <a:lnTo>
                    <a:pt x="740" y="164"/>
                  </a:lnTo>
                  <a:lnTo>
                    <a:pt x="744" y="158"/>
                  </a:lnTo>
                  <a:lnTo>
                    <a:pt x="742" y="150"/>
                  </a:lnTo>
                  <a:lnTo>
                    <a:pt x="744" y="148"/>
                  </a:lnTo>
                  <a:lnTo>
                    <a:pt x="746" y="146"/>
                  </a:lnTo>
                  <a:lnTo>
                    <a:pt x="756" y="146"/>
                  </a:lnTo>
                  <a:lnTo>
                    <a:pt x="766" y="146"/>
                  </a:lnTo>
                  <a:lnTo>
                    <a:pt x="770" y="142"/>
                  </a:lnTo>
                  <a:lnTo>
                    <a:pt x="752" y="142"/>
                  </a:lnTo>
                  <a:lnTo>
                    <a:pt x="760" y="140"/>
                  </a:lnTo>
                  <a:lnTo>
                    <a:pt x="770" y="140"/>
                  </a:lnTo>
                  <a:lnTo>
                    <a:pt x="776" y="138"/>
                  </a:lnTo>
                  <a:lnTo>
                    <a:pt x="786" y="134"/>
                  </a:lnTo>
                  <a:lnTo>
                    <a:pt x="790" y="132"/>
                  </a:lnTo>
                  <a:lnTo>
                    <a:pt x="792" y="130"/>
                  </a:lnTo>
                  <a:lnTo>
                    <a:pt x="802" y="132"/>
                  </a:lnTo>
                  <a:lnTo>
                    <a:pt x="808" y="130"/>
                  </a:lnTo>
                  <a:lnTo>
                    <a:pt x="812" y="128"/>
                  </a:lnTo>
                  <a:lnTo>
                    <a:pt x="810" y="124"/>
                  </a:lnTo>
                  <a:lnTo>
                    <a:pt x="808" y="126"/>
                  </a:lnTo>
                  <a:lnTo>
                    <a:pt x="806" y="128"/>
                  </a:lnTo>
                  <a:lnTo>
                    <a:pt x="800" y="128"/>
                  </a:lnTo>
                  <a:lnTo>
                    <a:pt x="802" y="126"/>
                  </a:lnTo>
                  <a:lnTo>
                    <a:pt x="802" y="122"/>
                  </a:lnTo>
                  <a:lnTo>
                    <a:pt x="800" y="118"/>
                  </a:lnTo>
                  <a:lnTo>
                    <a:pt x="802" y="112"/>
                  </a:lnTo>
                  <a:lnTo>
                    <a:pt x="804" y="108"/>
                  </a:lnTo>
                  <a:lnTo>
                    <a:pt x="806" y="104"/>
                  </a:lnTo>
                  <a:lnTo>
                    <a:pt x="808" y="98"/>
                  </a:lnTo>
                  <a:lnTo>
                    <a:pt x="814" y="94"/>
                  </a:lnTo>
                  <a:lnTo>
                    <a:pt x="822" y="90"/>
                  </a:lnTo>
                  <a:lnTo>
                    <a:pt x="838" y="84"/>
                  </a:lnTo>
                  <a:lnTo>
                    <a:pt x="854" y="80"/>
                  </a:lnTo>
                  <a:lnTo>
                    <a:pt x="870" y="74"/>
                  </a:lnTo>
                  <a:lnTo>
                    <a:pt x="864" y="54"/>
                  </a:lnTo>
                  <a:lnTo>
                    <a:pt x="864" y="50"/>
                  </a:lnTo>
                  <a:lnTo>
                    <a:pt x="866" y="46"/>
                  </a:lnTo>
                  <a:lnTo>
                    <a:pt x="872" y="38"/>
                  </a:lnTo>
                  <a:lnTo>
                    <a:pt x="852" y="32"/>
                  </a:lnTo>
                  <a:lnTo>
                    <a:pt x="846" y="34"/>
                  </a:lnTo>
                  <a:lnTo>
                    <a:pt x="840" y="38"/>
                  </a:lnTo>
                  <a:lnTo>
                    <a:pt x="830" y="52"/>
                  </a:lnTo>
                  <a:lnTo>
                    <a:pt x="824" y="58"/>
                  </a:lnTo>
                  <a:lnTo>
                    <a:pt x="820" y="66"/>
                  </a:lnTo>
                  <a:lnTo>
                    <a:pt x="814" y="70"/>
                  </a:lnTo>
                  <a:lnTo>
                    <a:pt x="804" y="72"/>
                  </a:lnTo>
                  <a:lnTo>
                    <a:pt x="798" y="74"/>
                  </a:lnTo>
                  <a:lnTo>
                    <a:pt x="766" y="74"/>
                  </a:lnTo>
                  <a:lnTo>
                    <a:pt x="758" y="78"/>
                  </a:lnTo>
                  <a:lnTo>
                    <a:pt x="750" y="80"/>
                  </a:lnTo>
                  <a:lnTo>
                    <a:pt x="738" y="90"/>
                  </a:lnTo>
                  <a:lnTo>
                    <a:pt x="724" y="100"/>
                  </a:lnTo>
                  <a:lnTo>
                    <a:pt x="718" y="102"/>
                  </a:lnTo>
                  <a:lnTo>
                    <a:pt x="712" y="104"/>
                  </a:lnTo>
                  <a:lnTo>
                    <a:pt x="706" y="102"/>
                  </a:lnTo>
                  <a:lnTo>
                    <a:pt x="700" y="100"/>
                  </a:lnTo>
                  <a:lnTo>
                    <a:pt x="694" y="100"/>
                  </a:lnTo>
                  <a:lnTo>
                    <a:pt x="692" y="102"/>
                  </a:lnTo>
                  <a:lnTo>
                    <a:pt x="688" y="106"/>
                  </a:lnTo>
                  <a:lnTo>
                    <a:pt x="686" y="110"/>
                  </a:lnTo>
                  <a:lnTo>
                    <a:pt x="684" y="116"/>
                  </a:lnTo>
                  <a:lnTo>
                    <a:pt x="672" y="122"/>
                  </a:lnTo>
                  <a:lnTo>
                    <a:pt x="658" y="128"/>
                  </a:lnTo>
                  <a:lnTo>
                    <a:pt x="642" y="134"/>
                  </a:lnTo>
                  <a:lnTo>
                    <a:pt x="632" y="136"/>
                  </a:lnTo>
                  <a:lnTo>
                    <a:pt x="622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618" y="126"/>
                  </a:lnTo>
                  <a:lnTo>
                    <a:pt x="622" y="122"/>
                  </a:lnTo>
                  <a:lnTo>
                    <a:pt x="630" y="118"/>
                  </a:lnTo>
                  <a:lnTo>
                    <a:pt x="636" y="112"/>
                  </a:lnTo>
                  <a:lnTo>
                    <a:pt x="640" y="108"/>
                  </a:lnTo>
                  <a:lnTo>
                    <a:pt x="640" y="106"/>
                  </a:lnTo>
                  <a:lnTo>
                    <a:pt x="638" y="104"/>
                  </a:lnTo>
                  <a:lnTo>
                    <a:pt x="636" y="102"/>
                  </a:lnTo>
                  <a:lnTo>
                    <a:pt x="638" y="96"/>
                  </a:lnTo>
                  <a:lnTo>
                    <a:pt x="636" y="94"/>
                  </a:lnTo>
                  <a:lnTo>
                    <a:pt x="634" y="88"/>
                  </a:lnTo>
                  <a:lnTo>
                    <a:pt x="632" y="92"/>
                  </a:lnTo>
                  <a:lnTo>
                    <a:pt x="630" y="96"/>
                  </a:lnTo>
                  <a:lnTo>
                    <a:pt x="622" y="96"/>
                  </a:lnTo>
                  <a:lnTo>
                    <a:pt x="626" y="90"/>
                  </a:lnTo>
                  <a:lnTo>
                    <a:pt x="632" y="86"/>
                  </a:lnTo>
                  <a:lnTo>
                    <a:pt x="634" y="80"/>
                  </a:lnTo>
                  <a:lnTo>
                    <a:pt x="636" y="72"/>
                  </a:lnTo>
                  <a:lnTo>
                    <a:pt x="636" y="68"/>
                  </a:lnTo>
                  <a:lnTo>
                    <a:pt x="632" y="66"/>
                  </a:lnTo>
                  <a:lnTo>
                    <a:pt x="630" y="64"/>
                  </a:lnTo>
                  <a:lnTo>
                    <a:pt x="622" y="64"/>
                  </a:lnTo>
                  <a:lnTo>
                    <a:pt x="618" y="64"/>
                  </a:lnTo>
                  <a:lnTo>
                    <a:pt x="610" y="72"/>
                  </a:lnTo>
                  <a:lnTo>
                    <a:pt x="602" y="78"/>
                  </a:lnTo>
                  <a:lnTo>
                    <a:pt x="592" y="82"/>
                  </a:lnTo>
                  <a:lnTo>
                    <a:pt x="584" y="92"/>
                  </a:lnTo>
                  <a:lnTo>
                    <a:pt x="582" y="96"/>
                  </a:lnTo>
                  <a:lnTo>
                    <a:pt x="580" y="104"/>
                  </a:lnTo>
                  <a:lnTo>
                    <a:pt x="578" y="116"/>
                  </a:lnTo>
                  <a:lnTo>
                    <a:pt x="576" y="122"/>
                  </a:lnTo>
                  <a:lnTo>
                    <a:pt x="572" y="128"/>
                  </a:lnTo>
                  <a:lnTo>
                    <a:pt x="566" y="132"/>
                  </a:lnTo>
                  <a:lnTo>
                    <a:pt x="558" y="134"/>
                  </a:lnTo>
                  <a:lnTo>
                    <a:pt x="554" y="132"/>
                  </a:lnTo>
                  <a:lnTo>
                    <a:pt x="552" y="130"/>
                  </a:lnTo>
                  <a:lnTo>
                    <a:pt x="550" y="128"/>
                  </a:lnTo>
                  <a:lnTo>
                    <a:pt x="552" y="122"/>
                  </a:lnTo>
                  <a:lnTo>
                    <a:pt x="554" y="114"/>
                  </a:lnTo>
                  <a:lnTo>
                    <a:pt x="560" y="102"/>
                  </a:lnTo>
                  <a:lnTo>
                    <a:pt x="568" y="90"/>
                  </a:lnTo>
                  <a:lnTo>
                    <a:pt x="576" y="80"/>
                  </a:lnTo>
                  <a:lnTo>
                    <a:pt x="576" y="78"/>
                  </a:lnTo>
                  <a:lnTo>
                    <a:pt x="578" y="74"/>
                  </a:lnTo>
                  <a:lnTo>
                    <a:pt x="584" y="66"/>
                  </a:lnTo>
                  <a:lnTo>
                    <a:pt x="594" y="60"/>
                  </a:lnTo>
                  <a:lnTo>
                    <a:pt x="602" y="58"/>
                  </a:lnTo>
                  <a:lnTo>
                    <a:pt x="620" y="58"/>
                  </a:lnTo>
                  <a:lnTo>
                    <a:pt x="624" y="56"/>
                  </a:lnTo>
                  <a:lnTo>
                    <a:pt x="628" y="56"/>
                  </a:lnTo>
                  <a:lnTo>
                    <a:pt x="634" y="52"/>
                  </a:lnTo>
                  <a:lnTo>
                    <a:pt x="626" y="50"/>
                  </a:lnTo>
                  <a:lnTo>
                    <a:pt x="618" y="50"/>
                  </a:lnTo>
                  <a:lnTo>
                    <a:pt x="612" y="50"/>
                  </a:lnTo>
                  <a:lnTo>
                    <a:pt x="606" y="48"/>
                  </a:lnTo>
                  <a:lnTo>
                    <a:pt x="596" y="46"/>
                  </a:lnTo>
                  <a:lnTo>
                    <a:pt x="592" y="44"/>
                  </a:lnTo>
                  <a:lnTo>
                    <a:pt x="590" y="40"/>
                  </a:lnTo>
                  <a:lnTo>
                    <a:pt x="590" y="36"/>
                  </a:lnTo>
                  <a:lnTo>
                    <a:pt x="584" y="36"/>
                  </a:lnTo>
                  <a:lnTo>
                    <a:pt x="582" y="36"/>
                  </a:lnTo>
                  <a:lnTo>
                    <a:pt x="580" y="34"/>
                  </a:lnTo>
                  <a:lnTo>
                    <a:pt x="586" y="30"/>
                  </a:lnTo>
                  <a:lnTo>
                    <a:pt x="564" y="38"/>
                  </a:lnTo>
                  <a:lnTo>
                    <a:pt x="550" y="40"/>
                  </a:lnTo>
                  <a:lnTo>
                    <a:pt x="540" y="42"/>
                  </a:lnTo>
                  <a:lnTo>
                    <a:pt x="536" y="42"/>
                  </a:lnTo>
                  <a:lnTo>
                    <a:pt x="532" y="42"/>
                  </a:lnTo>
                  <a:lnTo>
                    <a:pt x="528" y="40"/>
                  </a:lnTo>
                  <a:lnTo>
                    <a:pt x="536" y="34"/>
                  </a:lnTo>
                  <a:lnTo>
                    <a:pt x="544" y="30"/>
                  </a:lnTo>
                  <a:lnTo>
                    <a:pt x="552" y="26"/>
                  </a:lnTo>
                  <a:lnTo>
                    <a:pt x="562" y="22"/>
                  </a:lnTo>
                  <a:lnTo>
                    <a:pt x="550" y="20"/>
                  </a:lnTo>
                  <a:lnTo>
                    <a:pt x="540" y="16"/>
                  </a:lnTo>
                  <a:lnTo>
                    <a:pt x="540" y="18"/>
                  </a:lnTo>
                  <a:lnTo>
                    <a:pt x="534" y="16"/>
                  </a:lnTo>
                  <a:lnTo>
                    <a:pt x="528" y="14"/>
                  </a:lnTo>
                  <a:lnTo>
                    <a:pt x="522" y="14"/>
                  </a:lnTo>
                  <a:lnTo>
                    <a:pt x="516" y="12"/>
                  </a:lnTo>
                  <a:lnTo>
                    <a:pt x="510" y="10"/>
                  </a:lnTo>
                  <a:lnTo>
                    <a:pt x="506" y="6"/>
                  </a:lnTo>
                  <a:lnTo>
                    <a:pt x="506" y="0"/>
                  </a:lnTo>
                  <a:lnTo>
                    <a:pt x="112" y="0"/>
                  </a:lnTo>
                  <a:lnTo>
                    <a:pt x="110" y="6"/>
                  </a:lnTo>
                  <a:lnTo>
                    <a:pt x="106" y="14"/>
                  </a:lnTo>
                  <a:lnTo>
                    <a:pt x="104" y="22"/>
                  </a:lnTo>
                  <a:lnTo>
                    <a:pt x="100" y="24"/>
                  </a:lnTo>
                  <a:lnTo>
                    <a:pt x="96" y="26"/>
                  </a:lnTo>
                  <a:lnTo>
                    <a:pt x="94" y="22"/>
                  </a:lnTo>
                  <a:lnTo>
                    <a:pt x="92" y="20"/>
                  </a:lnTo>
                  <a:lnTo>
                    <a:pt x="82" y="16"/>
                  </a:lnTo>
                  <a:lnTo>
                    <a:pt x="78" y="26"/>
                  </a:lnTo>
                  <a:lnTo>
                    <a:pt x="64" y="52"/>
                  </a:lnTo>
                  <a:lnTo>
                    <a:pt x="48" y="80"/>
                  </a:lnTo>
                  <a:lnTo>
                    <a:pt x="40" y="90"/>
                  </a:lnTo>
                  <a:lnTo>
                    <a:pt x="32" y="98"/>
                  </a:lnTo>
                  <a:lnTo>
                    <a:pt x="26" y="106"/>
                  </a:lnTo>
                  <a:lnTo>
                    <a:pt x="20" y="114"/>
                  </a:lnTo>
                  <a:lnTo>
                    <a:pt x="14" y="126"/>
                  </a:lnTo>
                  <a:lnTo>
                    <a:pt x="12" y="136"/>
                  </a:lnTo>
                  <a:lnTo>
                    <a:pt x="8" y="146"/>
                  </a:lnTo>
                  <a:lnTo>
                    <a:pt x="2" y="158"/>
                  </a:lnTo>
                  <a:lnTo>
                    <a:pt x="2" y="162"/>
                  </a:lnTo>
                  <a:lnTo>
                    <a:pt x="2" y="166"/>
                  </a:lnTo>
                  <a:lnTo>
                    <a:pt x="2" y="170"/>
                  </a:lnTo>
                  <a:lnTo>
                    <a:pt x="0" y="172"/>
                  </a:lnTo>
                  <a:lnTo>
                    <a:pt x="0" y="174"/>
                  </a:lnTo>
                  <a:lnTo>
                    <a:pt x="0" y="178"/>
                  </a:lnTo>
                  <a:lnTo>
                    <a:pt x="2" y="190"/>
                  </a:lnTo>
                  <a:lnTo>
                    <a:pt x="4" y="198"/>
                  </a:lnTo>
                  <a:lnTo>
                    <a:pt x="6" y="196"/>
                  </a:lnTo>
                  <a:lnTo>
                    <a:pt x="10" y="194"/>
                  </a:lnTo>
                  <a:lnTo>
                    <a:pt x="18" y="196"/>
                  </a:lnTo>
                  <a:lnTo>
                    <a:pt x="10" y="196"/>
                  </a:lnTo>
                  <a:lnTo>
                    <a:pt x="8" y="198"/>
                  </a:lnTo>
                  <a:lnTo>
                    <a:pt x="6" y="200"/>
                  </a:lnTo>
                  <a:lnTo>
                    <a:pt x="8" y="204"/>
                  </a:lnTo>
                  <a:lnTo>
                    <a:pt x="4" y="202"/>
                  </a:lnTo>
                  <a:lnTo>
                    <a:pt x="2" y="206"/>
                  </a:lnTo>
                  <a:lnTo>
                    <a:pt x="4" y="214"/>
                  </a:lnTo>
                  <a:lnTo>
                    <a:pt x="4" y="216"/>
                  </a:lnTo>
                  <a:lnTo>
                    <a:pt x="6" y="216"/>
                  </a:lnTo>
                  <a:lnTo>
                    <a:pt x="6" y="220"/>
                  </a:lnTo>
                  <a:lnTo>
                    <a:pt x="6" y="222"/>
                  </a:lnTo>
                  <a:lnTo>
                    <a:pt x="4" y="2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26" name="Freeform 60"/>
            <p:cNvSpPr/>
            <p:nvPr/>
          </p:nvSpPr>
          <p:spPr bwMode="auto">
            <a:xfrm>
              <a:off x="1403350" y="2564529"/>
              <a:ext cx="838311" cy="439383"/>
            </a:xfrm>
            <a:custGeom>
              <a:avLst/>
              <a:gdLst>
                <a:gd name="T0" fmla="*/ 2147483647 w 574"/>
                <a:gd name="T1" fmla="*/ 2147483647 h 278"/>
                <a:gd name="T2" fmla="*/ 2147483647 w 574"/>
                <a:gd name="T3" fmla="*/ 2147483647 h 278"/>
                <a:gd name="T4" fmla="*/ 2147483647 w 574"/>
                <a:gd name="T5" fmla="*/ 2147483647 h 278"/>
                <a:gd name="T6" fmla="*/ 2147483647 w 574"/>
                <a:gd name="T7" fmla="*/ 2147483647 h 278"/>
                <a:gd name="T8" fmla="*/ 2147483647 w 574"/>
                <a:gd name="T9" fmla="*/ 2147483647 h 278"/>
                <a:gd name="T10" fmla="*/ 2147483647 w 574"/>
                <a:gd name="T11" fmla="*/ 2147483647 h 278"/>
                <a:gd name="T12" fmla="*/ 2147483647 w 574"/>
                <a:gd name="T13" fmla="*/ 2147483647 h 278"/>
                <a:gd name="T14" fmla="*/ 2147483647 w 574"/>
                <a:gd name="T15" fmla="*/ 2147483647 h 278"/>
                <a:gd name="T16" fmla="*/ 2147483647 w 574"/>
                <a:gd name="T17" fmla="*/ 2147483647 h 278"/>
                <a:gd name="T18" fmla="*/ 2147483647 w 574"/>
                <a:gd name="T19" fmla="*/ 2147483647 h 278"/>
                <a:gd name="T20" fmla="*/ 2147483647 w 574"/>
                <a:gd name="T21" fmla="*/ 2147483647 h 278"/>
                <a:gd name="T22" fmla="*/ 2147483647 w 574"/>
                <a:gd name="T23" fmla="*/ 2147483647 h 278"/>
                <a:gd name="T24" fmla="*/ 2147483647 w 574"/>
                <a:gd name="T25" fmla="*/ 2147483647 h 278"/>
                <a:gd name="T26" fmla="*/ 2147483647 w 574"/>
                <a:gd name="T27" fmla="*/ 2147483647 h 278"/>
                <a:gd name="T28" fmla="*/ 2147483647 w 574"/>
                <a:gd name="T29" fmla="*/ 2147483647 h 278"/>
                <a:gd name="T30" fmla="*/ 2147483647 w 574"/>
                <a:gd name="T31" fmla="*/ 2147483647 h 278"/>
                <a:gd name="T32" fmla="*/ 2147483647 w 574"/>
                <a:gd name="T33" fmla="*/ 2147483647 h 278"/>
                <a:gd name="T34" fmla="*/ 2147483647 w 574"/>
                <a:gd name="T35" fmla="*/ 2147483647 h 278"/>
                <a:gd name="T36" fmla="*/ 2147483647 w 574"/>
                <a:gd name="T37" fmla="*/ 2147483647 h 278"/>
                <a:gd name="T38" fmla="*/ 2147483647 w 574"/>
                <a:gd name="T39" fmla="*/ 2147483647 h 278"/>
                <a:gd name="T40" fmla="*/ 2147483647 w 574"/>
                <a:gd name="T41" fmla="*/ 2147483647 h 278"/>
                <a:gd name="T42" fmla="*/ 2147483647 w 574"/>
                <a:gd name="T43" fmla="*/ 2147483647 h 278"/>
                <a:gd name="T44" fmla="*/ 2147483647 w 574"/>
                <a:gd name="T45" fmla="*/ 2147483647 h 278"/>
                <a:gd name="T46" fmla="*/ 2147483647 w 574"/>
                <a:gd name="T47" fmla="*/ 2147483647 h 278"/>
                <a:gd name="T48" fmla="*/ 2147483647 w 574"/>
                <a:gd name="T49" fmla="*/ 2147483647 h 278"/>
                <a:gd name="T50" fmla="*/ 2147483647 w 574"/>
                <a:gd name="T51" fmla="*/ 2147483647 h 278"/>
                <a:gd name="T52" fmla="*/ 2147483647 w 574"/>
                <a:gd name="T53" fmla="*/ 2147483647 h 278"/>
                <a:gd name="T54" fmla="*/ 2147483647 w 574"/>
                <a:gd name="T55" fmla="*/ 2147483647 h 278"/>
                <a:gd name="T56" fmla="*/ 2147483647 w 574"/>
                <a:gd name="T57" fmla="*/ 2147483647 h 278"/>
                <a:gd name="T58" fmla="*/ 2147483647 w 574"/>
                <a:gd name="T59" fmla="*/ 2147483647 h 278"/>
                <a:gd name="T60" fmla="*/ 2147483647 w 574"/>
                <a:gd name="T61" fmla="*/ 2147483647 h 278"/>
                <a:gd name="T62" fmla="*/ 2147483647 w 574"/>
                <a:gd name="T63" fmla="*/ 2147483647 h 278"/>
                <a:gd name="T64" fmla="*/ 2147483647 w 574"/>
                <a:gd name="T65" fmla="*/ 2147483647 h 278"/>
                <a:gd name="T66" fmla="*/ 2147483647 w 574"/>
                <a:gd name="T67" fmla="*/ 2147483647 h 278"/>
                <a:gd name="T68" fmla="*/ 2147483647 w 574"/>
                <a:gd name="T69" fmla="*/ 2147483647 h 278"/>
                <a:gd name="T70" fmla="*/ 2147483647 w 574"/>
                <a:gd name="T71" fmla="*/ 2147483647 h 278"/>
                <a:gd name="T72" fmla="*/ 2147483647 w 574"/>
                <a:gd name="T73" fmla="*/ 2147483647 h 278"/>
                <a:gd name="T74" fmla="*/ 2147483647 w 574"/>
                <a:gd name="T75" fmla="*/ 2147483647 h 278"/>
                <a:gd name="T76" fmla="*/ 2147483647 w 574"/>
                <a:gd name="T77" fmla="*/ 2147483647 h 278"/>
                <a:gd name="T78" fmla="*/ 2147483647 w 574"/>
                <a:gd name="T79" fmla="*/ 2147483647 h 278"/>
                <a:gd name="T80" fmla="*/ 2147483647 w 574"/>
                <a:gd name="T81" fmla="*/ 2147483647 h 278"/>
                <a:gd name="T82" fmla="*/ 2147483647 w 574"/>
                <a:gd name="T83" fmla="*/ 2147483647 h 278"/>
                <a:gd name="T84" fmla="*/ 2147483647 w 574"/>
                <a:gd name="T85" fmla="*/ 2147483647 h 278"/>
                <a:gd name="T86" fmla="*/ 2147483647 w 574"/>
                <a:gd name="T87" fmla="*/ 2147483647 h 278"/>
                <a:gd name="T88" fmla="*/ 2147483647 w 574"/>
                <a:gd name="T89" fmla="*/ 2147483647 h 278"/>
                <a:gd name="T90" fmla="*/ 2147483647 w 574"/>
                <a:gd name="T91" fmla="*/ 2147483647 h 278"/>
                <a:gd name="T92" fmla="*/ 2147483647 w 574"/>
                <a:gd name="T93" fmla="*/ 2147483647 h 278"/>
                <a:gd name="T94" fmla="*/ 2147483647 w 574"/>
                <a:gd name="T95" fmla="*/ 2147483647 h 278"/>
                <a:gd name="T96" fmla="*/ 2147483647 w 574"/>
                <a:gd name="T97" fmla="*/ 2147483647 h 27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4"/>
                <a:gd name="T148" fmla="*/ 0 h 278"/>
                <a:gd name="T149" fmla="*/ 574 w 574"/>
                <a:gd name="T150" fmla="*/ 278 h 27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4" h="278">
                  <a:moveTo>
                    <a:pt x="400" y="178"/>
                  </a:moveTo>
                  <a:lnTo>
                    <a:pt x="388" y="182"/>
                  </a:lnTo>
                  <a:lnTo>
                    <a:pt x="376" y="184"/>
                  </a:lnTo>
                  <a:lnTo>
                    <a:pt x="366" y="182"/>
                  </a:lnTo>
                  <a:lnTo>
                    <a:pt x="356" y="180"/>
                  </a:lnTo>
                  <a:lnTo>
                    <a:pt x="350" y="176"/>
                  </a:lnTo>
                  <a:lnTo>
                    <a:pt x="348" y="172"/>
                  </a:lnTo>
                  <a:lnTo>
                    <a:pt x="346" y="168"/>
                  </a:lnTo>
                  <a:lnTo>
                    <a:pt x="338" y="168"/>
                  </a:lnTo>
                  <a:lnTo>
                    <a:pt x="324" y="178"/>
                  </a:lnTo>
                  <a:lnTo>
                    <a:pt x="318" y="182"/>
                  </a:lnTo>
                  <a:lnTo>
                    <a:pt x="308" y="184"/>
                  </a:lnTo>
                  <a:lnTo>
                    <a:pt x="300" y="184"/>
                  </a:lnTo>
                  <a:lnTo>
                    <a:pt x="290" y="188"/>
                  </a:lnTo>
                  <a:lnTo>
                    <a:pt x="282" y="192"/>
                  </a:lnTo>
                  <a:lnTo>
                    <a:pt x="272" y="200"/>
                  </a:lnTo>
                  <a:lnTo>
                    <a:pt x="258" y="200"/>
                  </a:lnTo>
                  <a:lnTo>
                    <a:pt x="262" y="194"/>
                  </a:lnTo>
                  <a:lnTo>
                    <a:pt x="266" y="190"/>
                  </a:lnTo>
                  <a:lnTo>
                    <a:pt x="276" y="182"/>
                  </a:lnTo>
                  <a:lnTo>
                    <a:pt x="286" y="178"/>
                  </a:lnTo>
                  <a:lnTo>
                    <a:pt x="298" y="170"/>
                  </a:lnTo>
                  <a:lnTo>
                    <a:pt x="290" y="170"/>
                  </a:lnTo>
                  <a:lnTo>
                    <a:pt x="282" y="174"/>
                  </a:lnTo>
                  <a:lnTo>
                    <a:pt x="268" y="180"/>
                  </a:lnTo>
                  <a:lnTo>
                    <a:pt x="252" y="190"/>
                  </a:lnTo>
                  <a:lnTo>
                    <a:pt x="246" y="192"/>
                  </a:lnTo>
                  <a:lnTo>
                    <a:pt x="240" y="194"/>
                  </a:lnTo>
                  <a:lnTo>
                    <a:pt x="234" y="196"/>
                  </a:lnTo>
                  <a:lnTo>
                    <a:pt x="230" y="202"/>
                  </a:lnTo>
                  <a:lnTo>
                    <a:pt x="224" y="206"/>
                  </a:lnTo>
                  <a:lnTo>
                    <a:pt x="218" y="210"/>
                  </a:lnTo>
                  <a:lnTo>
                    <a:pt x="206" y="214"/>
                  </a:lnTo>
                  <a:lnTo>
                    <a:pt x="194" y="218"/>
                  </a:lnTo>
                  <a:lnTo>
                    <a:pt x="184" y="220"/>
                  </a:lnTo>
                  <a:lnTo>
                    <a:pt x="172" y="224"/>
                  </a:lnTo>
                  <a:lnTo>
                    <a:pt x="164" y="230"/>
                  </a:lnTo>
                  <a:lnTo>
                    <a:pt x="160" y="234"/>
                  </a:lnTo>
                  <a:lnTo>
                    <a:pt x="154" y="234"/>
                  </a:lnTo>
                  <a:lnTo>
                    <a:pt x="132" y="240"/>
                  </a:lnTo>
                  <a:lnTo>
                    <a:pt x="110" y="248"/>
                  </a:lnTo>
                  <a:lnTo>
                    <a:pt x="86" y="258"/>
                  </a:lnTo>
                  <a:lnTo>
                    <a:pt x="64" y="266"/>
                  </a:lnTo>
                  <a:lnTo>
                    <a:pt x="64" y="264"/>
                  </a:lnTo>
                  <a:lnTo>
                    <a:pt x="62" y="262"/>
                  </a:lnTo>
                  <a:lnTo>
                    <a:pt x="60" y="262"/>
                  </a:lnTo>
                  <a:lnTo>
                    <a:pt x="54" y="262"/>
                  </a:lnTo>
                  <a:lnTo>
                    <a:pt x="48" y="264"/>
                  </a:lnTo>
                  <a:lnTo>
                    <a:pt x="34" y="270"/>
                  </a:lnTo>
                  <a:lnTo>
                    <a:pt x="22" y="276"/>
                  </a:lnTo>
                  <a:lnTo>
                    <a:pt x="14" y="278"/>
                  </a:lnTo>
                  <a:lnTo>
                    <a:pt x="8" y="278"/>
                  </a:lnTo>
                  <a:lnTo>
                    <a:pt x="0" y="278"/>
                  </a:lnTo>
                  <a:lnTo>
                    <a:pt x="14" y="270"/>
                  </a:lnTo>
                  <a:lnTo>
                    <a:pt x="36" y="262"/>
                  </a:lnTo>
                  <a:lnTo>
                    <a:pt x="58" y="258"/>
                  </a:lnTo>
                  <a:lnTo>
                    <a:pt x="76" y="256"/>
                  </a:lnTo>
                  <a:lnTo>
                    <a:pt x="82" y="256"/>
                  </a:lnTo>
                  <a:lnTo>
                    <a:pt x="84" y="254"/>
                  </a:lnTo>
                  <a:lnTo>
                    <a:pt x="90" y="248"/>
                  </a:lnTo>
                  <a:lnTo>
                    <a:pt x="96" y="244"/>
                  </a:lnTo>
                  <a:lnTo>
                    <a:pt x="102" y="242"/>
                  </a:lnTo>
                  <a:lnTo>
                    <a:pt x="120" y="236"/>
                  </a:lnTo>
                  <a:lnTo>
                    <a:pt x="136" y="232"/>
                  </a:lnTo>
                  <a:lnTo>
                    <a:pt x="166" y="210"/>
                  </a:lnTo>
                  <a:lnTo>
                    <a:pt x="164" y="206"/>
                  </a:lnTo>
                  <a:lnTo>
                    <a:pt x="162" y="204"/>
                  </a:lnTo>
                  <a:lnTo>
                    <a:pt x="154" y="210"/>
                  </a:lnTo>
                  <a:lnTo>
                    <a:pt x="146" y="210"/>
                  </a:lnTo>
                  <a:lnTo>
                    <a:pt x="146" y="204"/>
                  </a:lnTo>
                  <a:lnTo>
                    <a:pt x="144" y="202"/>
                  </a:lnTo>
                  <a:lnTo>
                    <a:pt x="140" y="202"/>
                  </a:lnTo>
                  <a:lnTo>
                    <a:pt x="136" y="202"/>
                  </a:lnTo>
                  <a:lnTo>
                    <a:pt x="132" y="204"/>
                  </a:lnTo>
                  <a:lnTo>
                    <a:pt x="124" y="208"/>
                  </a:lnTo>
                  <a:lnTo>
                    <a:pt x="112" y="208"/>
                  </a:lnTo>
                  <a:lnTo>
                    <a:pt x="118" y="204"/>
                  </a:lnTo>
                  <a:lnTo>
                    <a:pt x="126" y="198"/>
                  </a:lnTo>
                  <a:lnTo>
                    <a:pt x="132" y="192"/>
                  </a:lnTo>
                  <a:lnTo>
                    <a:pt x="136" y="186"/>
                  </a:lnTo>
                  <a:lnTo>
                    <a:pt x="132" y="186"/>
                  </a:lnTo>
                  <a:lnTo>
                    <a:pt x="128" y="186"/>
                  </a:lnTo>
                  <a:lnTo>
                    <a:pt x="120" y="186"/>
                  </a:lnTo>
                  <a:lnTo>
                    <a:pt x="116" y="186"/>
                  </a:lnTo>
                  <a:lnTo>
                    <a:pt x="112" y="184"/>
                  </a:lnTo>
                  <a:lnTo>
                    <a:pt x="110" y="178"/>
                  </a:lnTo>
                  <a:lnTo>
                    <a:pt x="110" y="160"/>
                  </a:lnTo>
                  <a:lnTo>
                    <a:pt x="152" y="128"/>
                  </a:lnTo>
                  <a:lnTo>
                    <a:pt x="158" y="130"/>
                  </a:lnTo>
                  <a:lnTo>
                    <a:pt x="166" y="132"/>
                  </a:lnTo>
                  <a:lnTo>
                    <a:pt x="190" y="130"/>
                  </a:lnTo>
                  <a:lnTo>
                    <a:pt x="214" y="124"/>
                  </a:lnTo>
                  <a:lnTo>
                    <a:pt x="224" y="122"/>
                  </a:lnTo>
                  <a:lnTo>
                    <a:pt x="236" y="116"/>
                  </a:lnTo>
                  <a:lnTo>
                    <a:pt x="244" y="110"/>
                  </a:lnTo>
                  <a:lnTo>
                    <a:pt x="246" y="104"/>
                  </a:lnTo>
                  <a:lnTo>
                    <a:pt x="234" y="108"/>
                  </a:lnTo>
                  <a:lnTo>
                    <a:pt x="228" y="110"/>
                  </a:lnTo>
                  <a:lnTo>
                    <a:pt x="220" y="112"/>
                  </a:lnTo>
                  <a:lnTo>
                    <a:pt x="212" y="110"/>
                  </a:lnTo>
                  <a:lnTo>
                    <a:pt x="202" y="108"/>
                  </a:lnTo>
                  <a:lnTo>
                    <a:pt x="186" y="102"/>
                  </a:lnTo>
                  <a:lnTo>
                    <a:pt x="234" y="70"/>
                  </a:lnTo>
                  <a:lnTo>
                    <a:pt x="242" y="70"/>
                  </a:lnTo>
                  <a:lnTo>
                    <a:pt x="252" y="72"/>
                  </a:lnTo>
                  <a:lnTo>
                    <a:pt x="252" y="78"/>
                  </a:lnTo>
                  <a:lnTo>
                    <a:pt x="254" y="80"/>
                  </a:lnTo>
                  <a:lnTo>
                    <a:pt x="258" y="82"/>
                  </a:lnTo>
                  <a:lnTo>
                    <a:pt x="264" y="82"/>
                  </a:lnTo>
                  <a:lnTo>
                    <a:pt x="268" y="82"/>
                  </a:lnTo>
                  <a:lnTo>
                    <a:pt x="272" y="80"/>
                  </a:lnTo>
                  <a:lnTo>
                    <a:pt x="272" y="76"/>
                  </a:lnTo>
                  <a:lnTo>
                    <a:pt x="274" y="70"/>
                  </a:lnTo>
                  <a:lnTo>
                    <a:pt x="270" y="70"/>
                  </a:lnTo>
                  <a:lnTo>
                    <a:pt x="268" y="68"/>
                  </a:lnTo>
                  <a:lnTo>
                    <a:pt x="268" y="66"/>
                  </a:lnTo>
                  <a:lnTo>
                    <a:pt x="268" y="60"/>
                  </a:lnTo>
                  <a:lnTo>
                    <a:pt x="266" y="58"/>
                  </a:lnTo>
                  <a:lnTo>
                    <a:pt x="266" y="54"/>
                  </a:lnTo>
                  <a:lnTo>
                    <a:pt x="266" y="46"/>
                  </a:lnTo>
                  <a:lnTo>
                    <a:pt x="280" y="36"/>
                  </a:lnTo>
                  <a:lnTo>
                    <a:pt x="288" y="38"/>
                  </a:lnTo>
                  <a:lnTo>
                    <a:pt x="296" y="40"/>
                  </a:lnTo>
                  <a:lnTo>
                    <a:pt x="306" y="38"/>
                  </a:lnTo>
                  <a:lnTo>
                    <a:pt x="318" y="32"/>
                  </a:lnTo>
                  <a:lnTo>
                    <a:pt x="324" y="28"/>
                  </a:lnTo>
                  <a:lnTo>
                    <a:pt x="332" y="22"/>
                  </a:lnTo>
                  <a:lnTo>
                    <a:pt x="356" y="14"/>
                  </a:lnTo>
                  <a:lnTo>
                    <a:pt x="384" y="10"/>
                  </a:lnTo>
                  <a:lnTo>
                    <a:pt x="410" y="4"/>
                  </a:lnTo>
                  <a:lnTo>
                    <a:pt x="436" y="0"/>
                  </a:lnTo>
                  <a:lnTo>
                    <a:pt x="444" y="2"/>
                  </a:lnTo>
                  <a:lnTo>
                    <a:pt x="452" y="4"/>
                  </a:lnTo>
                  <a:lnTo>
                    <a:pt x="462" y="6"/>
                  </a:lnTo>
                  <a:lnTo>
                    <a:pt x="472" y="6"/>
                  </a:lnTo>
                  <a:lnTo>
                    <a:pt x="474" y="12"/>
                  </a:lnTo>
                  <a:lnTo>
                    <a:pt x="476" y="12"/>
                  </a:lnTo>
                  <a:lnTo>
                    <a:pt x="510" y="12"/>
                  </a:lnTo>
                  <a:lnTo>
                    <a:pt x="516" y="14"/>
                  </a:lnTo>
                  <a:lnTo>
                    <a:pt x="520" y="16"/>
                  </a:lnTo>
                  <a:lnTo>
                    <a:pt x="534" y="16"/>
                  </a:lnTo>
                  <a:lnTo>
                    <a:pt x="548" y="16"/>
                  </a:lnTo>
                  <a:lnTo>
                    <a:pt x="554" y="18"/>
                  </a:lnTo>
                  <a:lnTo>
                    <a:pt x="562" y="20"/>
                  </a:lnTo>
                  <a:lnTo>
                    <a:pt x="574" y="20"/>
                  </a:lnTo>
                  <a:lnTo>
                    <a:pt x="402" y="178"/>
                  </a:lnTo>
                  <a:lnTo>
                    <a:pt x="400" y="1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27" name="Freeform 66"/>
            <p:cNvSpPr/>
            <p:nvPr/>
          </p:nvSpPr>
          <p:spPr bwMode="auto">
            <a:xfrm>
              <a:off x="2022570" y="3625157"/>
              <a:ext cx="624986" cy="529649"/>
            </a:xfrm>
            <a:custGeom>
              <a:avLst/>
              <a:gdLst>
                <a:gd name="T0" fmla="*/ 2147483647 w 428"/>
                <a:gd name="T1" fmla="*/ 2147483647 h 336"/>
                <a:gd name="T2" fmla="*/ 2147483647 w 428"/>
                <a:gd name="T3" fmla="*/ 2147483647 h 336"/>
                <a:gd name="T4" fmla="*/ 2147483647 w 428"/>
                <a:gd name="T5" fmla="*/ 2147483647 h 336"/>
                <a:gd name="T6" fmla="*/ 2147483647 w 428"/>
                <a:gd name="T7" fmla="*/ 2147483647 h 336"/>
                <a:gd name="T8" fmla="*/ 2147483647 w 428"/>
                <a:gd name="T9" fmla="*/ 2147483647 h 336"/>
                <a:gd name="T10" fmla="*/ 2147483647 w 428"/>
                <a:gd name="T11" fmla="*/ 2147483647 h 336"/>
                <a:gd name="T12" fmla="*/ 2147483647 w 428"/>
                <a:gd name="T13" fmla="*/ 2147483647 h 336"/>
                <a:gd name="T14" fmla="*/ 2147483647 w 428"/>
                <a:gd name="T15" fmla="*/ 2147483647 h 336"/>
                <a:gd name="T16" fmla="*/ 2147483647 w 428"/>
                <a:gd name="T17" fmla="*/ 2147483647 h 336"/>
                <a:gd name="T18" fmla="*/ 2147483647 w 428"/>
                <a:gd name="T19" fmla="*/ 2147483647 h 336"/>
                <a:gd name="T20" fmla="*/ 2147483647 w 428"/>
                <a:gd name="T21" fmla="*/ 2147483647 h 336"/>
                <a:gd name="T22" fmla="*/ 2147483647 w 428"/>
                <a:gd name="T23" fmla="*/ 2147483647 h 336"/>
                <a:gd name="T24" fmla="*/ 2147483647 w 428"/>
                <a:gd name="T25" fmla="*/ 2147483647 h 336"/>
                <a:gd name="T26" fmla="*/ 2147483647 w 428"/>
                <a:gd name="T27" fmla="*/ 2147483647 h 336"/>
                <a:gd name="T28" fmla="*/ 2147483647 w 428"/>
                <a:gd name="T29" fmla="*/ 2147483647 h 336"/>
                <a:gd name="T30" fmla="*/ 2147483647 w 428"/>
                <a:gd name="T31" fmla="*/ 2147483647 h 336"/>
                <a:gd name="T32" fmla="*/ 2147483647 w 428"/>
                <a:gd name="T33" fmla="*/ 0 h 336"/>
                <a:gd name="T34" fmla="*/ 2147483647 w 428"/>
                <a:gd name="T35" fmla="*/ 2147483647 h 336"/>
                <a:gd name="T36" fmla="*/ 2147483647 w 428"/>
                <a:gd name="T37" fmla="*/ 2147483647 h 336"/>
                <a:gd name="T38" fmla="*/ 2147483647 w 428"/>
                <a:gd name="T39" fmla="*/ 2147483647 h 336"/>
                <a:gd name="T40" fmla="*/ 2147483647 w 428"/>
                <a:gd name="T41" fmla="*/ 2147483647 h 336"/>
                <a:gd name="T42" fmla="*/ 2147483647 w 428"/>
                <a:gd name="T43" fmla="*/ 2147483647 h 336"/>
                <a:gd name="T44" fmla="*/ 2147483647 w 428"/>
                <a:gd name="T45" fmla="*/ 2147483647 h 336"/>
                <a:gd name="T46" fmla="*/ 2147483647 w 428"/>
                <a:gd name="T47" fmla="*/ 2147483647 h 336"/>
                <a:gd name="T48" fmla="*/ 2147483647 w 428"/>
                <a:gd name="T49" fmla="*/ 2147483647 h 336"/>
                <a:gd name="T50" fmla="*/ 2147483647 w 428"/>
                <a:gd name="T51" fmla="*/ 2147483647 h 336"/>
                <a:gd name="T52" fmla="*/ 2147483647 w 428"/>
                <a:gd name="T53" fmla="*/ 2147483647 h 336"/>
                <a:gd name="T54" fmla="*/ 2147483647 w 428"/>
                <a:gd name="T55" fmla="*/ 2147483647 h 336"/>
                <a:gd name="T56" fmla="*/ 2147483647 w 428"/>
                <a:gd name="T57" fmla="*/ 2147483647 h 336"/>
                <a:gd name="T58" fmla="*/ 2147483647 w 428"/>
                <a:gd name="T59" fmla="*/ 2147483647 h 336"/>
                <a:gd name="T60" fmla="*/ 2147483647 w 428"/>
                <a:gd name="T61" fmla="*/ 2147483647 h 336"/>
                <a:gd name="T62" fmla="*/ 2147483647 w 428"/>
                <a:gd name="T63" fmla="*/ 2147483647 h 336"/>
                <a:gd name="T64" fmla="*/ 2147483647 w 428"/>
                <a:gd name="T65" fmla="*/ 2147483647 h 336"/>
                <a:gd name="T66" fmla="*/ 2147483647 w 428"/>
                <a:gd name="T67" fmla="*/ 2147483647 h 336"/>
                <a:gd name="T68" fmla="*/ 2147483647 w 428"/>
                <a:gd name="T69" fmla="*/ 2147483647 h 336"/>
                <a:gd name="T70" fmla="*/ 2147483647 w 428"/>
                <a:gd name="T71" fmla="*/ 2147483647 h 336"/>
                <a:gd name="T72" fmla="*/ 2147483647 w 428"/>
                <a:gd name="T73" fmla="*/ 2147483647 h 336"/>
                <a:gd name="T74" fmla="*/ 2147483647 w 428"/>
                <a:gd name="T75" fmla="*/ 2147483647 h 336"/>
                <a:gd name="T76" fmla="*/ 2147483647 w 428"/>
                <a:gd name="T77" fmla="*/ 2147483647 h 336"/>
                <a:gd name="T78" fmla="*/ 2147483647 w 428"/>
                <a:gd name="T79" fmla="*/ 2147483647 h 336"/>
                <a:gd name="T80" fmla="*/ 2147483647 w 428"/>
                <a:gd name="T81" fmla="*/ 2147483647 h 336"/>
                <a:gd name="T82" fmla="*/ 2147483647 w 428"/>
                <a:gd name="T83" fmla="*/ 2147483647 h 336"/>
                <a:gd name="T84" fmla="*/ 2147483647 w 428"/>
                <a:gd name="T85" fmla="*/ 2147483647 h 336"/>
                <a:gd name="T86" fmla="*/ 2147483647 w 428"/>
                <a:gd name="T87" fmla="*/ 2147483647 h 336"/>
                <a:gd name="T88" fmla="*/ 2147483647 w 428"/>
                <a:gd name="T89" fmla="*/ 2147483647 h 336"/>
                <a:gd name="T90" fmla="*/ 2147483647 w 428"/>
                <a:gd name="T91" fmla="*/ 2147483647 h 336"/>
                <a:gd name="T92" fmla="*/ 2147483647 w 428"/>
                <a:gd name="T93" fmla="*/ 2147483647 h 336"/>
                <a:gd name="T94" fmla="*/ 2147483647 w 428"/>
                <a:gd name="T95" fmla="*/ 2147483647 h 336"/>
                <a:gd name="T96" fmla="*/ 2147483647 w 428"/>
                <a:gd name="T97" fmla="*/ 2147483647 h 336"/>
                <a:gd name="T98" fmla="*/ 2147483647 w 428"/>
                <a:gd name="T99" fmla="*/ 2147483647 h 336"/>
                <a:gd name="T100" fmla="*/ 2147483647 w 428"/>
                <a:gd name="T101" fmla="*/ 2147483647 h 336"/>
                <a:gd name="T102" fmla="*/ 2147483647 w 428"/>
                <a:gd name="T103" fmla="*/ 2147483647 h 336"/>
                <a:gd name="T104" fmla="*/ 2147483647 w 428"/>
                <a:gd name="T105" fmla="*/ 2147483647 h 336"/>
                <a:gd name="T106" fmla="*/ 2147483647 w 428"/>
                <a:gd name="T107" fmla="*/ 2147483647 h 336"/>
                <a:gd name="T108" fmla="*/ 2147483647 w 428"/>
                <a:gd name="T109" fmla="*/ 2147483647 h 336"/>
                <a:gd name="T110" fmla="*/ 2147483647 w 428"/>
                <a:gd name="T111" fmla="*/ 2147483647 h 3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8"/>
                <a:gd name="T169" fmla="*/ 0 h 336"/>
                <a:gd name="T170" fmla="*/ 428 w 428"/>
                <a:gd name="T171" fmla="*/ 336 h 3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8" h="336">
                  <a:moveTo>
                    <a:pt x="400" y="274"/>
                  </a:moveTo>
                  <a:lnTo>
                    <a:pt x="402" y="270"/>
                  </a:lnTo>
                  <a:lnTo>
                    <a:pt x="408" y="260"/>
                  </a:lnTo>
                  <a:lnTo>
                    <a:pt x="410" y="250"/>
                  </a:lnTo>
                  <a:lnTo>
                    <a:pt x="416" y="234"/>
                  </a:lnTo>
                  <a:lnTo>
                    <a:pt x="418" y="228"/>
                  </a:lnTo>
                  <a:lnTo>
                    <a:pt x="422" y="222"/>
                  </a:lnTo>
                  <a:lnTo>
                    <a:pt x="428" y="210"/>
                  </a:lnTo>
                  <a:lnTo>
                    <a:pt x="426" y="206"/>
                  </a:lnTo>
                  <a:lnTo>
                    <a:pt x="426" y="202"/>
                  </a:lnTo>
                  <a:lnTo>
                    <a:pt x="422" y="202"/>
                  </a:lnTo>
                  <a:lnTo>
                    <a:pt x="410" y="202"/>
                  </a:lnTo>
                  <a:lnTo>
                    <a:pt x="394" y="204"/>
                  </a:lnTo>
                  <a:lnTo>
                    <a:pt x="378" y="208"/>
                  </a:lnTo>
                  <a:lnTo>
                    <a:pt x="372" y="212"/>
                  </a:lnTo>
                  <a:lnTo>
                    <a:pt x="368" y="216"/>
                  </a:lnTo>
                  <a:lnTo>
                    <a:pt x="364" y="224"/>
                  </a:lnTo>
                  <a:lnTo>
                    <a:pt x="358" y="234"/>
                  </a:lnTo>
                  <a:lnTo>
                    <a:pt x="352" y="246"/>
                  </a:lnTo>
                  <a:lnTo>
                    <a:pt x="346" y="254"/>
                  </a:lnTo>
                  <a:lnTo>
                    <a:pt x="334" y="256"/>
                  </a:lnTo>
                  <a:lnTo>
                    <a:pt x="320" y="260"/>
                  </a:lnTo>
                  <a:lnTo>
                    <a:pt x="310" y="262"/>
                  </a:lnTo>
                  <a:lnTo>
                    <a:pt x="298" y="264"/>
                  </a:lnTo>
                  <a:lnTo>
                    <a:pt x="288" y="262"/>
                  </a:lnTo>
                  <a:lnTo>
                    <a:pt x="280" y="256"/>
                  </a:lnTo>
                  <a:lnTo>
                    <a:pt x="272" y="248"/>
                  </a:lnTo>
                  <a:lnTo>
                    <a:pt x="266" y="238"/>
                  </a:lnTo>
                  <a:lnTo>
                    <a:pt x="260" y="226"/>
                  </a:lnTo>
                  <a:lnTo>
                    <a:pt x="258" y="216"/>
                  </a:lnTo>
                  <a:lnTo>
                    <a:pt x="256" y="204"/>
                  </a:lnTo>
                  <a:lnTo>
                    <a:pt x="256" y="194"/>
                  </a:lnTo>
                  <a:lnTo>
                    <a:pt x="258" y="178"/>
                  </a:lnTo>
                  <a:lnTo>
                    <a:pt x="260" y="160"/>
                  </a:lnTo>
                  <a:lnTo>
                    <a:pt x="268" y="142"/>
                  </a:lnTo>
                  <a:lnTo>
                    <a:pt x="276" y="128"/>
                  </a:lnTo>
                  <a:lnTo>
                    <a:pt x="256" y="122"/>
                  </a:lnTo>
                  <a:lnTo>
                    <a:pt x="248" y="116"/>
                  </a:lnTo>
                  <a:lnTo>
                    <a:pt x="244" y="114"/>
                  </a:lnTo>
                  <a:lnTo>
                    <a:pt x="242" y="110"/>
                  </a:lnTo>
                  <a:lnTo>
                    <a:pt x="240" y="94"/>
                  </a:lnTo>
                  <a:lnTo>
                    <a:pt x="236" y="76"/>
                  </a:lnTo>
                  <a:lnTo>
                    <a:pt x="232" y="68"/>
                  </a:lnTo>
                  <a:lnTo>
                    <a:pt x="230" y="60"/>
                  </a:lnTo>
                  <a:lnTo>
                    <a:pt x="224" y="56"/>
                  </a:lnTo>
                  <a:lnTo>
                    <a:pt x="216" y="56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204" y="62"/>
                  </a:lnTo>
                  <a:lnTo>
                    <a:pt x="198" y="66"/>
                  </a:lnTo>
                  <a:lnTo>
                    <a:pt x="192" y="68"/>
                  </a:lnTo>
                  <a:lnTo>
                    <a:pt x="188" y="68"/>
                  </a:lnTo>
                  <a:lnTo>
                    <a:pt x="184" y="66"/>
                  </a:lnTo>
                  <a:lnTo>
                    <a:pt x="180" y="62"/>
                  </a:lnTo>
                  <a:lnTo>
                    <a:pt x="178" y="58"/>
                  </a:lnTo>
                  <a:lnTo>
                    <a:pt x="174" y="38"/>
                  </a:lnTo>
                  <a:lnTo>
                    <a:pt x="170" y="34"/>
                  </a:lnTo>
                  <a:lnTo>
                    <a:pt x="166" y="30"/>
                  </a:lnTo>
                  <a:lnTo>
                    <a:pt x="160" y="26"/>
                  </a:lnTo>
                  <a:lnTo>
                    <a:pt x="158" y="18"/>
                  </a:lnTo>
                  <a:lnTo>
                    <a:pt x="152" y="20"/>
                  </a:lnTo>
                  <a:lnTo>
                    <a:pt x="148" y="20"/>
                  </a:lnTo>
                  <a:lnTo>
                    <a:pt x="132" y="18"/>
                  </a:lnTo>
                  <a:lnTo>
                    <a:pt x="128" y="28"/>
                  </a:lnTo>
                  <a:lnTo>
                    <a:pt x="78" y="28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4" y="54"/>
                  </a:lnTo>
                  <a:lnTo>
                    <a:pt x="8" y="56"/>
                  </a:lnTo>
                  <a:lnTo>
                    <a:pt x="12" y="62"/>
                  </a:lnTo>
                  <a:lnTo>
                    <a:pt x="20" y="70"/>
                  </a:lnTo>
                  <a:lnTo>
                    <a:pt x="22" y="74"/>
                  </a:lnTo>
                  <a:lnTo>
                    <a:pt x="22" y="78"/>
                  </a:lnTo>
                  <a:lnTo>
                    <a:pt x="20" y="82"/>
                  </a:lnTo>
                  <a:lnTo>
                    <a:pt x="14" y="84"/>
                  </a:lnTo>
                  <a:lnTo>
                    <a:pt x="12" y="88"/>
                  </a:lnTo>
                  <a:lnTo>
                    <a:pt x="8" y="92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4" y="110"/>
                  </a:lnTo>
                  <a:lnTo>
                    <a:pt x="32" y="112"/>
                  </a:lnTo>
                  <a:lnTo>
                    <a:pt x="34" y="118"/>
                  </a:lnTo>
                  <a:lnTo>
                    <a:pt x="38" y="120"/>
                  </a:lnTo>
                  <a:lnTo>
                    <a:pt x="40" y="124"/>
                  </a:lnTo>
                  <a:lnTo>
                    <a:pt x="40" y="130"/>
                  </a:lnTo>
                  <a:lnTo>
                    <a:pt x="40" y="134"/>
                  </a:lnTo>
                  <a:lnTo>
                    <a:pt x="40" y="138"/>
                  </a:lnTo>
                  <a:lnTo>
                    <a:pt x="38" y="140"/>
                  </a:lnTo>
                  <a:lnTo>
                    <a:pt x="38" y="144"/>
                  </a:lnTo>
                  <a:lnTo>
                    <a:pt x="38" y="148"/>
                  </a:lnTo>
                  <a:lnTo>
                    <a:pt x="40" y="150"/>
                  </a:lnTo>
                  <a:lnTo>
                    <a:pt x="42" y="154"/>
                  </a:lnTo>
                  <a:lnTo>
                    <a:pt x="48" y="158"/>
                  </a:lnTo>
                  <a:lnTo>
                    <a:pt x="54" y="164"/>
                  </a:lnTo>
                  <a:lnTo>
                    <a:pt x="66" y="182"/>
                  </a:lnTo>
                  <a:lnTo>
                    <a:pt x="68" y="180"/>
                  </a:lnTo>
                  <a:lnTo>
                    <a:pt x="72" y="178"/>
                  </a:lnTo>
                  <a:lnTo>
                    <a:pt x="74" y="176"/>
                  </a:lnTo>
                  <a:lnTo>
                    <a:pt x="76" y="172"/>
                  </a:lnTo>
                  <a:lnTo>
                    <a:pt x="74" y="164"/>
                  </a:lnTo>
                  <a:lnTo>
                    <a:pt x="68" y="158"/>
                  </a:lnTo>
                  <a:lnTo>
                    <a:pt x="66" y="152"/>
                  </a:lnTo>
                  <a:lnTo>
                    <a:pt x="60" y="146"/>
                  </a:lnTo>
                  <a:lnTo>
                    <a:pt x="62" y="142"/>
                  </a:lnTo>
                  <a:lnTo>
                    <a:pt x="60" y="138"/>
                  </a:lnTo>
                  <a:lnTo>
                    <a:pt x="56" y="128"/>
                  </a:lnTo>
                  <a:lnTo>
                    <a:pt x="54" y="116"/>
                  </a:lnTo>
                  <a:lnTo>
                    <a:pt x="50" y="108"/>
                  </a:lnTo>
                  <a:lnTo>
                    <a:pt x="48" y="106"/>
                  </a:lnTo>
                  <a:lnTo>
                    <a:pt x="46" y="104"/>
                  </a:lnTo>
                  <a:lnTo>
                    <a:pt x="46" y="102"/>
                  </a:lnTo>
                  <a:lnTo>
                    <a:pt x="44" y="90"/>
                  </a:lnTo>
                  <a:lnTo>
                    <a:pt x="42" y="82"/>
                  </a:lnTo>
                  <a:lnTo>
                    <a:pt x="36" y="62"/>
                  </a:lnTo>
                  <a:lnTo>
                    <a:pt x="34" y="60"/>
                  </a:lnTo>
                  <a:lnTo>
                    <a:pt x="34" y="58"/>
                  </a:lnTo>
                  <a:lnTo>
                    <a:pt x="32" y="56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26" y="48"/>
                  </a:lnTo>
                  <a:lnTo>
                    <a:pt x="28" y="30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6" y="28"/>
                  </a:lnTo>
                  <a:lnTo>
                    <a:pt x="48" y="32"/>
                  </a:lnTo>
                  <a:lnTo>
                    <a:pt x="52" y="44"/>
                  </a:lnTo>
                  <a:lnTo>
                    <a:pt x="54" y="56"/>
                  </a:lnTo>
                  <a:lnTo>
                    <a:pt x="54" y="58"/>
                  </a:lnTo>
                  <a:lnTo>
                    <a:pt x="52" y="64"/>
                  </a:lnTo>
                  <a:lnTo>
                    <a:pt x="50" y="70"/>
                  </a:lnTo>
                  <a:lnTo>
                    <a:pt x="50" y="72"/>
                  </a:lnTo>
                  <a:lnTo>
                    <a:pt x="52" y="74"/>
                  </a:lnTo>
                  <a:lnTo>
                    <a:pt x="58" y="74"/>
                  </a:lnTo>
                  <a:lnTo>
                    <a:pt x="58" y="80"/>
                  </a:lnTo>
                  <a:lnTo>
                    <a:pt x="62" y="84"/>
                  </a:lnTo>
                  <a:lnTo>
                    <a:pt x="66" y="88"/>
                  </a:lnTo>
                  <a:lnTo>
                    <a:pt x="68" y="88"/>
                  </a:lnTo>
                  <a:lnTo>
                    <a:pt x="72" y="100"/>
                  </a:lnTo>
                  <a:lnTo>
                    <a:pt x="76" y="106"/>
                  </a:lnTo>
                  <a:lnTo>
                    <a:pt x="80" y="110"/>
                  </a:lnTo>
                  <a:lnTo>
                    <a:pt x="84" y="112"/>
                  </a:lnTo>
                  <a:lnTo>
                    <a:pt x="86" y="114"/>
                  </a:lnTo>
                  <a:lnTo>
                    <a:pt x="88" y="116"/>
                  </a:lnTo>
                  <a:lnTo>
                    <a:pt x="86" y="120"/>
                  </a:lnTo>
                  <a:lnTo>
                    <a:pt x="84" y="126"/>
                  </a:lnTo>
                  <a:lnTo>
                    <a:pt x="86" y="132"/>
                  </a:lnTo>
                  <a:lnTo>
                    <a:pt x="92" y="140"/>
                  </a:lnTo>
                  <a:lnTo>
                    <a:pt x="104" y="154"/>
                  </a:lnTo>
                  <a:lnTo>
                    <a:pt x="112" y="162"/>
                  </a:lnTo>
                  <a:lnTo>
                    <a:pt x="118" y="168"/>
                  </a:lnTo>
                  <a:lnTo>
                    <a:pt x="122" y="178"/>
                  </a:lnTo>
                  <a:lnTo>
                    <a:pt x="130" y="188"/>
                  </a:lnTo>
                  <a:lnTo>
                    <a:pt x="130" y="202"/>
                  </a:lnTo>
                  <a:lnTo>
                    <a:pt x="132" y="206"/>
                  </a:lnTo>
                  <a:lnTo>
                    <a:pt x="132" y="210"/>
                  </a:lnTo>
                  <a:lnTo>
                    <a:pt x="132" y="216"/>
                  </a:lnTo>
                  <a:lnTo>
                    <a:pt x="130" y="220"/>
                  </a:lnTo>
                  <a:lnTo>
                    <a:pt x="128" y="220"/>
                  </a:lnTo>
                  <a:lnTo>
                    <a:pt x="128" y="226"/>
                  </a:lnTo>
                  <a:lnTo>
                    <a:pt x="124" y="226"/>
                  </a:lnTo>
                  <a:lnTo>
                    <a:pt x="124" y="232"/>
                  </a:lnTo>
                  <a:lnTo>
                    <a:pt x="126" y="238"/>
                  </a:lnTo>
                  <a:lnTo>
                    <a:pt x="130" y="244"/>
                  </a:lnTo>
                  <a:lnTo>
                    <a:pt x="138" y="250"/>
                  </a:lnTo>
                  <a:lnTo>
                    <a:pt x="148" y="256"/>
                  </a:lnTo>
                  <a:lnTo>
                    <a:pt x="150" y="262"/>
                  </a:lnTo>
                  <a:lnTo>
                    <a:pt x="154" y="266"/>
                  </a:lnTo>
                  <a:lnTo>
                    <a:pt x="158" y="270"/>
                  </a:lnTo>
                  <a:lnTo>
                    <a:pt x="166" y="270"/>
                  </a:lnTo>
                  <a:lnTo>
                    <a:pt x="174" y="272"/>
                  </a:lnTo>
                  <a:lnTo>
                    <a:pt x="178" y="274"/>
                  </a:lnTo>
                  <a:lnTo>
                    <a:pt x="190" y="284"/>
                  </a:lnTo>
                  <a:lnTo>
                    <a:pt x="198" y="290"/>
                  </a:lnTo>
                  <a:lnTo>
                    <a:pt x="204" y="294"/>
                  </a:lnTo>
                  <a:lnTo>
                    <a:pt x="218" y="300"/>
                  </a:lnTo>
                  <a:lnTo>
                    <a:pt x="232" y="306"/>
                  </a:lnTo>
                  <a:lnTo>
                    <a:pt x="246" y="312"/>
                  </a:lnTo>
                  <a:lnTo>
                    <a:pt x="254" y="314"/>
                  </a:lnTo>
                  <a:lnTo>
                    <a:pt x="260" y="314"/>
                  </a:lnTo>
                  <a:lnTo>
                    <a:pt x="266" y="314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86" y="302"/>
                  </a:lnTo>
                  <a:lnTo>
                    <a:pt x="290" y="304"/>
                  </a:lnTo>
                  <a:lnTo>
                    <a:pt x="296" y="306"/>
                  </a:lnTo>
                  <a:lnTo>
                    <a:pt x="306" y="312"/>
                  </a:lnTo>
                  <a:lnTo>
                    <a:pt x="314" y="320"/>
                  </a:lnTo>
                  <a:lnTo>
                    <a:pt x="318" y="328"/>
                  </a:lnTo>
                  <a:lnTo>
                    <a:pt x="324" y="336"/>
                  </a:lnTo>
                  <a:lnTo>
                    <a:pt x="328" y="324"/>
                  </a:lnTo>
                  <a:lnTo>
                    <a:pt x="330" y="318"/>
                  </a:lnTo>
                  <a:lnTo>
                    <a:pt x="334" y="312"/>
                  </a:lnTo>
                  <a:lnTo>
                    <a:pt x="354" y="312"/>
                  </a:lnTo>
                  <a:lnTo>
                    <a:pt x="354" y="306"/>
                  </a:lnTo>
                  <a:lnTo>
                    <a:pt x="352" y="302"/>
                  </a:lnTo>
                  <a:lnTo>
                    <a:pt x="348" y="300"/>
                  </a:lnTo>
                  <a:lnTo>
                    <a:pt x="346" y="296"/>
                  </a:lnTo>
                  <a:lnTo>
                    <a:pt x="344" y="292"/>
                  </a:lnTo>
                  <a:lnTo>
                    <a:pt x="348" y="284"/>
                  </a:lnTo>
                  <a:lnTo>
                    <a:pt x="352" y="280"/>
                  </a:lnTo>
                  <a:lnTo>
                    <a:pt x="356" y="278"/>
                  </a:lnTo>
                  <a:lnTo>
                    <a:pt x="380" y="278"/>
                  </a:lnTo>
                  <a:lnTo>
                    <a:pt x="384" y="278"/>
                  </a:lnTo>
                  <a:lnTo>
                    <a:pt x="386" y="276"/>
                  </a:lnTo>
                  <a:lnTo>
                    <a:pt x="388" y="274"/>
                  </a:lnTo>
                  <a:lnTo>
                    <a:pt x="390" y="270"/>
                  </a:lnTo>
                  <a:lnTo>
                    <a:pt x="392" y="268"/>
                  </a:lnTo>
                  <a:lnTo>
                    <a:pt x="396" y="268"/>
                  </a:lnTo>
                  <a:lnTo>
                    <a:pt x="398" y="270"/>
                  </a:lnTo>
                  <a:lnTo>
                    <a:pt x="398" y="274"/>
                  </a:lnTo>
                  <a:lnTo>
                    <a:pt x="400" y="27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28" name="Freeform 67"/>
            <p:cNvSpPr/>
            <p:nvPr/>
          </p:nvSpPr>
          <p:spPr bwMode="auto">
            <a:xfrm>
              <a:off x="2694833" y="3902592"/>
              <a:ext cx="236387" cy="100886"/>
            </a:xfrm>
            <a:custGeom>
              <a:avLst/>
              <a:gdLst>
                <a:gd name="T0" fmla="*/ 2147483647 w 162"/>
                <a:gd name="T1" fmla="*/ 2147483647 h 64"/>
                <a:gd name="T2" fmla="*/ 2147483647 w 162"/>
                <a:gd name="T3" fmla="*/ 2147483647 h 64"/>
                <a:gd name="T4" fmla="*/ 2147483647 w 162"/>
                <a:gd name="T5" fmla="*/ 2147483647 h 64"/>
                <a:gd name="T6" fmla="*/ 2147483647 w 162"/>
                <a:gd name="T7" fmla="*/ 2147483647 h 64"/>
                <a:gd name="T8" fmla="*/ 2147483647 w 162"/>
                <a:gd name="T9" fmla="*/ 2147483647 h 64"/>
                <a:gd name="T10" fmla="*/ 2147483647 w 162"/>
                <a:gd name="T11" fmla="*/ 2147483647 h 64"/>
                <a:gd name="T12" fmla="*/ 2147483647 w 162"/>
                <a:gd name="T13" fmla="*/ 2147483647 h 64"/>
                <a:gd name="T14" fmla="*/ 2147483647 w 162"/>
                <a:gd name="T15" fmla="*/ 2147483647 h 64"/>
                <a:gd name="T16" fmla="*/ 2147483647 w 162"/>
                <a:gd name="T17" fmla="*/ 2147483647 h 64"/>
                <a:gd name="T18" fmla="*/ 2147483647 w 162"/>
                <a:gd name="T19" fmla="*/ 2147483647 h 64"/>
                <a:gd name="T20" fmla="*/ 2147483647 w 162"/>
                <a:gd name="T21" fmla="*/ 2147483647 h 64"/>
                <a:gd name="T22" fmla="*/ 2147483647 w 162"/>
                <a:gd name="T23" fmla="*/ 2147483647 h 64"/>
                <a:gd name="T24" fmla="*/ 2147483647 w 162"/>
                <a:gd name="T25" fmla="*/ 2147483647 h 64"/>
                <a:gd name="T26" fmla="*/ 0 w 162"/>
                <a:gd name="T27" fmla="*/ 2147483647 h 64"/>
                <a:gd name="T28" fmla="*/ 2147483647 w 162"/>
                <a:gd name="T29" fmla="*/ 2147483647 h 64"/>
                <a:gd name="T30" fmla="*/ 2147483647 w 162"/>
                <a:gd name="T31" fmla="*/ 2147483647 h 64"/>
                <a:gd name="T32" fmla="*/ 2147483647 w 162"/>
                <a:gd name="T33" fmla="*/ 2147483647 h 64"/>
                <a:gd name="T34" fmla="*/ 2147483647 w 162"/>
                <a:gd name="T35" fmla="*/ 2147483647 h 64"/>
                <a:gd name="T36" fmla="*/ 2147483647 w 162"/>
                <a:gd name="T37" fmla="*/ 2147483647 h 64"/>
                <a:gd name="T38" fmla="*/ 2147483647 w 162"/>
                <a:gd name="T39" fmla="*/ 2147483647 h 64"/>
                <a:gd name="T40" fmla="*/ 2147483647 w 162"/>
                <a:gd name="T41" fmla="*/ 0 h 64"/>
                <a:gd name="T42" fmla="*/ 2147483647 w 162"/>
                <a:gd name="T43" fmla="*/ 0 h 64"/>
                <a:gd name="T44" fmla="*/ 2147483647 w 162"/>
                <a:gd name="T45" fmla="*/ 0 h 64"/>
                <a:gd name="T46" fmla="*/ 2147483647 w 162"/>
                <a:gd name="T47" fmla="*/ 2147483647 h 64"/>
                <a:gd name="T48" fmla="*/ 2147483647 w 162"/>
                <a:gd name="T49" fmla="*/ 2147483647 h 64"/>
                <a:gd name="T50" fmla="*/ 2147483647 w 162"/>
                <a:gd name="T51" fmla="*/ 2147483647 h 64"/>
                <a:gd name="T52" fmla="*/ 2147483647 w 162"/>
                <a:gd name="T53" fmla="*/ 2147483647 h 64"/>
                <a:gd name="T54" fmla="*/ 2147483647 w 162"/>
                <a:gd name="T55" fmla="*/ 2147483647 h 64"/>
                <a:gd name="T56" fmla="*/ 2147483647 w 162"/>
                <a:gd name="T57" fmla="*/ 2147483647 h 64"/>
                <a:gd name="T58" fmla="*/ 2147483647 w 162"/>
                <a:gd name="T59" fmla="*/ 2147483647 h 64"/>
                <a:gd name="T60" fmla="*/ 2147483647 w 162"/>
                <a:gd name="T61" fmla="*/ 2147483647 h 64"/>
                <a:gd name="T62" fmla="*/ 2147483647 w 162"/>
                <a:gd name="T63" fmla="*/ 2147483647 h 64"/>
                <a:gd name="T64" fmla="*/ 2147483647 w 162"/>
                <a:gd name="T65" fmla="*/ 2147483647 h 64"/>
                <a:gd name="T66" fmla="*/ 2147483647 w 162"/>
                <a:gd name="T67" fmla="*/ 2147483647 h 64"/>
                <a:gd name="T68" fmla="*/ 2147483647 w 162"/>
                <a:gd name="T69" fmla="*/ 2147483647 h 64"/>
                <a:gd name="T70" fmla="*/ 2147483647 w 162"/>
                <a:gd name="T71" fmla="*/ 2147483647 h 64"/>
                <a:gd name="T72" fmla="*/ 2147483647 w 162"/>
                <a:gd name="T73" fmla="*/ 2147483647 h 64"/>
                <a:gd name="T74" fmla="*/ 2147483647 w 162"/>
                <a:gd name="T75" fmla="*/ 2147483647 h 64"/>
                <a:gd name="T76" fmla="*/ 2147483647 w 162"/>
                <a:gd name="T77" fmla="*/ 2147483647 h 64"/>
                <a:gd name="T78" fmla="*/ 2147483647 w 162"/>
                <a:gd name="T79" fmla="*/ 2147483647 h 64"/>
                <a:gd name="T80" fmla="*/ 2147483647 w 162"/>
                <a:gd name="T81" fmla="*/ 2147483647 h 64"/>
                <a:gd name="T82" fmla="*/ 2147483647 w 162"/>
                <a:gd name="T83" fmla="*/ 2147483647 h 64"/>
                <a:gd name="T84" fmla="*/ 2147483647 w 162"/>
                <a:gd name="T85" fmla="*/ 2147483647 h 64"/>
                <a:gd name="T86" fmla="*/ 2147483647 w 162"/>
                <a:gd name="T87" fmla="*/ 2147483647 h 64"/>
                <a:gd name="T88" fmla="*/ 2147483647 w 162"/>
                <a:gd name="T89" fmla="*/ 2147483647 h 64"/>
                <a:gd name="T90" fmla="*/ 2147483647 w 162"/>
                <a:gd name="T91" fmla="*/ 2147483647 h 64"/>
                <a:gd name="T92" fmla="*/ 2147483647 w 162"/>
                <a:gd name="T93" fmla="*/ 2147483647 h 64"/>
                <a:gd name="T94" fmla="*/ 2147483647 w 162"/>
                <a:gd name="T95" fmla="*/ 2147483647 h 64"/>
                <a:gd name="T96" fmla="*/ 2147483647 w 162"/>
                <a:gd name="T97" fmla="*/ 2147483647 h 64"/>
                <a:gd name="T98" fmla="*/ 2147483647 w 162"/>
                <a:gd name="T99" fmla="*/ 2147483647 h 64"/>
                <a:gd name="T100" fmla="*/ 2147483647 w 162"/>
                <a:gd name="T101" fmla="*/ 2147483647 h 64"/>
                <a:gd name="T102" fmla="*/ 2147483647 w 162"/>
                <a:gd name="T103" fmla="*/ 2147483647 h 64"/>
                <a:gd name="T104" fmla="*/ 2147483647 w 162"/>
                <a:gd name="T105" fmla="*/ 2147483647 h 64"/>
                <a:gd name="T106" fmla="*/ 2147483647 w 162"/>
                <a:gd name="T107" fmla="*/ 2147483647 h 64"/>
                <a:gd name="T108" fmla="*/ 2147483647 w 162"/>
                <a:gd name="T109" fmla="*/ 2147483647 h 64"/>
                <a:gd name="T110" fmla="*/ 2147483647 w 162"/>
                <a:gd name="T111" fmla="*/ 2147483647 h 64"/>
                <a:gd name="T112" fmla="*/ 2147483647 w 162"/>
                <a:gd name="T113" fmla="*/ 2147483647 h 64"/>
                <a:gd name="T114" fmla="*/ 2147483647 w 162"/>
                <a:gd name="T115" fmla="*/ 2147483647 h 64"/>
                <a:gd name="T116" fmla="*/ 2147483647 w 162"/>
                <a:gd name="T117" fmla="*/ 2147483647 h 64"/>
                <a:gd name="T118" fmla="*/ 2147483647 w 162"/>
                <a:gd name="T119" fmla="*/ 2147483647 h 64"/>
                <a:gd name="T120" fmla="*/ 2147483647 w 162"/>
                <a:gd name="T121" fmla="*/ 2147483647 h 6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2"/>
                <a:gd name="T184" fmla="*/ 0 h 64"/>
                <a:gd name="T185" fmla="*/ 162 w 162"/>
                <a:gd name="T186" fmla="*/ 64 h 6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2" h="64">
                  <a:moveTo>
                    <a:pt x="44" y="18"/>
                  </a:moveTo>
                  <a:lnTo>
                    <a:pt x="44" y="16"/>
                  </a:lnTo>
                  <a:lnTo>
                    <a:pt x="48" y="16"/>
                  </a:lnTo>
                  <a:lnTo>
                    <a:pt x="48" y="12"/>
                  </a:lnTo>
                  <a:lnTo>
                    <a:pt x="44" y="10"/>
                  </a:lnTo>
                  <a:lnTo>
                    <a:pt x="44" y="12"/>
                  </a:lnTo>
                  <a:lnTo>
                    <a:pt x="36" y="12"/>
                  </a:lnTo>
                  <a:lnTo>
                    <a:pt x="30" y="16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6" y="26"/>
                  </a:lnTo>
                  <a:lnTo>
                    <a:pt x="0" y="26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12" y="14"/>
                  </a:lnTo>
                  <a:lnTo>
                    <a:pt x="18" y="10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2" y="2"/>
                  </a:lnTo>
                  <a:lnTo>
                    <a:pt x="66" y="4"/>
                  </a:lnTo>
                  <a:lnTo>
                    <a:pt x="78" y="8"/>
                  </a:lnTo>
                  <a:lnTo>
                    <a:pt x="86" y="16"/>
                  </a:lnTo>
                  <a:lnTo>
                    <a:pt x="90" y="16"/>
                  </a:lnTo>
                  <a:lnTo>
                    <a:pt x="96" y="16"/>
                  </a:lnTo>
                  <a:lnTo>
                    <a:pt x="102" y="18"/>
                  </a:lnTo>
                  <a:lnTo>
                    <a:pt x="114" y="24"/>
                  </a:lnTo>
                  <a:lnTo>
                    <a:pt x="122" y="32"/>
                  </a:lnTo>
                  <a:lnTo>
                    <a:pt x="130" y="38"/>
                  </a:lnTo>
                  <a:lnTo>
                    <a:pt x="142" y="42"/>
                  </a:lnTo>
                  <a:lnTo>
                    <a:pt x="140" y="44"/>
                  </a:lnTo>
                  <a:lnTo>
                    <a:pt x="154" y="48"/>
                  </a:lnTo>
                  <a:lnTo>
                    <a:pt x="160" y="52"/>
                  </a:lnTo>
                  <a:lnTo>
                    <a:pt x="162" y="58"/>
                  </a:lnTo>
                  <a:lnTo>
                    <a:pt x="154" y="60"/>
                  </a:lnTo>
                  <a:lnTo>
                    <a:pt x="152" y="60"/>
                  </a:lnTo>
                  <a:lnTo>
                    <a:pt x="152" y="62"/>
                  </a:lnTo>
                  <a:lnTo>
                    <a:pt x="142" y="64"/>
                  </a:lnTo>
                  <a:lnTo>
                    <a:pt x="130" y="64"/>
                  </a:lnTo>
                  <a:lnTo>
                    <a:pt x="108" y="62"/>
                  </a:lnTo>
                  <a:lnTo>
                    <a:pt x="112" y="58"/>
                  </a:lnTo>
                  <a:lnTo>
                    <a:pt x="118" y="52"/>
                  </a:lnTo>
                  <a:lnTo>
                    <a:pt x="118" y="48"/>
                  </a:lnTo>
                  <a:lnTo>
                    <a:pt x="110" y="48"/>
                  </a:lnTo>
                  <a:lnTo>
                    <a:pt x="102" y="46"/>
                  </a:lnTo>
                  <a:lnTo>
                    <a:pt x="100" y="44"/>
                  </a:lnTo>
                  <a:lnTo>
                    <a:pt x="98" y="38"/>
                  </a:lnTo>
                  <a:lnTo>
                    <a:pt x="98" y="34"/>
                  </a:lnTo>
                  <a:lnTo>
                    <a:pt x="96" y="32"/>
                  </a:lnTo>
                  <a:lnTo>
                    <a:pt x="92" y="30"/>
                  </a:lnTo>
                  <a:lnTo>
                    <a:pt x="78" y="30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60" y="22"/>
                  </a:lnTo>
                  <a:lnTo>
                    <a:pt x="50" y="18"/>
                  </a:lnTo>
                  <a:lnTo>
                    <a:pt x="44" y="16"/>
                  </a:lnTo>
                  <a:lnTo>
                    <a:pt x="44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29" name="Freeform 68"/>
            <p:cNvSpPr/>
            <p:nvPr/>
          </p:nvSpPr>
          <p:spPr bwMode="auto">
            <a:xfrm>
              <a:off x="2834359" y="4036663"/>
              <a:ext cx="46124" cy="23894"/>
            </a:xfrm>
            <a:custGeom>
              <a:avLst/>
              <a:gdLst>
                <a:gd name="T0" fmla="*/ 0 w 30"/>
                <a:gd name="T1" fmla="*/ 2147483647 h 14"/>
                <a:gd name="T2" fmla="*/ 0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0 h 14"/>
                <a:gd name="T8" fmla="*/ 2147483647 w 30"/>
                <a:gd name="T9" fmla="*/ 0 h 14"/>
                <a:gd name="T10" fmla="*/ 2147483647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2147483647 h 14"/>
                <a:gd name="T16" fmla="*/ 2147483647 w 30"/>
                <a:gd name="T17" fmla="*/ 2147483647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0 w 30"/>
                <a:gd name="T23" fmla="*/ 2147483647 h 14"/>
                <a:gd name="T24" fmla="*/ 0 w 30"/>
                <a:gd name="T25" fmla="*/ 2147483647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"/>
                <a:gd name="T41" fmla="*/ 30 w 30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">
                  <a:moveTo>
                    <a:pt x="0" y="8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30" y="12"/>
                  </a:lnTo>
                  <a:lnTo>
                    <a:pt x="26" y="12"/>
                  </a:lnTo>
                  <a:lnTo>
                    <a:pt x="20" y="14"/>
                  </a:lnTo>
                  <a:lnTo>
                    <a:pt x="8" y="12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30" name="Freeform 69"/>
            <p:cNvSpPr/>
            <p:nvPr/>
          </p:nvSpPr>
          <p:spPr bwMode="auto">
            <a:xfrm>
              <a:off x="3084584" y="4036663"/>
              <a:ext cx="38053" cy="21239"/>
            </a:xfrm>
            <a:custGeom>
              <a:avLst/>
              <a:gdLst>
                <a:gd name="T0" fmla="*/ 2147483647 w 26"/>
                <a:gd name="T1" fmla="*/ 2147483647 h 12"/>
                <a:gd name="T2" fmla="*/ 2147483647 w 26"/>
                <a:gd name="T3" fmla="*/ 0 h 12"/>
                <a:gd name="T4" fmla="*/ 2147483647 w 26"/>
                <a:gd name="T5" fmla="*/ 2147483647 h 12"/>
                <a:gd name="T6" fmla="*/ 2147483647 w 26"/>
                <a:gd name="T7" fmla="*/ 2147483647 h 12"/>
                <a:gd name="T8" fmla="*/ 2147483647 w 26"/>
                <a:gd name="T9" fmla="*/ 2147483647 h 12"/>
                <a:gd name="T10" fmla="*/ 2147483647 w 26"/>
                <a:gd name="T11" fmla="*/ 2147483647 h 12"/>
                <a:gd name="T12" fmla="*/ 2147483647 w 26"/>
                <a:gd name="T13" fmla="*/ 2147483647 h 12"/>
                <a:gd name="T14" fmla="*/ 2147483647 w 26"/>
                <a:gd name="T15" fmla="*/ 2147483647 h 12"/>
                <a:gd name="T16" fmla="*/ 0 w 26"/>
                <a:gd name="T17" fmla="*/ 2147483647 h 12"/>
                <a:gd name="T18" fmla="*/ 0 w 26"/>
                <a:gd name="T19" fmla="*/ 2147483647 h 12"/>
                <a:gd name="T20" fmla="*/ 2147483647 w 26"/>
                <a:gd name="T21" fmla="*/ 2147483647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12"/>
                <a:gd name="T35" fmla="*/ 26 w 26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12">
                  <a:moveTo>
                    <a:pt x="10" y="2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12" y="12"/>
                  </a:lnTo>
                  <a:lnTo>
                    <a:pt x="4" y="10"/>
                  </a:lnTo>
                  <a:lnTo>
                    <a:pt x="0" y="8"/>
                  </a:lnTo>
                  <a:lnTo>
                    <a:pt x="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31" name="Freeform 70"/>
            <p:cNvSpPr/>
            <p:nvPr/>
          </p:nvSpPr>
          <p:spPr bwMode="auto">
            <a:xfrm>
              <a:off x="2853962" y="3852149"/>
              <a:ext cx="13837" cy="22567"/>
            </a:xfrm>
            <a:custGeom>
              <a:avLst/>
              <a:gdLst>
                <a:gd name="T0" fmla="*/ 2147483647 w 10"/>
                <a:gd name="T1" fmla="*/ 2147483647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2147483647 w 10"/>
                <a:gd name="T7" fmla="*/ 2147483647 h 14"/>
                <a:gd name="T8" fmla="*/ 0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0 h 14"/>
                <a:gd name="T14" fmla="*/ 2147483647 w 10"/>
                <a:gd name="T15" fmla="*/ 2147483647 h 14"/>
                <a:gd name="T16" fmla="*/ 2147483647 w 10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10" y="8"/>
                  </a:moveTo>
                  <a:lnTo>
                    <a:pt x="8" y="12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8" y="2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32" name="Freeform 71"/>
            <p:cNvSpPr/>
            <p:nvPr/>
          </p:nvSpPr>
          <p:spPr bwMode="auto">
            <a:xfrm>
              <a:off x="2705211" y="4295515"/>
              <a:ext cx="126842" cy="65044"/>
            </a:xfrm>
            <a:custGeom>
              <a:avLst/>
              <a:gdLst>
                <a:gd name="T0" fmla="*/ 0 w 88"/>
                <a:gd name="T1" fmla="*/ 2147483647 h 42"/>
                <a:gd name="T2" fmla="*/ 0 w 88"/>
                <a:gd name="T3" fmla="*/ 2147483647 h 42"/>
                <a:gd name="T4" fmla="*/ 0 w 88"/>
                <a:gd name="T5" fmla="*/ 2147483647 h 42"/>
                <a:gd name="T6" fmla="*/ 0 w 88"/>
                <a:gd name="T7" fmla="*/ 2147483647 h 42"/>
                <a:gd name="T8" fmla="*/ 2147483647 w 88"/>
                <a:gd name="T9" fmla="*/ 2147483647 h 42"/>
                <a:gd name="T10" fmla="*/ 2147483647 w 88"/>
                <a:gd name="T11" fmla="*/ 2147483647 h 42"/>
                <a:gd name="T12" fmla="*/ 2147483647 w 88"/>
                <a:gd name="T13" fmla="*/ 2147483647 h 42"/>
                <a:gd name="T14" fmla="*/ 2147483647 w 88"/>
                <a:gd name="T15" fmla="*/ 2147483647 h 42"/>
                <a:gd name="T16" fmla="*/ 2147483647 w 88"/>
                <a:gd name="T17" fmla="*/ 2147483647 h 42"/>
                <a:gd name="T18" fmla="*/ 2147483647 w 88"/>
                <a:gd name="T19" fmla="*/ 2147483647 h 42"/>
                <a:gd name="T20" fmla="*/ 2147483647 w 88"/>
                <a:gd name="T21" fmla="*/ 2147483647 h 42"/>
                <a:gd name="T22" fmla="*/ 2147483647 w 88"/>
                <a:gd name="T23" fmla="*/ 2147483647 h 42"/>
                <a:gd name="T24" fmla="*/ 2147483647 w 88"/>
                <a:gd name="T25" fmla="*/ 2147483647 h 42"/>
                <a:gd name="T26" fmla="*/ 2147483647 w 88"/>
                <a:gd name="T27" fmla="*/ 2147483647 h 42"/>
                <a:gd name="T28" fmla="*/ 2147483647 w 88"/>
                <a:gd name="T29" fmla="*/ 0 h 42"/>
                <a:gd name="T30" fmla="*/ 2147483647 w 88"/>
                <a:gd name="T31" fmla="*/ 0 h 42"/>
                <a:gd name="T32" fmla="*/ 2147483647 w 88"/>
                <a:gd name="T33" fmla="*/ 2147483647 h 42"/>
                <a:gd name="T34" fmla="*/ 2147483647 w 88"/>
                <a:gd name="T35" fmla="*/ 2147483647 h 42"/>
                <a:gd name="T36" fmla="*/ 2147483647 w 88"/>
                <a:gd name="T37" fmla="*/ 2147483647 h 42"/>
                <a:gd name="T38" fmla="*/ 2147483647 w 88"/>
                <a:gd name="T39" fmla="*/ 2147483647 h 42"/>
                <a:gd name="T40" fmla="*/ 2147483647 w 88"/>
                <a:gd name="T41" fmla="*/ 2147483647 h 42"/>
                <a:gd name="T42" fmla="*/ 2147483647 w 88"/>
                <a:gd name="T43" fmla="*/ 2147483647 h 42"/>
                <a:gd name="T44" fmla="*/ 2147483647 w 88"/>
                <a:gd name="T45" fmla="*/ 2147483647 h 42"/>
                <a:gd name="T46" fmla="*/ 2147483647 w 88"/>
                <a:gd name="T47" fmla="*/ 2147483647 h 42"/>
                <a:gd name="T48" fmla="*/ 2147483647 w 88"/>
                <a:gd name="T49" fmla="*/ 2147483647 h 42"/>
                <a:gd name="T50" fmla="*/ 2147483647 w 88"/>
                <a:gd name="T51" fmla="*/ 2147483647 h 42"/>
                <a:gd name="T52" fmla="*/ 2147483647 w 88"/>
                <a:gd name="T53" fmla="*/ 2147483647 h 42"/>
                <a:gd name="T54" fmla="*/ 2147483647 w 88"/>
                <a:gd name="T55" fmla="*/ 2147483647 h 42"/>
                <a:gd name="T56" fmla="*/ 2147483647 w 88"/>
                <a:gd name="T57" fmla="*/ 2147483647 h 42"/>
                <a:gd name="T58" fmla="*/ 2147483647 w 88"/>
                <a:gd name="T59" fmla="*/ 2147483647 h 42"/>
                <a:gd name="T60" fmla="*/ 2147483647 w 88"/>
                <a:gd name="T61" fmla="*/ 2147483647 h 42"/>
                <a:gd name="T62" fmla="*/ 2147483647 w 88"/>
                <a:gd name="T63" fmla="*/ 2147483647 h 42"/>
                <a:gd name="T64" fmla="*/ 2147483647 w 88"/>
                <a:gd name="T65" fmla="*/ 2147483647 h 42"/>
                <a:gd name="T66" fmla="*/ 2147483647 w 88"/>
                <a:gd name="T67" fmla="*/ 2147483647 h 42"/>
                <a:gd name="T68" fmla="*/ 2147483647 w 88"/>
                <a:gd name="T69" fmla="*/ 2147483647 h 42"/>
                <a:gd name="T70" fmla="*/ 2147483647 w 88"/>
                <a:gd name="T71" fmla="*/ 2147483647 h 42"/>
                <a:gd name="T72" fmla="*/ 2147483647 w 88"/>
                <a:gd name="T73" fmla="*/ 2147483647 h 42"/>
                <a:gd name="T74" fmla="*/ 2147483647 w 88"/>
                <a:gd name="T75" fmla="*/ 2147483647 h 42"/>
                <a:gd name="T76" fmla="*/ 2147483647 w 88"/>
                <a:gd name="T77" fmla="*/ 2147483647 h 42"/>
                <a:gd name="T78" fmla="*/ 2147483647 w 88"/>
                <a:gd name="T79" fmla="*/ 2147483647 h 42"/>
                <a:gd name="T80" fmla="*/ 2147483647 w 88"/>
                <a:gd name="T81" fmla="*/ 2147483647 h 42"/>
                <a:gd name="T82" fmla="*/ 2147483647 w 88"/>
                <a:gd name="T83" fmla="*/ 2147483647 h 42"/>
                <a:gd name="T84" fmla="*/ 2147483647 w 88"/>
                <a:gd name="T85" fmla="*/ 2147483647 h 42"/>
                <a:gd name="T86" fmla="*/ 2147483647 w 88"/>
                <a:gd name="T87" fmla="*/ 2147483647 h 42"/>
                <a:gd name="T88" fmla="*/ 2147483647 w 88"/>
                <a:gd name="T89" fmla="*/ 2147483647 h 42"/>
                <a:gd name="T90" fmla="*/ 2147483647 w 88"/>
                <a:gd name="T91" fmla="*/ 2147483647 h 42"/>
                <a:gd name="T92" fmla="*/ 2147483647 w 88"/>
                <a:gd name="T93" fmla="*/ 2147483647 h 42"/>
                <a:gd name="T94" fmla="*/ 2147483647 w 88"/>
                <a:gd name="T95" fmla="*/ 2147483647 h 42"/>
                <a:gd name="T96" fmla="*/ 2147483647 w 88"/>
                <a:gd name="T97" fmla="*/ 2147483647 h 42"/>
                <a:gd name="T98" fmla="*/ 0 w 88"/>
                <a:gd name="T99" fmla="*/ 2147483647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8"/>
                <a:gd name="T151" fmla="*/ 0 h 42"/>
                <a:gd name="T152" fmla="*/ 88 w 88"/>
                <a:gd name="T153" fmla="*/ 42 h 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8" h="42">
                  <a:moveTo>
                    <a:pt x="0" y="22"/>
                  </a:moveTo>
                  <a:lnTo>
                    <a:pt x="0" y="18"/>
                  </a:lnTo>
                  <a:lnTo>
                    <a:pt x="0" y="14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6" y="10"/>
                  </a:lnTo>
                  <a:lnTo>
                    <a:pt x="20" y="14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0" y="8"/>
                  </a:lnTo>
                  <a:lnTo>
                    <a:pt x="80" y="14"/>
                  </a:lnTo>
                  <a:lnTo>
                    <a:pt x="86" y="18"/>
                  </a:lnTo>
                  <a:lnTo>
                    <a:pt x="88" y="18"/>
                  </a:lnTo>
                  <a:lnTo>
                    <a:pt x="86" y="20"/>
                  </a:lnTo>
                  <a:lnTo>
                    <a:pt x="86" y="26"/>
                  </a:lnTo>
                  <a:lnTo>
                    <a:pt x="88" y="32"/>
                  </a:lnTo>
                  <a:lnTo>
                    <a:pt x="86" y="34"/>
                  </a:lnTo>
                  <a:lnTo>
                    <a:pt x="82" y="38"/>
                  </a:lnTo>
                  <a:lnTo>
                    <a:pt x="76" y="42"/>
                  </a:lnTo>
                  <a:lnTo>
                    <a:pt x="70" y="30"/>
                  </a:lnTo>
                  <a:lnTo>
                    <a:pt x="70" y="26"/>
                  </a:lnTo>
                  <a:lnTo>
                    <a:pt x="76" y="26"/>
                  </a:lnTo>
                  <a:lnTo>
                    <a:pt x="68" y="16"/>
                  </a:lnTo>
                  <a:lnTo>
                    <a:pt x="64" y="14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6" y="20"/>
                  </a:lnTo>
                  <a:lnTo>
                    <a:pt x="38" y="30"/>
                  </a:lnTo>
                  <a:lnTo>
                    <a:pt x="40" y="32"/>
                  </a:lnTo>
                  <a:lnTo>
                    <a:pt x="44" y="32"/>
                  </a:lnTo>
                  <a:lnTo>
                    <a:pt x="44" y="38"/>
                  </a:lnTo>
                  <a:lnTo>
                    <a:pt x="42" y="42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24" y="34"/>
                  </a:lnTo>
                  <a:lnTo>
                    <a:pt x="20" y="32"/>
                  </a:lnTo>
                  <a:lnTo>
                    <a:pt x="16" y="30"/>
                  </a:lnTo>
                  <a:lnTo>
                    <a:pt x="12" y="26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33" name="Freeform 72"/>
            <p:cNvSpPr/>
            <p:nvPr/>
          </p:nvSpPr>
          <p:spPr bwMode="auto">
            <a:xfrm>
              <a:off x="2637177" y="4259674"/>
              <a:ext cx="78411" cy="70354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2147483647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0 w 54"/>
                <a:gd name="T33" fmla="*/ 2147483647 h 44"/>
                <a:gd name="T34" fmla="*/ 2147483647 w 54"/>
                <a:gd name="T35" fmla="*/ 2147483647 h 44"/>
                <a:gd name="T36" fmla="*/ 2147483647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0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4"/>
                <a:gd name="T70" fmla="*/ 0 h 44"/>
                <a:gd name="T71" fmla="*/ 54 w 54"/>
                <a:gd name="T72" fmla="*/ 44 h 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4" h="44">
                  <a:moveTo>
                    <a:pt x="38" y="6"/>
                  </a:moveTo>
                  <a:lnTo>
                    <a:pt x="46" y="18"/>
                  </a:lnTo>
                  <a:lnTo>
                    <a:pt x="54" y="28"/>
                  </a:lnTo>
                  <a:lnTo>
                    <a:pt x="46" y="28"/>
                  </a:lnTo>
                  <a:lnTo>
                    <a:pt x="46" y="44"/>
                  </a:lnTo>
                  <a:lnTo>
                    <a:pt x="32" y="40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24" y="22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16" y="22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0"/>
                  </a:lnTo>
                  <a:lnTo>
                    <a:pt x="20" y="4"/>
                  </a:lnTo>
                  <a:lnTo>
                    <a:pt x="38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34" name="Freeform 73"/>
            <p:cNvSpPr/>
            <p:nvPr/>
          </p:nvSpPr>
          <p:spPr bwMode="auto">
            <a:xfrm>
              <a:off x="2604890" y="4146841"/>
              <a:ext cx="104933" cy="123453"/>
            </a:xfrm>
            <a:custGeom>
              <a:avLst/>
              <a:gdLst>
                <a:gd name="T0" fmla="*/ 2147483647 w 72"/>
                <a:gd name="T1" fmla="*/ 0 h 78"/>
                <a:gd name="T2" fmla="*/ 2147483647 w 72"/>
                <a:gd name="T3" fmla="*/ 2147483647 h 78"/>
                <a:gd name="T4" fmla="*/ 2147483647 w 72"/>
                <a:gd name="T5" fmla="*/ 2147483647 h 78"/>
                <a:gd name="T6" fmla="*/ 2147483647 w 72"/>
                <a:gd name="T7" fmla="*/ 2147483647 h 78"/>
                <a:gd name="T8" fmla="*/ 2147483647 w 72"/>
                <a:gd name="T9" fmla="*/ 2147483647 h 78"/>
                <a:gd name="T10" fmla="*/ 2147483647 w 72"/>
                <a:gd name="T11" fmla="*/ 2147483647 h 78"/>
                <a:gd name="T12" fmla="*/ 2147483647 w 72"/>
                <a:gd name="T13" fmla="*/ 2147483647 h 78"/>
                <a:gd name="T14" fmla="*/ 2147483647 w 72"/>
                <a:gd name="T15" fmla="*/ 2147483647 h 78"/>
                <a:gd name="T16" fmla="*/ 2147483647 w 72"/>
                <a:gd name="T17" fmla="*/ 2147483647 h 78"/>
                <a:gd name="T18" fmla="*/ 2147483647 w 72"/>
                <a:gd name="T19" fmla="*/ 2147483647 h 78"/>
                <a:gd name="T20" fmla="*/ 2147483647 w 72"/>
                <a:gd name="T21" fmla="*/ 2147483647 h 78"/>
                <a:gd name="T22" fmla="*/ 2147483647 w 72"/>
                <a:gd name="T23" fmla="*/ 2147483647 h 78"/>
                <a:gd name="T24" fmla="*/ 2147483647 w 72"/>
                <a:gd name="T25" fmla="*/ 2147483647 h 78"/>
                <a:gd name="T26" fmla="*/ 2147483647 w 72"/>
                <a:gd name="T27" fmla="*/ 2147483647 h 78"/>
                <a:gd name="T28" fmla="*/ 2147483647 w 72"/>
                <a:gd name="T29" fmla="*/ 2147483647 h 78"/>
                <a:gd name="T30" fmla="*/ 2147483647 w 72"/>
                <a:gd name="T31" fmla="*/ 2147483647 h 78"/>
                <a:gd name="T32" fmla="*/ 2147483647 w 72"/>
                <a:gd name="T33" fmla="*/ 2147483647 h 78"/>
                <a:gd name="T34" fmla="*/ 2147483647 w 72"/>
                <a:gd name="T35" fmla="*/ 2147483647 h 78"/>
                <a:gd name="T36" fmla="*/ 2147483647 w 72"/>
                <a:gd name="T37" fmla="*/ 2147483647 h 78"/>
                <a:gd name="T38" fmla="*/ 2147483647 w 72"/>
                <a:gd name="T39" fmla="*/ 2147483647 h 78"/>
                <a:gd name="T40" fmla="*/ 0 w 72"/>
                <a:gd name="T41" fmla="*/ 2147483647 h 78"/>
                <a:gd name="T42" fmla="*/ 2147483647 w 72"/>
                <a:gd name="T43" fmla="*/ 2147483647 h 78"/>
                <a:gd name="T44" fmla="*/ 2147483647 w 72"/>
                <a:gd name="T45" fmla="*/ 2147483647 h 78"/>
                <a:gd name="T46" fmla="*/ 2147483647 w 72"/>
                <a:gd name="T47" fmla="*/ 2147483647 h 78"/>
                <a:gd name="T48" fmla="*/ 2147483647 w 72"/>
                <a:gd name="T49" fmla="*/ 2147483647 h 78"/>
                <a:gd name="T50" fmla="*/ 2147483647 w 72"/>
                <a:gd name="T51" fmla="*/ 2147483647 h 78"/>
                <a:gd name="T52" fmla="*/ 2147483647 w 72"/>
                <a:gd name="T53" fmla="*/ 2147483647 h 78"/>
                <a:gd name="T54" fmla="*/ 2147483647 w 72"/>
                <a:gd name="T55" fmla="*/ 2147483647 h 78"/>
                <a:gd name="T56" fmla="*/ 2147483647 w 72"/>
                <a:gd name="T57" fmla="*/ 2147483647 h 78"/>
                <a:gd name="T58" fmla="*/ 2147483647 w 72"/>
                <a:gd name="T59" fmla="*/ 2147483647 h 78"/>
                <a:gd name="T60" fmla="*/ 2147483647 w 72"/>
                <a:gd name="T61" fmla="*/ 2147483647 h 78"/>
                <a:gd name="T62" fmla="*/ 2147483647 w 72"/>
                <a:gd name="T63" fmla="*/ 2147483647 h 78"/>
                <a:gd name="T64" fmla="*/ 2147483647 w 72"/>
                <a:gd name="T65" fmla="*/ 2147483647 h 78"/>
                <a:gd name="T66" fmla="*/ 2147483647 w 72"/>
                <a:gd name="T67" fmla="*/ 2147483647 h 78"/>
                <a:gd name="T68" fmla="*/ 2147483647 w 72"/>
                <a:gd name="T69" fmla="*/ 2147483647 h 78"/>
                <a:gd name="T70" fmla="*/ 2147483647 w 72"/>
                <a:gd name="T71" fmla="*/ 2147483647 h 78"/>
                <a:gd name="T72" fmla="*/ 2147483647 w 72"/>
                <a:gd name="T73" fmla="*/ 2147483647 h 78"/>
                <a:gd name="T74" fmla="*/ 2147483647 w 72"/>
                <a:gd name="T75" fmla="*/ 2147483647 h 78"/>
                <a:gd name="T76" fmla="*/ 2147483647 w 72"/>
                <a:gd name="T77" fmla="*/ 0 h 7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2"/>
                <a:gd name="T118" fmla="*/ 0 h 78"/>
                <a:gd name="T119" fmla="*/ 72 w 72"/>
                <a:gd name="T120" fmla="*/ 78 h 7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2" h="78">
                  <a:moveTo>
                    <a:pt x="72" y="0"/>
                  </a:moveTo>
                  <a:lnTo>
                    <a:pt x="72" y="2"/>
                  </a:lnTo>
                  <a:lnTo>
                    <a:pt x="70" y="10"/>
                  </a:lnTo>
                  <a:lnTo>
                    <a:pt x="68" y="20"/>
                  </a:lnTo>
                  <a:lnTo>
                    <a:pt x="66" y="26"/>
                  </a:lnTo>
                  <a:lnTo>
                    <a:pt x="64" y="36"/>
                  </a:lnTo>
                  <a:lnTo>
                    <a:pt x="64" y="44"/>
                  </a:lnTo>
                  <a:lnTo>
                    <a:pt x="60" y="50"/>
                  </a:lnTo>
                  <a:lnTo>
                    <a:pt x="56" y="54"/>
                  </a:lnTo>
                  <a:lnTo>
                    <a:pt x="56" y="60"/>
                  </a:lnTo>
                  <a:lnTo>
                    <a:pt x="56" y="66"/>
                  </a:lnTo>
                  <a:lnTo>
                    <a:pt x="58" y="74"/>
                  </a:lnTo>
                  <a:lnTo>
                    <a:pt x="60" y="78"/>
                  </a:lnTo>
                  <a:lnTo>
                    <a:pt x="42" y="76"/>
                  </a:lnTo>
                  <a:lnTo>
                    <a:pt x="26" y="72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16" y="58"/>
                  </a:lnTo>
                  <a:lnTo>
                    <a:pt x="8" y="50"/>
                  </a:lnTo>
                  <a:lnTo>
                    <a:pt x="4" y="44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0" y="30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6" y="22"/>
                  </a:lnTo>
                  <a:lnTo>
                    <a:pt x="22" y="20"/>
                  </a:lnTo>
                  <a:lnTo>
                    <a:pt x="26" y="20"/>
                  </a:lnTo>
                  <a:lnTo>
                    <a:pt x="32" y="18"/>
                  </a:lnTo>
                  <a:lnTo>
                    <a:pt x="40" y="8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6" y="2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35" name="Freeform 74"/>
            <p:cNvSpPr/>
            <p:nvPr/>
          </p:nvSpPr>
          <p:spPr bwMode="auto">
            <a:xfrm>
              <a:off x="2546082" y="4166754"/>
              <a:ext cx="56503" cy="23894"/>
            </a:xfrm>
            <a:custGeom>
              <a:avLst/>
              <a:gdLst>
                <a:gd name="T0" fmla="*/ 2147483647 w 38"/>
                <a:gd name="T1" fmla="*/ 2147483647 h 16"/>
                <a:gd name="T2" fmla="*/ 2147483647 w 38"/>
                <a:gd name="T3" fmla="*/ 2147483647 h 16"/>
                <a:gd name="T4" fmla="*/ 2147483647 w 38"/>
                <a:gd name="T5" fmla="*/ 2147483647 h 16"/>
                <a:gd name="T6" fmla="*/ 2147483647 w 38"/>
                <a:gd name="T7" fmla="*/ 2147483647 h 16"/>
                <a:gd name="T8" fmla="*/ 2147483647 w 38"/>
                <a:gd name="T9" fmla="*/ 2147483647 h 16"/>
                <a:gd name="T10" fmla="*/ 0 w 38"/>
                <a:gd name="T11" fmla="*/ 2147483647 h 16"/>
                <a:gd name="T12" fmla="*/ 2147483647 w 38"/>
                <a:gd name="T13" fmla="*/ 2147483647 h 16"/>
                <a:gd name="T14" fmla="*/ 2147483647 w 38"/>
                <a:gd name="T15" fmla="*/ 0 h 16"/>
                <a:gd name="T16" fmla="*/ 2147483647 w 38"/>
                <a:gd name="T17" fmla="*/ 0 h 16"/>
                <a:gd name="T18" fmla="*/ 2147483647 w 38"/>
                <a:gd name="T19" fmla="*/ 2147483647 h 16"/>
                <a:gd name="T20" fmla="*/ 2147483647 w 38"/>
                <a:gd name="T21" fmla="*/ 2147483647 h 16"/>
                <a:gd name="T22" fmla="*/ 2147483647 w 38"/>
                <a:gd name="T23" fmla="*/ 2147483647 h 16"/>
                <a:gd name="T24" fmla="*/ 2147483647 w 38"/>
                <a:gd name="T25" fmla="*/ 2147483647 h 16"/>
                <a:gd name="T26" fmla="*/ 2147483647 w 38"/>
                <a:gd name="T27" fmla="*/ 2147483647 h 16"/>
                <a:gd name="T28" fmla="*/ 2147483647 w 38"/>
                <a:gd name="T29" fmla="*/ 2147483647 h 16"/>
                <a:gd name="T30" fmla="*/ 2147483647 w 38"/>
                <a:gd name="T31" fmla="*/ 2147483647 h 16"/>
                <a:gd name="T32" fmla="*/ 2147483647 w 38"/>
                <a:gd name="T33" fmla="*/ 2147483647 h 16"/>
                <a:gd name="T34" fmla="*/ 2147483647 w 38"/>
                <a:gd name="T35" fmla="*/ 2147483647 h 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8"/>
                <a:gd name="T55" fmla="*/ 0 h 16"/>
                <a:gd name="T56" fmla="*/ 38 w 38"/>
                <a:gd name="T57" fmla="*/ 16 h 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8" h="16">
                  <a:moveTo>
                    <a:pt x="36" y="16"/>
                  </a:moveTo>
                  <a:lnTo>
                    <a:pt x="30" y="16"/>
                  </a:lnTo>
                  <a:lnTo>
                    <a:pt x="24" y="16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6" y="6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6" y="12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6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36" name="Freeform 75"/>
            <p:cNvSpPr/>
            <p:nvPr/>
          </p:nvSpPr>
          <p:spPr bwMode="auto">
            <a:xfrm>
              <a:off x="2563378" y="4108345"/>
              <a:ext cx="146445" cy="94249"/>
            </a:xfrm>
            <a:custGeom>
              <a:avLst/>
              <a:gdLst>
                <a:gd name="T0" fmla="*/ 2147483647 w 100"/>
                <a:gd name="T1" fmla="*/ 2147483647 h 60"/>
                <a:gd name="T2" fmla="*/ 2147483647 w 100"/>
                <a:gd name="T3" fmla="*/ 2147483647 h 60"/>
                <a:gd name="T4" fmla="*/ 2147483647 w 100"/>
                <a:gd name="T5" fmla="*/ 2147483647 h 60"/>
                <a:gd name="T6" fmla="*/ 2147483647 w 100"/>
                <a:gd name="T7" fmla="*/ 2147483647 h 60"/>
                <a:gd name="T8" fmla="*/ 2147483647 w 100"/>
                <a:gd name="T9" fmla="*/ 2147483647 h 60"/>
                <a:gd name="T10" fmla="*/ 2147483647 w 100"/>
                <a:gd name="T11" fmla="*/ 2147483647 h 60"/>
                <a:gd name="T12" fmla="*/ 2147483647 w 100"/>
                <a:gd name="T13" fmla="*/ 2147483647 h 60"/>
                <a:gd name="T14" fmla="*/ 2147483647 w 100"/>
                <a:gd name="T15" fmla="*/ 2147483647 h 60"/>
                <a:gd name="T16" fmla="*/ 2147483647 w 100"/>
                <a:gd name="T17" fmla="*/ 2147483647 h 60"/>
                <a:gd name="T18" fmla="*/ 2147483647 w 100"/>
                <a:gd name="T19" fmla="*/ 2147483647 h 60"/>
                <a:gd name="T20" fmla="*/ 2147483647 w 100"/>
                <a:gd name="T21" fmla="*/ 2147483647 h 60"/>
                <a:gd name="T22" fmla="*/ 2147483647 w 100"/>
                <a:gd name="T23" fmla="*/ 2147483647 h 60"/>
                <a:gd name="T24" fmla="*/ 2147483647 w 100"/>
                <a:gd name="T25" fmla="*/ 2147483647 h 60"/>
                <a:gd name="T26" fmla="*/ 2147483647 w 100"/>
                <a:gd name="T27" fmla="*/ 2147483647 h 60"/>
                <a:gd name="T28" fmla="*/ 2147483647 w 100"/>
                <a:gd name="T29" fmla="*/ 2147483647 h 60"/>
                <a:gd name="T30" fmla="*/ 2147483647 w 100"/>
                <a:gd name="T31" fmla="*/ 2147483647 h 60"/>
                <a:gd name="T32" fmla="*/ 2147483647 w 100"/>
                <a:gd name="T33" fmla="*/ 2147483647 h 60"/>
                <a:gd name="T34" fmla="*/ 2147483647 w 100"/>
                <a:gd name="T35" fmla="*/ 2147483647 h 60"/>
                <a:gd name="T36" fmla="*/ 2147483647 w 100"/>
                <a:gd name="T37" fmla="*/ 2147483647 h 60"/>
                <a:gd name="T38" fmla="*/ 2147483647 w 100"/>
                <a:gd name="T39" fmla="*/ 2147483647 h 60"/>
                <a:gd name="T40" fmla="*/ 2147483647 w 100"/>
                <a:gd name="T41" fmla="*/ 2147483647 h 60"/>
                <a:gd name="T42" fmla="*/ 2147483647 w 100"/>
                <a:gd name="T43" fmla="*/ 2147483647 h 60"/>
                <a:gd name="T44" fmla="*/ 2147483647 w 100"/>
                <a:gd name="T45" fmla="*/ 2147483647 h 60"/>
                <a:gd name="T46" fmla="*/ 2147483647 w 100"/>
                <a:gd name="T47" fmla="*/ 2147483647 h 60"/>
                <a:gd name="T48" fmla="*/ 2147483647 w 100"/>
                <a:gd name="T49" fmla="*/ 2147483647 h 60"/>
                <a:gd name="T50" fmla="*/ 2147483647 w 100"/>
                <a:gd name="T51" fmla="*/ 2147483647 h 60"/>
                <a:gd name="T52" fmla="*/ 2147483647 w 100"/>
                <a:gd name="T53" fmla="*/ 2147483647 h 60"/>
                <a:gd name="T54" fmla="*/ 0 w 100"/>
                <a:gd name="T55" fmla="*/ 2147483647 h 60"/>
                <a:gd name="T56" fmla="*/ 2147483647 w 100"/>
                <a:gd name="T57" fmla="*/ 2147483647 h 60"/>
                <a:gd name="T58" fmla="*/ 2147483647 w 100"/>
                <a:gd name="T59" fmla="*/ 2147483647 h 60"/>
                <a:gd name="T60" fmla="*/ 2147483647 w 100"/>
                <a:gd name="T61" fmla="*/ 2147483647 h 60"/>
                <a:gd name="T62" fmla="*/ 2147483647 w 100"/>
                <a:gd name="T63" fmla="*/ 2147483647 h 60"/>
                <a:gd name="T64" fmla="*/ 2147483647 w 100"/>
                <a:gd name="T65" fmla="*/ 2147483647 h 60"/>
                <a:gd name="T66" fmla="*/ 2147483647 w 100"/>
                <a:gd name="T67" fmla="*/ 0 h 60"/>
                <a:gd name="T68" fmla="*/ 2147483647 w 100"/>
                <a:gd name="T69" fmla="*/ 0 h 60"/>
                <a:gd name="T70" fmla="*/ 2147483647 w 100"/>
                <a:gd name="T71" fmla="*/ 2147483647 h 60"/>
                <a:gd name="T72" fmla="*/ 2147483647 w 100"/>
                <a:gd name="T73" fmla="*/ 2147483647 h 60"/>
                <a:gd name="T74" fmla="*/ 2147483647 w 100"/>
                <a:gd name="T75" fmla="*/ 2147483647 h 60"/>
                <a:gd name="T76" fmla="*/ 2147483647 w 100"/>
                <a:gd name="T77" fmla="*/ 2147483647 h 6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0"/>
                <a:gd name="T118" fmla="*/ 0 h 60"/>
                <a:gd name="T119" fmla="*/ 100 w 100"/>
                <a:gd name="T120" fmla="*/ 60 h 6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0" h="60">
                  <a:moveTo>
                    <a:pt x="100" y="24"/>
                  </a:moveTo>
                  <a:lnTo>
                    <a:pt x="94" y="26"/>
                  </a:lnTo>
                  <a:lnTo>
                    <a:pt x="90" y="26"/>
                  </a:lnTo>
                  <a:lnTo>
                    <a:pt x="86" y="28"/>
                  </a:lnTo>
                  <a:lnTo>
                    <a:pt x="80" y="30"/>
                  </a:lnTo>
                  <a:lnTo>
                    <a:pt x="80" y="28"/>
                  </a:lnTo>
                  <a:lnTo>
                    <a:pt x="78" y="28"/>
                  </a:lnTo>
                  <a:lnTo>
                    <a:pt x="76" y="28"/>
                  </a:lnTo>
                  <a:lnTo>
                    <a:pt x="72" y="28"/>
                  </a:lnTo>
                  <a:lnTo>
                    <a:pt x="68" y="32"/>
                  </a:lnTo>
                  <a:lnTo>
                    <a:pt x="60" y="42"/>
                  </a:lnTo>
                  <a:lnTo>
                    <a:pt x="54" y="44"/>
                  </a:lnTo>
                  <a:lnTo>
                    <a:pt x="50" y="44"/>
                  </a:lnTo>
                  <a:lnTo>
                    <a:pt x="44" y="46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8" y="54"/>
                  </a:lnTo>
                  <a:lnTo>
                    <a:pt x="34" y="60"/>
                  </a:lnTo>
                  <a:lnTo>
                    <a:pt x="28" y="60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18" y="46"/>
                  </a:lnTo>
                  <a:lnTo>
                    <a:pt x="12" y="44"/>
                  </a:lnTo>
                  <a:lnTo>
                    <a:pt x="8" y="40"/>
                  </a:lnTo>
                  <a:lnTo>
                    <a:pt x="4" y="38"/>
                  </a:lnTo>
                  <a:lnTo>
                    <a:pt x="0" y="36"/>
                  </a:lnTo>
                  <a:lnTo>
                    <a:pt x="4" y="28"/>
                  </a:lnTo>
                  <a:lnTo>
                    <a:pt x="8" y="22"/>
                  </a:lnTo>
                  <a:lnTo>
                    <a:pt x="18" y="16"/>
                  </a:lnTo>
                  <a:lnTo>
                    <a:pt x="22" y="8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80" y="0"/>
                  </a:lnTo>
                  <a:lnTo>
                    <a:pt x="84" y="6"/>
                  </a:lnTo>
                  <a:lnTo>
                    <a:pt x="90" y="12"/>
                  </a:lnTo>
                  <a:lnTo>
                    <a:pt x="96" y="18"/>
                  </a:lnTo>
                  <a:lnTo>
                    <a:pt x="10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37" name="Freeform 76"/>
            <p:cNvSpPr/>
            <p:nvPr/>
          </p:nvSpPr>
          <p:spPr bwMode="auto">
            <a:xfrm>
              <a:off x="2573756" y="4048611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0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0 h 42"/>
                <a:gd name="T28" fmla="*/ 2147483647 w 24"/>
                <a:gd name="T29" fmla="*/ 0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4"/>
                <a:gd name="T55" fmla="*/ 0 h 42"/>
                <a:gd name="T56" fmla="*/ 24 w 24"/>
                <a:gd name="T57" fmla="*/ 42 h 4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4" h="42">
                  <a:moveTo>
                    <a:pt x="24" y="6"/>
                  </a:moveTo>
                  <a:lnTo>
                    <a:pt x="18" y="10"/>
                  </a:lnTo>
                  <a:lnTo>
                    <a:pt x="18" y="18"/>
                  </a:lnTo>
                  <a:lnTo>
                    <a:pt x="16" y="26"/>
                  </a:lnTo>
                  <a:lnTo>
                    <a:pt x="14" y="32"/>
                  </a:lnTo>
                  <a:lnTo>
                    <a:pt x="10" y="36"/>
                  </a:lnTo>
                  <a:lnTo>
                    <a:pt x="10" y="42"/>
                  </a:lnTo>
                  <a:lnTo>
                    <a:pt x="0" y="4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38" name="Freeform 77"/>
            <p:cNvSpPr/>
            <p:nvPr/>
          </p:nvSpPr>
          <p:spPr bwMode="auto">
            <a:xfrm>
              <a:off x="2497651" y="4063212"/>
              <a:ext cx="104933" cy="115488"/>
            </a:xfrm>
            <a:custGeom>
              <a:avLst/>
              <a:gdLst>
                <a:gd name="T0" fmla="*/ 2147483647 w 72"/>
                <a:gd name="T1" fmla="*/ 2147483647 h 72"/>
                <a:gd name="T2" fmla="*/ 2147483647 w 72"/>
                <a:gd name="T3" fmla="*/ 2147483647 h 72"/>
                <a:gd name="T4" fmla="*/ 2147483647 w 72"/>
                <a:gd name="T5" fmla="*/ 2147483647 h 72"/>
                <a:gd name="T6" fmla="*/ 2147483647 w 72"/>
                <a:gd name="T7" fmla="*/ 2147483647 h 72"/>
                <a:gd name="T8" fmla="*/ 2147483647 w 72"/>
                <a:gd name="T9" fmla="*/ 0 h 72"/>
                <a:gd name="T10" fmla="*/ 2147483647 w 72"/>
                <a:gd name="T11" fmla="*/ 0 h 72"/>
                <a:gd name="T12" fmla="*/ 2147483647 w 72"/>
                <a:gd name="T13" fmla="*/ 2147483647 h 72"/>
                <a:gd name="T14" fmla="*/ 2147483647 w 72"/>
                <a:gd name="T15" fmla="*/ 2147483647 h 72"/>
                <a:gd name="T16" fmla="*/ 2147483647 w 72"/>
                <a:gd name="T17" fmla="*/ 2147483647 h 72"/>
                <a:gd name="T18" fmla="*/ 2147483647 w 72"/>
                <a:gd name="T19" fmla="*/ 2147483647 h 72"/>
                <a:gd name="T20" fmla="*/ 2147483647 w 72"/>
                <a:gd name="T21" fmla="*/ 2147483647 h 72"/>
                <a:gd name="T22" fmla="*/ 2147483647 w 72"/>
                <a:gd name="T23" fmla="*/ 2147483647 h 72"/>
                <a:gd name="T24" fmla="*/ 2147483647 w 72"/>
                <a:gd name="T25" fmla="*/ 2147483647 h 72"/>
                <a:gd name="T26" fmla="*/ 2147483647 w 72"/>
                <a:gd name="T27" fmla="*/ 2147483647 h 72"/>
                <a:gd name="T28" fmla="*/ 2147483647 w 72"/>
                <a:gd name="T29" fmla="*/ 2147483647 h 72"/>
                <a:gd name="T30" fmla="*/ 2147483647 w 72"/>
                <a:gd name="T31" fmla="*/ 2147483647 h 72"/>
                <a:gd name="T32" fmla="*/ 2147483647 w 72"/>
                <a:gd name="T33" fmla="*/ 2147483647 h 72"/>
                <a:gd name="T34" fmla="*/ 0 w 72"/>
                <a:gd name="T35" fmla="*/ 2147483647 h 72"/>
                <a:gd name="T36" fmla="*/ 2147483647 w 72"/>
                <a:gd name="T37" fmla="*/ 2147483647 h 72"/>
                <a:gd name="T38" fmla="*/ 2147483647 w 72"/>
                <a:gd name="T39" fmla="*/ 2147483647 h 72"/>
                <a:gd name="T40" fmla="*/ 2147483647 w 72"/>
                <a:gd name="T41" fmla="*/ 2147483647 h 72"/>
                <a:gd name="T42" fmla="*/ 2147483647 w 72"/>
                <a:gd name="T43" fmla="*/ 2147483647 h 72"/>
                <a:gd name="T44" fmla="*/ 2147483647 w 72"/>
                <a:gd name="T45" fmla="*/ 2147483647 h 72"/>
                <a:gd name="T46" fmla="*/ 2147483647 w 72"/>
                <a:gd name="T47" fmla="*/ 2147483647 h 72"/>
                <a:gd name="T48" fmla="*/ 2147483647 w 72"/>
                <a:gd name="T49" fmla="*/ 2147483647 h 72"/>
                <a:gd name="T50" fmla="*/ 2147483647 w 72"/>
                <a:gd name="T51" fmla="*/ 2147483647 h 72"/>
                <a:gd name="T52" fmla="*/ 2147483647 w 72"/>
                <a:gd name="T53" fmla="*/ 2147483647 h 72"/>
                <a:gd name="T54" fmla="*/ 2147483647 w 72"/>
                <a:gd name="T55" fmla="*/ 2147483647 h 72"/>
                <a:gd name="T56" fmla="*/ 2147483647 w 72"/>
                <a:gd name="T57" fmla="*/ 2147483647 h 72"/>
                <a:gd name="T58" fmla="*/ 2147483647 w 72"/>
                <a:gd name="T59" fmla="*/ 2147483647 h 72"/>
                <a:gd name="T60" fmla="*/ 2147483647 w 72"/>
                <a:gd name="T61" fmla="*/ 2147483647 h 72"/>
                <a:gd name="T62" fmla="*/ 2147483647 w 72"/>
                <a:gd name="T63" fmla="*/ 2147483647 h 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2"/>
                <a:gd name="T97" fmla="*/ 0 h 72"/>
                <a:gd name="T98" fmla="*/ 72 w 72"/>
                <a:gd name="T99" fmla="*/ 72 h 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2" h="72">
                  <a:moveTo>
                    <a:pt x="72" y="30"/>
                  </a:moveTo>
                  <a:lnTo>
                    <a:pt x="68" y="32"/>
                  </a:lnTo>
                  <a:lnTo>
                    <a:pt x="62" y="32"/>
                  </a:lnTo>
                  <a:lnTo>
                    <a:pt x="52" y="32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4" y="6"/>
                  </a:lnTo>
                  <a:lnTo>
                    <a:pt x="20" y="14"/>
                  </a:lnTo>
                  <a:lnTo>
                    <a:pt x="22" y="18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8"/>
                  </a:lnTo>
                  <a:lnTo>
                    <a:pt x="30" y="34"/>
                  </a:lnTo>
                  <a:lnTo>
                    <a:pt x="10" y="34"/>
                  </a:lnTo>
                  <a:lnTo>
                    <a:pt x="6" y="40"/>
                  </a:lnTo>
                  <a:lnTo>
                    <a:pt x="4" y="46"/>
                  </a:lnTo>
                  <a:lnTo>
                    <a:pt x="0" y="58"/>
                  </a:lnTo>
                  <a:lnTo>
                    <a:pt x="8" y="66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4" y="72"/>
                  </a:lnTo>
                  <a:lnTo>
                    <a:pt x="40" y="70"/>
                  </a:lnTo>
                  <a:lnTo>
                    <a:pt x="42" y="64"/>
                  </a:lnTo>
                  <a:lnTo>
                    <a:pt x="46" y="64"/>
                  </a:lnTo>
                  <a:lnTo>
                    <a:pt x="50" y="56"/>
                  </a:lnTo>
                  <a:lnTo>
                    <a:pt x="54" y="50"/>
                  </a:lnTo>
                  <a:lnTo>
                    <a:pt x="64" y="44"/>
                  </a:lnTo>
                  <a:lnTo>
                    <a:pt x="68" y="36"/>
                  </a:lnTo>
                  <a:lnTo>
                    <a:pt x="72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39" name="Freeform 78"/>
            <p:cNvSpPr/>
            <p:nvPr/>
          </p:nvSpPr>
          <p:spPr bwMode="auto">
            <a:xfrm>
              <a:off x="2920842" y="3996840"/>
              <a:ext cx="64574" cy="58407"/>
            </a:xfrm>
            <a:custGeom>
              <a:avLst/>
              <a:gdLst>
                <a:gd name="T0" fmla="*/ 2147483647 w 44"/>
                <a:gd name="T1" fmla="*/ 2147483647 h 36"/>
                <a:gd name="T2" fmla="*/ 2147483647 w 44"/>
                <a:gd name="T3" fmla="*/ 2147483647 h 36"/>
                <a:gd name="T4" fmla="*/ 2147483647 w 44"/>
                <a:gd name="T5" fmla="*/ 2147483647 h 36"/>
                <a:gd name="T6" fmla="*/ 2147483647 w 44"/>
                <a:gd name="T7" fmla="*/ 2147483647 h 36"/>
                <a:gd name="T8" fmla="*/ 2147483647 w 44"/>
                <a:gd name="T9" fmla="*/ 2147483647 h 36"/>
                <a:gd name="T10" fmla="*/ 0 w 44"/>
                <a:gd name="T11" fmla="*/ 2147483647 h 36"/>
                <a:gd name="T12" fmla="*/ 2147483647 w 44"/>
                <a:gd name="T13" fmla="*/ 2147483647 h 36"/>
                <a:gd name="T14" fmla="*/ 2147483647 w 44"/>
                <a:gd name="T15" fmla="*/ 2147483647 h 36"/>
                <a:gd name="T16" fmla="*/ 2147483647 w 44"/>
                <a:gd name="T17" fmla="*/ 2147483647 h 36"/>
                <a:gd name="T18" fmla="*/ 2147483647 w 44"/>
                <a:gd name="T19" fmla="*/ 2147483647 h 36"/>
                <a:gd name="T20" fmla="*/ 2147483647 w 44"/>
                <a:gd name="T21" fmla="*/ 2147483647 h 36"/>
                <a:gd name="T22" fmla="*/ 2147483647 w 44"/>
                <a:gd name="T23" fmla="*/ 2147483647 h 36"/>
                <a:gd name="T24" fmla="*/ 2147483647 w 44"/>
                <a:gd name="T25" fmla="*/ 2147483647 h 36"/>
                <a:gd name="T26" fmla="*/ 2147483647 w 44"/>
                <a:gd name="T27" fmla="*/ 2147483647 h 36"/>
                <a:gd name="T28" fmla="*/ 2147483647 w 44"/>
                <a:gd name="T29" fmla="*/ 2147483647 h 36"/>
                <a:gd name="T30" fmla="*/ 2147483647 w 44"/>
                <a:gd name="T31" fmla="*/ 2147483647 h 36"/>
                <a:gd name="T32" fmla="*/ 2147483647 w 44"/>
                <a:gd name="T33" fmla="*/ 2147483647 h 36"/>
                <a:gd name="T34" fmla="*/ 2147483647 w 44"/>
                <a:gd name="T35" fmla="*/ 2147483647 h 36"/>
                <a:gd name="T36" fmla="*/ 2147483647 w 44"/>
                <a:gd name="T37" fmla="*/ 0 h 36"/>
                <a:gd name="T38" fmla="*/ 2147483647 w 44"/>
                <a:gd name="T39" fmla="*/ 2147483647 h 36"/>
                <a:gd name="T40" fmla="*/ 2147483647 w 44"/>
                <a:gd name="T41" fmla="*/ 2147483647 h 36"/>
                <a:gd name="T42" fmla="*/ 2147483647 w 44"/>
                <a:gd name="T43" fmla="*/ 2147483647 h 36"/>
                <a:gd name="T44" fmla="*/ 2147483647 w 44"/>
                <a:gd name="T45" fmla="*/ 2147483647 h 36"/>
                <a:gd name="T46" fmla="*/ 2147483647 w 44"/>
                <a:gd name="T47" fmla="*/ 2147483647 h 36"/>
                <a:gd name="T48" fmla="*/ 2147483647 w 44"/>
                <a:gd name="T49" fmla="*/ 2147483647 h 36"/>
                <a:gd name="T50" fmla="*/ 2147483647 w 44"/>
                <a:gd name="T51" fmla="*/ 2147483647 h 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4"/>
                <a:gd name="T79" fmla="*/ 0 h 36"/>
                <a:gd name="T80" fmla="*/ 44 w 44"/>
                <a:gd name="T81" fmla="*/ 36 h 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4" h="36">
                  <a:moveTo>
                    <a:pt x="42" y="36"/>
                  </a:moveTo>
                  <a:lnTo>
                    <a:pt x="42" y="34"/>
                  </a:lnTo>
                  <a:lnTo>
                    <a:pt x="14" y="34"/>
                  </a:lnTo>
                  <a:lnTo>
                    <a:pt x="4" y="32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14" y="22"/>
                  </a:lnTo>
                  <a:lnTo>
                    <a:pt x="20" y="24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0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22" y="2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44" y="2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2" y="18"/>
                  </a:lnTo>
                  <a:lnTo>
                    <a:pt x="40" y="28"/>
                  </a:lnTo>
                  <a:lnTo>
                    <a:pt x="40" y="34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40" name="Freeform 79"/>
            <p:cNvSpPr/>
            <p:nvPr/>
          </p:nvSpPr>
          <p:spPr bwMode="auto">
            <a:xfrm>
              <a:off x="2978498" y="4002150"/>
              <a:ext cx="85330" cy="55752"/>
            </a:xfrm>
            <a:custGeom>
              <a:avLst/>
              <a:gdLst>
                <a:gd name="T0" fmla="*/ 0 w 58"/>
                <a:gd name="T1" fmla="*/ 2147483647 h 36"/>
                <a:gd name="T2" fmla="*/ 0 w 58"/>
                <a:gd name="T3" fmla="*/ 2147483647 h 36"/>
                <a:gd name="T4" fmla="*/ 2147483647 w 58"/>
                <a:gd name="T5" fmla="*/ 2147483647 h 36"/>
                <a:gd name="T6" fmla="*/ 2147483647 w 58"/>
                <a:gd name="T7" fmla="*/ 2147483647 h 36"/>
                <a:gd name="T8" fmla="*/ 2147483647 w 58"/>
                <a:gd name="T9" fmla="*/ 2147483647 h 36"/>
                <a:gd name="T10" fmla="*/ 2147483647 w 58"/>
                <a:gd name="T11" fmla="*/ 0 h 36"/>
                <a:gd name="T12" fmla="*/ 2147483647 w 58"/>
                <a:gd name="T13" fmla="*/ 2147483647 h 36"/>
                <a:gd name="T14" fmla="*/ 2147483647 w 58"/>
                <a:gd name="T15" fmla="*/ 2147483647 h 36"/>
                <a:gd name="T16" fmla="*/ 2147483647 w 58"/>
                <a:gd name="T17" fmla="*/ 2147483647 h 36"/>
                <a:gd name="T18" fmla="*/ 2147483647 w 58"/>
                <a:gd name="T19" fmla="*/ 2147483647 h 36"/>
                <a:gd name="T20" fmla="*/ 2147483647 w 58"/>
                <a:gd name="T21" fmla="*/ 2147483647 h 36"/>
                <a:gd name="T22" fmla="*/ 2147483647 w 58"/>
                <a:gd name="T23" fmla="*/ 2147483647 h 36"/>
                <a:gd name="T24" fmla="*/ 2147483647 w 58"/>
                <a:gd name="T25" fmla="*/ 2147483647 h 36"/>
                <a:gd name="T26" fmla="*/ 2147483647 w 58"/>
                <a:gd name="T27" fmla="*/ 2147483647 h 36"/>
                <a:gd name="T28" fmla="*/ 2147483647 w 58"/>
                <a:gd name="T29" fmla="*/ 2147483647 h 36"/>
                <a:gd name="T30" fmla="*/ 2147483647 w 58"/>
                <a:gd name="T31" fmla="*/ 2147483647 h 36"/>
                <a:gd name="T32" fmla="*/ 2147483647 w 58"/>
                <a:gd name="T33" fmla="*/ 2147483647 h 36"/>
                <a:gd name="T34" fmla="*/ 2147483647 w 58"/>
                <a:gd name="T35" fmla="*/ 2147483647 h 36"/>
                <a:gd name="T36" fmla="*/ 2147483647 w 58"/>
                <a:gd name="T37" fmla="*/ 2147483647 h 36"/>
                <a:gd name="T38" fmla="*/ 2147483647 w 58"/>
                <a:gd name="T39" fmla="*/ 2147483647 h 36"/>
                <a:gd name="T40" fmla="*/ 2147483647 w 58"/>
                <a:gd name="T41" fmla="*/ 2147483647 h 36"/>
                <a:gd name="T42" fmla="*/ 2147483647 w 58"/>
                <a:gd name="T43" fmla="*/ 2147483647 h 36"/>
                <a:gd name="T44" fmla="*/ 2147483647 w 58"/>
                <a:gd name="T45" fmla="*/ 2147483647 h 36"/>
                <a:gd name="T46" fmla="*/ 2147483647 w 58"/>
                <a:gd name="T47" fmla="*/ 2147483647 h 36"/>
                <a:gd name="T48" fmla="*/ 2147483647 w 58"/>
                <a:gd name="T49" fmla="*/ 2147483647 h 36"/>
                <a:gd name="T50" fmla="*/ 2147483647 w 58"/>
                <a:gd name="T51" fmla="*/ 2147483647 h 36"/>
                <a:gd name="T52" fmla="*/ 2147483647 w 58"/>
                <a:gd name="T53" fmla="*/ 2147483647 h 36"/>
                <a:gd name="T54" fmla="*/ 2147483647 w 58"/>
                <a:gd name="T55" fmla="*/ 2147483647 h 36"/>
                <a:gd name="T56" fmla="*/ 2147483647 w 58"/>
                <a:gd name="T57" fmla="*/ 2147483647 h 36"/>
                <a:gd name="T58" fmla="*/ 2147483647 w 58"/>
                <a:gd name="T59" fmla="*/ 2147483647 h 36"/>
                <a:gd name="T60" fmla="*/ 2147483647 w 58"/>
                <a:gd name="T61" fmla="*/ 2147483647 h 36"/>
                <a:gd name="T62" fmla="*/ 2147483647 w 58"/>
                <a:gd name="T63" fmla="*/ 2147483647 h 36"/>
                <a:gd name="T64" fmla="*/ 2147483647 w 58"/>
                <a:gd name="T65" fmla="*/ 2147483647 h 36"/>
                <a:gd name="T66" fmla="*/ 2147483647 w 58"/>
                <a:gd name="T67" fmla="*/ 2147483647 h 36"/>
                <a:gd name="T68" fmla="*/ 0 w 58"/>
                <a:gd name="T69" fmla="*/ 2147483647 h 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8"/>
                <a:gd name="T106" fmla="*/ 0 h 36"/>
                <a:gd name="T107" fmla="*/ 58 w 58"/>
                <a:gd name="T108" fmla="*/ 36 h 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8" h="36">
                  <a:moveTo>
                    <a:pt x="0" y="32"/>
                  </a:moveTo>
                  <a:lnTo>
                    <a:pt x="0" y="26"/>
                  </a:lnTo>
                  <a:lnTo>
                    <a:pt x="2" y="16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0"/>
                  </a:lnTo>
                  <a:lnTo>
                    <a:pt x="14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4" y="4"/>
                  </a:lnTo>
                  <a:lnTo>
                    <a:pt x="36" y="4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2" y="12"/>
                  </a:lnTo>
                  <a:lnTo>
                    <a:pt x="48" y="14"/>
                  </a:lnTo>
                  <a:lnTo>
                    <a:pt x="52" y="16"/>
                  </a:lnTo>
                  <a:lnTo>
                    <a:pt x="54" y="18"/>
                  </a:lnTo>
                  <a:lnTo>
                    <a:pt x="58" y="26"/>
                  </a:lnTo>
                  <a:lnTo>
                    <a:pt x="52" y="28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6" y="28"/>
                  </a:lnTo>
                  <a:lnTo>
                    <a:pt x="30" y="28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18" y="30"/>
                  </a:lnTo>
                  <a:lnTo>
                    <a:pt x="14" y="30"/>
                  </a:lnTo>
                  <a:lnTo>
                    <a:pt x="12" y="34"/>
                  </a:lnTo>
                  <a:lnTo>
                    <a:pt x="8" y="36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41" name="Freeform 85"/>
            <p:cNvSpPr/>
            <p:nvPr/>
          </p:nvSpPr>
          <p:spPr bwMode="auto">
            <a:xfrm>
              <a:off x="3198742" y="4259674"/>
              <a:ext cx="16144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2147483647 w 12"/>
                <a:gd name="T11" fmla="*/ 0 h 12"/>
                <a:gd name="T12" fmla="*/ 0 w 12"/>
                <a:gd name="T13" fmla="*/ 2147483647 h 12"/>
                <a:gd name="T14" fmla="*/ 2147483647 w 12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2"/>
                <a:gd name="T26" fmla="*/ 12 w 12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2">
                  <a:moveTo>
                    <a:pt x="8" y="12"/>
                  </a:moveTo>
                  <a:lnTo>
                    <a:pt x="10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10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42" name="Freeform 86"/>
            <p:cNvSpPr/>
            <p:nvPr/>
          </p:nvSpPr>
          <p:spPr bwMode="auto">
            <a:xfrm>
              <a:off x="3450120" y="4568968"/>
              <a:ext cx="57656" cy="54425"/>
            </a:xfrm>
            <a:custGeom>
              <a:avLst/>
              <a:gdLst>
                <a:gd name="T0" fmla="*/ 0 w 40"/>
                <a:gd name="T1" fmla="*/ 2147483647 h 34"/>
                <a:gd name="T2" fmla="*/ 2147483647 w 40"/>
                <a:gd name="T3" fmla="*/ 2147483647 h 34"/>
                <a:gd name="T4" fmla="*/ 2147483647 w 40"/>
                <a:gd name="T5" fmla="*/ 2147483647 h 34"/>
                <a:gd name="T6" fmla="*/ 2147483647 w 40"/>
                <a:gd name="T7" fmla="*/ 2147483647 h 34"/>
                <a:gd name="T8" fmla="*/ 2147483647 w 40"/>
                <a:gd name="T9" fmla="*/ 2147483647 h 34"/>
                <a:gd name="T10" fmla="*/ 2147483647 w 40"/>
                <a:gd name="T11" fmla="*/ 2147483647 h 34"/>
                <a:gd name="T12" fmla="*/ 2147483647 w 40"/>
                <a:gd name="T13" fmla="*/ 2147483647 h 34"/>
                <a:gd name="T14" fmla="*/ 2147483647 w 40"/>
                <a:gd name="T15" fmla="*/ 2147483647 h 34"/>
                <a:gd name="T16" fmla="*/ 2147483647 w 40"/>
                <a:gd name="T17" fmla="*/ 2147483647 h 34"/>
                <a:gd name="T18" fmla="*/ 2147483647 w 40"/>
                <a:gd name="T19" fmla="*/ 2147483647 h 34"/>
                <a:gd name="T20" fmla="*/ 2147483647 w 40"/>
                <a:gd name="T21" fmla="*/ 2147483647 h 34"/>
                <a:gd name="T22" fmla="*/ 2147483647 w 40"/>
                <a:gd name="T23" fmla="*/ 0 h 34"/>
                <a:gd name="T24" fmla="*/ 2147483647 w 40"/>
                <a:gd name="T25" fmla="*/ 0 h 34"/>
                <a:gd name="T26" fmla="*/ 2147483647 w 40"/>
                <a:gd name="T27" fmla="*/ 0 h 34"/>
                <a:gd name="T28" fmla="*/ 2147483647 w 40"/>
                <a:gd name="T29" fmla="*/ 2147483647 h 34"/>
                <a:gd name="T30" fmla="*/ 2147483647 w 40"/>
                <a:gd name="T31" fmla="*/ 2147483647 h 34"/>
                <a:gd name="T32" fmla="*/ 2147483647 w 40"/>
                <a:gd name="T33" fmla="*/ 2147483647 h 34"/>
                <a:gd name="T34" fmla="*/ 0 w 40"/>
                <a:gd name="T35" fmla="*/ 2147483647 h 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0"/>
                <a:gd name="T55" fmla="*/ 0 h 34"/>
                <a:gd name="T56" fmla="*/ 40 w 40"/>
                <a:gd name="T57" fmla="*/ 34 h 3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0" h="34">
                  <a:moveTo>
                    <a:pt x="0" y="22"/>
                  </a:moveTo>
                  <a:lnTo>
                    <a:pt x="4" y="30"/>
                  </a:lnTo>
                  <a:lnTo>
                    <a:pt x="18" y="32"/>
                  </a:lnTo>
                  <a:lnTo>
                    <a:pt x="26" y="34"/>
                  </a:lnTo>
                  <a:lnTo>
                    <a:pt x="28" y="32"/>
                  </a:lnTo>
                  <a:lnTo>
                    <a:pt x="32" y="32"/>
                  </a:lnTo>
                  <a:lnTo>
                    <a:pt x="36" y="22"/>
                  </a:lnTo>
                  <a:lnTo>
                    <a:pt x="38" y="12"/>
                  </a:lnTo>
                  <a:lnTo>
                    <a:pt x="40" y="6"/>
                  </a:lnTo>
                  <a:lnTo>
                    <a:pt x="3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43" name="Freeform 87"/>
            <p:cNvSpPr/>
            <p:nvPr/>
          </p:nvSpPr>
          <p:spPr bwMode="auto">
            <a:xfrm>
              <a:off x="3416680" y="6053049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2147483647 h 16"/>
                <a:gd name="T8" fmla="*/ 2147483647 w 40"/>
                <a:gd name="T9" fmla="*/ 2147483647 h 16"/>
                <a:gd name="T10" fmla="*/ 2147483647 w 40"/>
                <a:gd name="T11" fmla="*/ 2147483647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2147483647 w 40"/>
                <a:gd name="T21" fmla="*/ 2147483647 h 16"/>
                <a:gd name="T22" fmla="*/ 2147483647 w 40"/>
                <a:gd name="T23" fmla="*/ 0 h 16"/>
                <a:gd name="T24" fmla="*/ 2147483647 w 40"/>
                <a:gd name="T25" fmla="*/ 0 h 16"/>
                <a:gd name="T26" fmla="*/ 2147483647 w 40"/>
                <a:gd name="T27" fmla="*/ 0 h 16"/>
                <a:gd name="T28" fmla="*/ 2147483647 w 40"/>
                <a:gd name="T29" fmla="*/ 2147483647 h 16"/>
                <a:gd name="T30" fmla="*/ 2147483647 w 40"/>
                <a:gd name="T31" fmla="*/ 2147483647 h 16"/>
                <a:gd name="T32" fmla="*/ 2147483647 w 40"/>
                <a:gd name="T33" fmla="*/ 2147483647 h 16"/>
                <a:gd name="T34" fmla="*/ 0 w 40"/>
                <a:gd name="T35" fmla="*/ 2147483647 h 16"/>
                <a:gd name="T36" fmla="*/ 2147483647 w 40"/>
                <a:gd name="T37" fmla="*/ 2147483647 h 16"/>
                <a:gd name="T38" fmla="*/ 2147483647 w 40"/>
                <a:gd name="T39" fmla="*/ 2147483647 h 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0"/>
                <a:gd name="T61" fmla="*/ 0 h 16"/>
                <a:gd name="T62" fmla="*/ 40 w 40"/>
                <a:gd name="T63" fmla="*/ 16 h 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0" h="16">
                  <a:moveTo>
                    <a:pt x="12" y="14"/>
                  </a:moveTo>
                  <a:lnTo>
                    <a:pt x="14" y="14"/>
                  </a:lnTo>
                  <a:lnTo>
                    <a:pt x="14" y="12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10"/>
                  </a:lnTo>
                  <a:lnTo>
                    <a:pt x="38" y="6"/>
                  </a:lnTo>
                  <a:lnTo>
                    <a:pt x="40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8" y="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44" name="Freeform 88"/>
            <p:cNvSpPr/>
            <p:nvPr/>
          </p:nvSpPr>
          <p:spPr bwMode="auto">
            <a:xfrm>
              <a:off x="3201048" y="4323392"/>
              <a:ext cx="102627" cy="219028"/>
            </a:xfrm>
            <a:custGeom>
              <a:avLst/>
              <a:gdLst>
                <a:gd name="T0" fmla="*/ 2147483647 w 70"/>
                <a:gd name="T1" fmla="*/ 0 h 138"/>
                <a:gd name="T2" fmla="*/ 2147483647 w 70"/>
                <a:gd name="T3" fmla="*/ 2147483647 h 138"/>
                <a:gd name="T4" fmla="*/ 2147483647 w 70"/>
                <a:gd name="T5" fmla="*/ 2147483647 h 138"/>
                <a:gd name="T6" fmla="*/ 2147483647 w 70"/>
                <a:gd name="T7" fmla="*/ 2147483647 h 138"/>
                <a:gd name="T8" fmla="*/ 2147483647 w 70"/>
                <a:gd name="T9" fmla="*/ 2147483647 h 138"/>
                <a:gd name="T10" fmla="*/ 2147483647 w 70"/>
                <a:gd name="T11" fmla="*/ 2147483647 h 138"/>
                <a:gd name="T12" fmla="*/ 2147483647 w 70"/>
                <a:gd name="T13" fmla="*/ 2147483647 h 138"/>
                <a:gd name="T14" fmla="*/ 0 w 70"/>
                <a:gd name="T15" fmla="*/ 2147483647 h 138"/>
                <a:gd name="T16" fmla="*/ 0 w 70"/>
                <a:gd name="T17" fmla="*/ 2147483647 h 138"/>
                <a:gd name="T18" fmla="*/ 2147483647 w 70"/>
                <a:gd name="T19" fmla="*/ 2147483647 h 138"/>
                <a:gd name="T20" fmla="*/ 2147483647 w 70"/>
                <a:gd name="T21" fmla="*/ 2147483647 h 138"/>
                <a:gd name="T22" fmla="*/ 2147483647 w 70"/>
                <a:gd name="T23" fmla="*/ 2147483647 h 138"/>
                <a:gd name="T24" fmla="*/ 2147483647 w 70"/>
                <a:gd name="T25" fmla="*/ 2147483647 h 138"/>
                <a:gd name="T26" fmla="*/ 2147483647 w 70"/>
                <a:gd name="T27" fmla="*/ 2147483647 h 138"/>
                <a:gd name="T28" fmla="*/ 2147483647 w 70"/>
                <a:gd name="T29" fmla="*/ 2147483647 h 138"/>
                <a:gd name="T30" fmla="*/ 2147483647 w 70"/>
                <a:gd name="T31" fmla="*/ 2147483647 h 138"/>
                <a:gd name="T32" fmla="*/ 2147483647 w 70"/>
                <a:gd name="T33" fmla="*/ 2147483647 h 138"/>
                <a:gd name="T34" fmla="*/ 2147483647 w 70"/>
                <a:gd name="T35" fmla="*/ 2147483647 h 138"/>
                <a:gd name="T36" fmla="*/ 2147483647 w 70"/>
                <a:gd name="T37" fmla="*/ 2147483647 h 138"/>
                <a:gd name="T38" fmla="*/ 2147483647 w 70"/>
                <a:gd name="T39" fmla="*/ 2147483647 h 138"/>
                <a:gd name="T40" fmla="*/ 2147483647 w 70"/>
                <a:gd name="T41" fmla="*/ 2147483647 h 138"/>
                <a:gd name="T42" fmla="*/ 2147483647 w 70"/>
                <a:gd name="T43" fmla="*/ 2147483647 h 138"/>
                <a:gd name="T44" fmla="*/ 2147483647 w 70"/>
                <a:gd name="T45" fmla="*/ 2147483647 h 138"/>
                <a:gd name="T46" fmla="*/ 2147483647 w 70"/>
                <a:gd name="T47" fmla="*/ 2147483647 h 138"/>
                <a:gd name="T48" fmla="*/ 2147483647 w 70"/>
                <a:gd name="T49" fmla="*/ 2147483647 h 138"/>
                <a:gd name="T50" fmla="*/ 2147483647 w 70"/>
                <a:gd name="T51" fmla="*/ 2147483647 h 138"/>
                <a:gd name="T52" fmla="*/ 2147483647 w 70"/>
                <a:gd name="T53" fmla="*/ 2147483647 h 138"/>
                <a:gd name="T54" fmla="*/ 2147483647 w 70"/>
                <a:gd name="T55" fmla="*/ 2147483647 h 138"/>
                <a:gd name="T56" fmla="*/ 2147483647 w 70"/>
                <a:gd name="T57" fmla="*/ 2147483647 h 138"/>
                <a:gd name="T58" fmla="*/ 2147483647 w 70"/>
                <a:gd name="T59" fmla="*/ 2147483647 h 138"/>
                <a:gd name="T60" fmla="*/ 2147483647 w 70"/>
                <a:gd name="T61" fmla="*/ 2147483647 h 138"/>
                <a:gd name="T62" fmla="*/ 2147483647 w 70"/>
                <a:gd name="T63" fmla="*/ 2147483647 h 138"/>
                <a:gd name="T64" fmla="*/ 2147483647 w 70"/>
                <a:gd name="T65" fmla="*/ 2147483647 h 138"/>
                <a:gd name="T66" fmla="*/ 2147483647 w 70"/>
                <a:gd name="T67" fmla="*/ 2147483647 h 138"/>
                <a:gd name="T68" fmla="*/ 2147483647 w 70"/>
                <a:gd name="T69" fmla="*/ 2147483647 h 138"/>
                <a:gd name="T70" fmla="*/ 2147483647 w 70"/>
                <a:gd name="T71" fmla="*/ 2147483647 h 138"/>
                <a:gd name="T72" fmla="*/ 2147483647 w 70"/>
                <a:gd name="T73" fmla="*/ 2147483647 h 138"/>
                <a:gd name="T74" fmla="*/ 2147483647 w 70"/>
                <a:gd name="T75" fmla="*/ 2147483647 h 138"/>
                <a:gd name="T76" fmla="*/ 2147483647 w 70"/>
                <a:gd name="T77" fmla="*/ 2147483647 h 138"/>
                <a:gd name="T78" fmla="*/ 2147483647 w 70"/>
                <a:gd name="T79" fmla="*/ 2147483647 h 138"/>
                <a:gd name="T80" fmla="*/ 2147483647 w 70"/>
                <a:gd name="T81" fmla="*/ 2147483647 h 138"/>
                <a:gd name="T82" fmla="*/ 2147483647 w 70"/>
                <a:gd name="T83" fmla="*/ 2147483647 h 138"/>
                <a:gd name="T84" fmla="*/ 2147483647 w 70"/>
                <a:gd name="T85" fmla="*/ 2147483647 h 138"/>
                <a:gd name="T86" fmla="*/ 2147483647 w 70"/>
                <a:gd name="T87" fmla="*/ 2147483647 h 138"/>
                <a:gd name="T88" fmla="*/ 2147483647 w 70"/>
                <a:gd name="T89" fmla="*/ 2147483647 h 138"/>
                <a:gd name="T90" fmla="*/ 2147483647 w 70"/>
                <a:gd name="T91" fmla="*/ 2147483647 h 138"/>
                <a:gd name="T92" fmla="*/ 2147483647 w 70"/>
                <a:gd name="T93" fmla="*/ 2147483647 h 138"/>
                <a:gd name="T94" fmla="*/ 2147483647 w 70"/>
                <a:gd name="T95" fmla="*/ 2147483647 h 138"/>
                <a:gd name="T96" fmla="*/ 2147483647 w 70"/>
                <a:gd name="T97" fmla="*/ 2147483647 h 138"/>
                <a:gd name="T98" fmla="*/ 2147483647 w 70"/>
                <a:gd name="T99" fmla="*/ 2147483647 h 138"/>
                <a:gd name="T100" fmla="*/ 2147483647 w 70"/>
                <a:gd name="T101" fmla="*/ 2147483647 h 138"/>
                <a:gd name="T102" fmla="*/ 2147483647 w 70"/>
                <a:gd name="T103" fmla="*/ 2147483647 h 138"/>
                <a:gd name="T104" fmla="*/ 2147483647 w 70"/>
                <a:gd name="T105" fmla="*/ 2147483647 h 138"/>
                <a:gd name="T106" fmla="*/ 2147483647 w 70"/>
                <a:gd name="T107" fmla="*/ 2147483647 h 138"/>
                <a:gd name="T108" fmla="*/ 2147483647 w 70"/>
                <a:gd name="T109" fmla="*/ 0 h 1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0"/>
                <a:gd name="T166" fmla="*/ 0 h 138"/>
                <a:gd name="T167" fmla="*/ 70 w 70"/>
                <a:gd name="T168" fmla="*/ 138 h 1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0" h="138">
                  <a:moveTo>
                    <a:pt x="26" y="0"/>
                  </a:moveTo>
                  <a:lnTo>
                    <a:pt x="22" y="8"/>
                  </a:lnTo>
                  <a:lnTo>
                    <a:pt x="18" y="14"/>
                  </a:lnTo>
                  <a:lnTo>
                    <a:pt x="12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8" y="3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8" y="64"/>
                  </a:lnTo>
                  <a:lnTo>
                    <a:pt x="8" y="68"/>
                  </a:lnTo>
                  <a:lnTo>
                    <a:pt x="20" y="68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4" y="82"/>
                  </a:lnTo>
                  <a:lnTo>
                    <a:pt x="26" y="88"/>
                  </a:lnTo>
                  <a:lnTo>
                    <a:pt x="26" y="94"/>
                  </a:lnTo>
                  <a:lnTo>
                    <a:pt x="26" y="98"/>
                  </a:lnTo>
                  <a:lnTo>
                    <a:pt x="26" y="102"/>
                  </a:lnTo>
                  <a:lnTo>
                    <a:pt x="24" y="106"/>
                  </a:lnTo>
                  <a:lnTo>
                    <a:pt x="22" y="112"/>
                  </a:lnTo>
                  <a:lnTo>
                    <a:pt x="24" y="122"/>
                  </a:lnTo>
                  <a:lnTo>
                    <a:pt x="26" y="130"/>
                  </a:lnTo>
                  <a:lnTo>
                    <a:pt x="32" y="136"/>
                  </a:lnTo>
                  <a:lnTo>
                    <a:pt x="34" y="138"/>
                  </a:lnTo>
                  <a:lnTo>
                    <a:pt x="38" y="138"/>
                  </a:lnTo>
                  <a:lnTo>
                    <a:pt x="44" y="138"/>
                  </a:lnTo>
                  <a:lnTo>
                    <a:pt x="48" y="136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64" y="124"/>
                  </a:lnTo>
                  <a:lnTo>
                    <a:pt x="70" y="124"/>
                  </a:lnTo>
                  <a:lnTo>
                    <a:pt x="68" y="118"/>
                  </a:lnTo>
                  <a:lnTo>
                    <a:pt x="66" y="112"/>
                  </a:lnTo>
                  <a:lnTo>
                    <a:pt x="60" y="104"/>
                  </a:lnTo>
                  <a:lnTo>
                    <a:pt x="54" y="96"/>
                  </a:lnTo>
                  <a:lnTo>
                    <a:pt x="54" y="92"/>
                  </a:lnTo>
                  <a:lnTo>
                    <a:pt x="54" y="86"/>
                  </a:lnTo>
                  <a:lnTo>
                    <a:pt x="54" y="82"/>
                  </a:lnTo>
                  <a:lnTo>
                    <a:pt x="54" y="78"/>
                  </a:lnTo>
                  <a:lnTo>
                    <a:pt x="58" y="74"/>
                  </a:lnTo>
                  <a:lnTo>
                    <a:pt x="64" y="70"/>
                  </a:lnTo>
                  <a:lnTo>
                    <a:pt x="68" y="64"/>
                  </a:lnTo>
                  <a:lnTo>
                    <a:pt x="70" y="44"/>
                  </a:lnTo>
                  <a:lnTo>
                    <a:pt x="60" y="36"/>
                  </a:lnTo>
                  <a:lnTo>
                    <a:pt x="56" y="32"/>
                  </a:lnTo>
                  <a:lnTo>
                    <a:pt x="52" y="32"/>
                  </a:lnTo>
                  <a:lnTo>
                    <a:pt x="46" y="32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0" y="12"/>
                  </a:lnTo>
                  <a:lnTo>
                    <a:pt x="32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45" name="Freeform 89"/>
            <p:cNvSpPr/>
            <p:nvPr/>
          </p:nvSpPr>
          <p:spPr bwMode="auto">
            <a:xfrm>
              <a:off x="3279459" y="4393746"/>
              <a:ext cx="96861" cy="135399"/>
            </a:xfrm>
            <a:custGeom>
              <a:avLst/>
              <a:gdLst>
                <a:gd name="T0" fmla="*/ 2147483647 w 66"/>
                <a:gd name="T1" fmla="*/ 2147483647 h 86"/>
                <a:gd name="T2" fmla="*/ 2147483647 w 66"/>
                <a:gd name="T3" fmla="*/ 2147483647 h 86"/>
                <a:gd name="T4" fmla="*/ 2147483647 w 66"/>
                <a:gd name="T5" fmla="*/ 2147483647 h 86"/>
                <a:gd name="T6" fmla="*/ 2147483647 w 66"/>
                <a:gd name="T7" fmla="*/ 2147483647 h 86"/>
                <a:gd name="T8" fmla="*/ 2147483647 w 66"/>
                <a:gd name="T9" fmla="*/ 2147483647 h 86"/>
                <a:gd name="T10" fmla="*/ 2147483647 w 66"/>
                <a:gd name="T11" fmla="*/ 2147483647 h 86"/>
                <a:gd name="T12" fmla="*/ 2147483647 w 66"/>
                <a:gd name="T13" fmla="*/ 2147483647 h 86"/>
                <a:gd name="T14" fmla="*/ 2147483647 w 66"/>
                <a:gd name="T15" fmla="*/ 2147483647 h 86"/>
                <a:gd name="T16" fmla="*/ 2147483647 w 66"/>
                <a:gd name="T17" fmla="*/ 2147483647 h 86"/>
                <a:gd name="T18" fmla="*/ 2147483647 w 66"/>
                <a:gd name="T19" fmla="*/ 2147483647 h 86"/>
                <a:gd name="T20" fmla="*/ 2147483647 w 66"/>
                <a:gd name="T21" fmla="*/ 2147483647 h 86"/>
                <a:gd name="T22" fmla="*/ 2147483647 w 66"/>
                <a:gd name="T23" fmla="*/ 2147483647 h 86"/>
                <a:gd name="T24" fmla="*/ 2147483647 w 66"/>
                <a:gd name="T25" fmla="*/ 2147483647 h 86"/>
                <a:gd name="T26" fmla="*/ 2147483647 w 66"/>
                <a:gd name="T27" fmla="*/ 2147483647 h 86"/>
                <a:gd name="T28" fmla="*/ 2147483647 w 66"/>
                <a:gd name="T29" fmla="*/ 2147483647 h 86"/>
                <a:gd name="T30" fmla="*/ 2147483647 w 66"/>
                <a:gd name="T31" fmla="*/ 2147483647 h 86"/>
                <a:gd name="T32" fmla="*/ 2147483647 w 66"/>
                <a:gd name="T33" fmla="*/ 2147483647 h 86"/>
                <a:gd name="T34" fmla="*/ 2147483647 w 66"/>
                <a:gd name="T35" fmla="*/ 2147483647 h 86"/>
                <a:gd name="T36" fmla="*/ 2147483647 w 66"/>
                <a:gd name="T37" fmla="*/ 2147483647 h 86"/>
                <a:gd name="T38" fmla="*/ 2147483647 w 66"/>
                <a:gd name="T39" fmla="*/ 2147483647 h 86"/>
                <a:gd name="T40" fmla="*/ 2147483647 w 66"/>
                <a:gd name="T41" fmla="*/ 2147483647 h 86"/>
                <a:gd name="T42" fmla="*/ 2147483647 w 66"/>
                <a:gd name="T43" fmla="*/ 2147483647 h 86"/>
                <a:gd name="T44" fmla="*/ 2147483647 w 66"/>
                <a:gd name="T45" fmla="*/ 2147483647 h 86"/>
                <a:gd name="T46" fmla="*/ 2147483647 w 66"/>
                <a:gd name="T47" fmla="*/ 2147483647 h 86"/>
                <a:gd name="T48" fmla="*/ 0 w 66"/>
                <a:gd name="T49" fmla="*/ 2147483647 h 86"/>
                <a:gd name="T50" fmla="*/ 0 w 66"/>
                <a:gd name="T51" fmla="*/ 2147483647 h 86"/>
                <a:gd name="T52" fmla="*/ 0 w 66"/>
                <a:gd name="T53" fmla="*/ 2147483647 h 86"/>
                <a:gd name="T54" fmla="*/ 0 w 66"/>
                <a:gd name="T55" fmla="*/ 2147483647 h 86"/>
                <a:gd name="T56" fmla="*/ 0 w 66"/>
                <a:gd name="T57" fmla="*/ 2147483647 h 86"/>
                <a:gd name="T58" fmla="*/ 2147483647 w 66"/>
                <a:gd name="T59" fmla="*/ 2147483647 h 86"/>
                <a:gd name="T60" fmla="*/ 2147483647 w 66"/>
                <a:gd name="T61" fmla="*/ 2147483647 h 86"/>
                <a:gd name="T62" fmla="*/ 2147483647 w 66"/>
                <a:gd name="T63" fmla="*/ 2147483647 h 86"/>
                <a:gd name="T64" fmla="*/ 2147483647 w 66"/>
                <a:gd name="T65" fmla="*/ 0 h 86"/>
                <a:gd name="T66" fmla="*/ 2147483647 w 66"/>
                <a:gd name="T67" fmla="*/ 2147483647 h 86"/>
                <a:gd name="T68" fmla="*/ 2147483647 w 66"/>
                <a:gd name="T69" fmla="*/ 2147483647 h 86"/>
                <a:gd name="T70" fmla="*/ 2147483647 w 66"/>
                <a:gd name="T71" fmla="*/ 2147483647 h 86"/>
                <a:gd name="T72" fmla="*/ 2147483647 w 66"/>
                <a:gd name="T73" fmla="*/ 2147483647 h 86"/>
                <a:gd name="T74" fmla="*/ 2147483647 w 66"/>
                <a:gd name="T75" fmla="*/ 2147483647 h 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6"/>
                <a:gd name="T115" fmla="*/ 0 h 86"/>
                <a:gd name="T116" fmla="*/ 66 w 66"/>
                <a:gd name="T117" fmla="*/ 86 h 8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6" h="86">
                  <a:moveTo>
                    <a:pt x="66" y="10"/>
                  </a:moveTo>
                  <a:lnTo>
                    <a:pt x="64" y="18"/>
                  </a:lnTo>
                  <a:lnTo>
                    <a:pt x="60" y="24"/>
                  </a:lnTo>
                  <a:lnTo>
                    <a:pt x="58" y="30"/>
                  </a:lnTo>
                  <a:lnTo>
                    <a:pt x="56" y="36"/>
                  </a:lnTo>
                  <a:lnTo>
                    <a:pt x="58" y="42"/>
                  </a:lnTo>
                  <a:lnTo>
                    <a:pt x="60" y="46"/>
                  </a:lnTo>
                  <a:lnTo>
                    <a:pt x="62" y="52"/>
                  </a:lnTo>
                  <a:lnTo>
                    <a:pt x="64" y="58"/>
                  </a:lnTo>
                  <a:lnTo>
                    <a:pt x="62" y="62"/>
                  </a:lnTo>
                  <a:lnTo>
                    <a:pt x="58" y="66"/>
                  </a:lnTo>
                  <a:lnTo>
                    <a:pt x="54" y="76"/>
                  </a:lnTo>
                  <a:lnTo>
                    <a:pt x="52" y="74"/>
                  </a:lnTo>
                  <a:lnTo>
                    <a:pt x="50" y="68"/>
                  </a:lnTo>
                  <a:lnTo>
                    <a:pt x="40" y="72"/>
                  </a:lnTo>
                  <a:lnTo>
                    <a:pt x="28" y="76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2" y="82"/>
                  </a:lnTo>
                  <a:lnTo>
                    <a:pt x="20" y="80"/>
                  </a:lnTo>
                  <a:lnTo>
                    <a:pt x="16" y="80"/>
                  </a:lnTo>
                  <a:lnTo>
                    <a:pt x="14" y="74"/>
                  </a:lnTo>
                  <a:lnTo>
                    <a:pt x="12" y="68"/>
                  </a:lnTo>
                  <a:lnTo>
                    <a:pt x="6" y="60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4" y="30"/>
                  </a:lnTo>
                  <a:lnTo>
                    <a:pt x="10" y="26"/>
                  </a:lnTo>
                  <a:lnTo>
                    <a:pt x="14" y="20"/>
                  </a:lnTo>
                  <a:lnTo>
                    <a:pt x="16" y="0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44" y="6"/>
                  </a:lnTo>
                  <a:lnTo>
                    <a:pt x="48" y="8"/>
                  </a:lnTo>
                  <a:lnTo>
                    <a:pt x="66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46" name="Freeform 90"/>
            <p:cNvSpPr/>
            <p:nvPr/>
          </p:nvSpPr>
          <p:spPr bwMode="auto">
            <a:xfrm>
              <a:off x="3359024" y="4409675"/>
              <a:ext cx="83024" cy="106196"/>
            </a:xfrm>
            <a:custGeom>
              <a:avLst/>
              <a:gdLst>
                <a:gd name="T0" fmla="*/ 2147483647 w 56"/>
                <a:gd name="T1" fmla="*/ 2147483647 h 68"/>
                <a:gd name="T2" fmla="*/ 2147483647 w 56"/>
                <a:gd name="T3" fmla="*/ 2147483647 h 68"/>
                <a:gd name="T4" fmla="*/ 2147483647 w 56"/>
                <a:gd name="T5" fmla="*/ 2147483647 h 68"/>
                <a:gd name="T6" fmla="*/ 2147483647 w 56"/>
                <a:gd name="T7" fmla="*/ 2147483647 h 68"/>
                <a:gd name="T8" fmla="*/ 2147483647 w 56"/>
                <a:gd name="T9" fmla="*/ 2147483647 h 68"/>
                <a:gd name="T10" fmla="*/ 2147483647 w 56"/>
                <a:gd name="T11" fmla="*/ 2147483647 h 68"/>
                <a:gd name="T12" fmla="*/ 2147483647 w 56"/>
                <a:gd name="T13" fmla="*/ 2147483647 h 68"/>
                <a:gd name="T14" fmla="*/ 2147483647 w 56"/>
                <a:gd name="T15" fmla="*/ 2147483647 h 68"/>
                <a:gd name="T16" fmla="*/ 2147483647 w 56"/>
                <a:gd name="T17" fmla="*/ 2147483647 h 68"/>
                <a:gd name="T18" fmla="*/ 0 w 56"/>
                <a:gd name="T19" fmla="*/ 2147483647 h 68"/>
                <a:gd name="T20" fmla="*/ 2147483647 w 56"/>
                <a:gd name="T21" fmla="*/ 2147483647 h 68"/>
                <a:gd name="T22" fmla="*/ 2147483647 w 56"/>
                <a:gd name="T23" fmla="*/ 2147483647 h 68"/>
                <a:gd name="T24" fmla="*/ 2147483647 w 56"/>
                <a:gd name="T25" fmla="*/ 2147483647 h 68"/>
                <a:gd name="T26" fmla="*/ 2147483647 w 56"/>
                <a:gd name="T27" fmla="*/ 2147483647 h 68"/>
                <a:gd name="T28" fmla="*/ 2147483647 w 56"/>
                <a:gd name="T29" fmla="*/ 2147483647 h 68"/>
                <a:gd name="T30" fmla="*/ 2147483647 w 56"/>
                <a:gd name="T31" fmla="*/ 2147483647 h 68"/>
                <a:gd name="T32" fmla="*/ 2147483647 w 56"/>
                <a:gd name="T33" fmla="*/ 2147483647 h 68"/>
                <a:gd name="T34" fmla="*/ 2147483647 w 56"/>
                <a:gd name="T35" fmla="*/ 2147483647 h 68"/>
                <a:gd name="T36" fmla="*/ 2147483647 w 56"/>
                <a:gd name="T37" fmla="*/ 2147483647 h 68"/>
                <a:gd name="T38" fmla="*/ 2147483647 w 56"/>
                <a:gd name="T39" fmla="*/ 2147483647 h 68"/>
                <a:gd name="T40" fmla="*/ 2147483647 w 56"/>
                <a:gd name="T41" fmla="*/ 0 h 68"/>
                <a:gd name="T42" fmla="*/ 2147483647 w 56"/>
                <a:gd name="T43" fmla="*/ 2147483647 h 68"/>
                <a:gd name="T44" fmla="*/ 2147483647 w 56"/>
                <a:gd name="T45" fmla="*/ 2147483647 h 68"/>
                <a:gd name="T46" fmla="*/ 2147483647 w 56"/>
                <a:gd name="T47" fmla="*/ 2147483647 h 68"/>
                <a:gd name="T48" fmla="*/ 2147483647 w 56"/>
                <a:gd name="T49" fmla="*/ 2147483647 h 68"/>
                <a:gd name="T50" fmla="*/ 2147483647 w 56"/>
                <a:gd name="T51" fmla="*/ 2147483647 h 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6"/>
                <a:gd name="T79" fmla="*/ 0 h 68"/>
                <a:gd name="T80" fmla="*/ 56 w 56"/>
                <a:gd name="T81" fmla="*/ 68 h 6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6" h="68">
                  <a:moveTo>
                    <a:pt x="56" y="28"/>
                  </a:moveTo>
                  <a:lnTo>
                    <a:pt x="54" y="26"/>
                  </a:lnTo>
                  <a:lnTo>
                    <a:pt x="48" y="40"/>
                  </a:lnTo>
                  <a:lnTo>
                    <a:pt x="40" y="52"/>
                  </a:lnTo>
                  <a:lnTo>
                    <a:pt x="34" y="58"/>
                  </a:lnTo>
                  <a:lnTo>
                    <a:pt x="28" y="64"/>
                  </a:lnTo>
                  <a:lnTo>
                    <a:pt x="22" y="68"/>
                  </a:lnTo>
                  <a:lnTo>
                    <a:pt x="12" y="68"/>
                  </a:lnTo>
                  <a:lnTo>
                    <a:pt x="6" y="68"/>
                  </a:lnTo>
                  <a:lnTo>
                    <a:pt x="0" y="66"/>
                  </a:lnTo>
                  <a:lnTo>
                    <a:pt x="4" y="56"/>
                  </a:lnTo>
                  <a:lnTo>
                    <a:pt x="8" y="52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6" y="36"/>
                  </a:lnTo>
                  <a:lnTo>
                    <a:pt x="4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8"/>
                  </a:lnTo>
                  <a:lnTo>
                    <a:pt x="12" y="0"/>
                  </a:lnTo>
                  <a:lnTo>
                    <a:pt x="26" y="4"/>
                  </a:lnTo>
                  <a:lnTo>
                    <a:pt x="34" y="10"/>
                  </a:lnTo>
                  <a:lnTo>
                    <a:pt x="44" y="18"/>
                  </a:lnTo>
                  <a:lnTo>
                    <a:pt x="54" y="26"/>
                  </a:lnTo>
                  <a:lnTo>
                    <a:pt x="56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47" name="Freeform 91"/>
            <p:cNvSpPr/>
            <p:nvPr/>
          </p:nvSpPr>
          <p:spPr bwMode="auto">
            <a:xfrm>
              <a:off x="2925454" y="4235780"/>
              <a:ext cx="314799" cy="322569"/>
            </a:xfrm>
            <a:custGeom>
              <a:avLst/>
              <a:gdLst>
                <a:gd name="T0" fmla="*/ 2147483647 w 214"/>
                <a:gd name="T1" fmla="*/ 2147483647 h 204"/>
                <a:gd name="T2" fmla="*/ 2147483647 w 214"/>
                <a:gd name="T3" fmla="*/ 2147483647 h 204"/>
                <a:gd name="T4" fmla="*/ 2147483647 w 214"/>
                <a:gd name="T5" fmla="*/ 2147483647 h 204"/>
                <a:gd name="T6" fmla="*/ 2147483647 w 214"/>
                <a:gd name="T7" fmla="*/ 2147483647 h 204"/>
                <a:gd name="T8" fmla="*/ 2147483647 w 214"/>
                <a:gd name="T9" fmla="*/ 2147483647 h 204"/>
                <a:gd name="T10" fmla="*/ 2147483647 w 214"/>
                <a:gd name="T11" fmla="*/ 2147483647 h 204"/>
                <a:gd name="T12" fmla="*/ 2147483647 w 214"/>
                <a:gd name="T13" fmla="*/ 2147483647 h 204"/>
                <a:gd name="T14" fmla="*/ 2147483647 w 214"/>
                <a:gd name="T15" fmla="*/ 2147483647 h 204"/>
                <a:gd name="T16" fmla="*/ 2147483647 w 214"/>
                <a:gd name="T17" fmla="*/ 2147483647 h 204"/>
                <a:gd name="T18" fmla="*/ 2147483647 w 214"/>
                <a:gd name="T19" fmla="*/ 2147483647 h 204"/>
                <a:gd name="T20" fmla="*/ 2147483647 w 214"/>
                <a:gd name="T21" fmla="*/ 2147483647 h 204"/>
                <a:gd name="T22" fmla="*/ 2147483647 w 214"/>
                <a:gd name="T23" fmla="*/ 2147483647 h 204"/>
                <a:gd name="T24" fmla="*/ 2147483647 w 214"/>
                <a:gd name="T25" fmla="*/ 2147483647 h 204"/>
                <a:gd name="T26" fmla="*/ 2147483647 w 214"/>
                <a:gd name="T27" fmla="*/ 2147483647 h 204"/>
                <a:gd name="T28" fmla="*/ 2147483647 w 214"/>
                <a:gd name="T29" fmla="*/ 2147483647 h 204"/>
                <a:gd name="T30" fmla="*/ 2147483647 w 214"/>
                <a:gd name="T31" fmla="*/ 2147483647 h 204"/>
                <a:gd name="T32" fmla="*/ 2147483647 w 214"/>
                <a:gd name="T33" fmla="*/ 2147483647 h 204"/>
                <a:gd name="T34" fmla="*/ 2147483647 w 214"/>
                <a:gd name="T35" fmla="*/ 2147483647 h 204"/>
                <a:gd name="T36" fmla="*/ 2147483647 w 214"/>
                <a:gd name="T37" fmla="*/ 2147483647 h 204"/>
                <a:gd name="T38" fmla="*/ 2147483647 w 214"/>
                <a:gd name="T39" fmla="*/ 2147483647 h 204"/>
                <a:gd name="T40" fmla="*/ 2147483647 w 214"/>
                <a:gd name="T41" fmla="*/ 2147483647 h 204"/>
                <a:gd name="T42" fmla="*/ 2147483647 w 214"/>
                <a:gd name="T43" fmla="*/ 2147483647 h 204"/>
                <a:gd name="T44" fmla="*/ 2147483647 w 214"/>
                <a:gd name="T45" fmla="*/ 2147483647 h 204"/>
                <a:gd name="T46" fmla="*/ 0 w 214"/>
                <a:gd name="T47" fmla="*/ 2147483647 h 204"/>
                <a:gd name="T48" fmla="*/ 2147483647 w 214"/>
                <a:gd name="T49" fmla="*/ 2147483647 h 204"/>
                <a:gd name="T50" fmla="*/ 2147483647 w 214"/>
                <a:gd name="T51" fmla="*/ 2147483647 h 204"/>
                <a:gd name="T52" fmla="*/ 2147483647 w 214"/>
                <a:gd name="T53" fmla="*/ 2147483647 h 204"/>
                <a:gd name="T54" fmla="*/ 2147483647 w 214"/>
                <a:gd name="T55" fmla="*/ 2147483647 h 204"/>
                <a:gd name="T56" fmla="*/ 2147483647 w 214"/>
                <a:gd name="T57" fmla="*/ 2147483647 h 204"/>
                <a:gd name="T58" fmla="*/ 2147483647 w 214"/>
                <a:gd name="T59" fmla="*/ 2147483647 h 204"/>
                <a:gd name="T60" fmla="*/ 2147483647 w 214"/>
                <a:gd name="T61" fmla="*/ 2147483647 h 204"/>
                <a:gd name="T62" fmla="*/ 2147483647 w 214"/>
                <a:gd name="T63" fmla="*/ 2147483647 h 204"/>
                <a:gd name="T64" fmla="*/ 2147483647 w 214"/>
                <a:gd name="T65" fmla="*/ 2147483647 h 204"/>
                <a:gd name="T66" fmla="*/ 2147483647 w 214"/>
                <a:gd name="T67" fmla="*/ 2147483647 h 204"/>
                <a:gd name="T68" fmla="*/ 2147483647 w 214"/>
                <a:gd name="T69" fmla="*/ 2147483647 h 204"/>
                <a:gd name="T70" fmla="*/ 2147483647 w 214"/>
                <a:gd name="T71" fmla="*/ 2147483647 h 204"/>
                <a:gd name="T72" fmla="*/ 2147483647 w 214"/>
                <a:gd name="T73" fmla="*/ 2147483647 h 204"/>
                <a:gd name="T74" fmla="*/ 2147483647 w 214"/>
                <a:gd name="T75" fmla="*/ 2147483647 h 204"/>
                <a:gd name="T76" fmla="*/ 2147483647 w 214"/>
                <a:gd name="T77" fmla="*/ 2147483647 h 204"/>
                <a:gd name="T78" fmla="*/ 2147483647 w 214"/>
                <a:gd name="T79" fmla="*/ 2147483647 h 204"/>
                <a:gd name="T80" fmla="*/ 2147483647 w 214"/>
                <a:gd name="T81" fmla="*/ 2147483647 h 204"/>
                <a:gd name="T82" fmla="*/ 2147483647 w 214"/>
                <a:gd name="T83" fmla="*/ 2147483647 h 2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4"/>
                <a:gd name="T127" fmla="*/ 0 h 204"/>
                <a:gd name="T128" fmla="*/ 214 w 214"/>
                <a:gd name="T129" fmla="*/ 204 h 20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4" h="204">
                  <a:moveTo>
                    <a:pt x="214" y="56"/>
                  </a:moveTo>
                  <a:lnTo>
                    <a:pt x="210" y="64"/>
                  </a:lnTo>
                  <a:lnTo>
                    <a:pt x="206" y="70"/>
                  </a:lnTo>
                  <a:lnTo>
                    <a:pt x="200" y="74"/>
                  </a:lnTo>
                  <a:lnTo>
                    <a:pt x="198" y="80"/>
                  </a:lnTo>
                  <a:lnTo>
                    <a:pt x="200" y="84"/>
                  </a:lnTo>
                  <a:lnTo>
                    <a:pt x="206" y="88"/>
                  </a:lnTo>
                  <a:lnTo>
                    <a:pt x="188" y="98"/>
                  </a:lnTo>
                  <a:lnTo>
                    <a:pt x="188" y="110"/>
                  </a:lnTo>
                  <a:lnTo>
                    <a:pt x="190" y="114"/>
                  </a:lnTo>
                  <a:lnTo>
                    <a:pt x="192" y="116"/>
                  </a:lnTo>
                  <a:lnTo>
                    <a:pt x="196" y="120"/>
                  </a:lnTo>
                  <a:lnTo>
                    <a:pt x="196" y="124"/>
                  </a:lnTo>
                  <a:lnTo>
                    <a:pt x="196" y="130"/>
                  </a:lnTo>
                  <a:lnTo>
                    <a:pt x="192" y="134"/>
                  </a:lnTo>
                  <a:lnTo>
                    <a:pt x="188" y="136"/>
                  </a:lnTo>
                  <a:lnTo>
                    <a:pt x="184" y="140"/>
                  </a:lnTo>
                  <a:lnTo>
                    <a:pt x="170" y="146"/>
                  </a:lnTo>
                  <a:lnTo>
                    <a:pt x="166" y="150"/>
                  </a:lnTo>
                  <a:lnTo>
                    <a:pt x="162" y="154"/>
                  </a:lnTo>
                  <a:lnTo>
                    <a:pt x="150" y="148"/>
                  </a:lnTo>
                  <a:lnTo>
                    <a:pt x="144" y="144"/>
                  </a:lnTo>
                  <a:lnTo>
                    <a:pt x="134" y="142"/>
                  </a:lnTo>
                  <a:lnTo>
                    <a:pt x="142" y="162"/>
                  </a:lnTo>
                  <a:lnTo>
                    <a:pt x="146" y="170"/>
                  </a:lnTo>
                  <a:lnTo>
                    <a:pt x="148" y="172"/>
                  </a:lnTo>
                  <a:lnTo>
                    <a:pt x="152" y="176"/>
                  </a:lnTo>
                  <a:lnTo>
                    <a:pt x="146" y="186"/>
                  </a:lnTo>
                  <a:lnTo>
                    <a:pt x="134" y="194"/>
                  </a:lnTo>
                  <a:lnTo>
                    <a:pt x="124" y="200"/>
                  </a:lnTo>
                  <a:lnTo>
                    <a:pt x="116" y="204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98" y="202"/>
                  </a:lnTo>
                  <a:lnTo>
                    <a:pt x="96" y="198"/>
                  </a:lnTo>
                  <a:lnTo>
                    <a:pt x="96" y="188"/>
                  </a:lnTo>
                  <a:lnTo>
                    <a:pt x="92" y="178"/>
                  </a:lnTo>
                  <a:lnTo>
                    <a:pt x="88" y="170"/>
                  </a:lnTo>
                  <a:lnTo>
                    <a:pt x="86" y="166"/>
                  </a:lnTo>
                  <a:lnTo>
                    <a:pt x="86" y="162"/>
                  </a:lnTo>
                  <a:lnTo>
                    <a:pt x="88" y="162"/>
                  </a:lnTo>
                  <a:lnTo>
                    <a:pt x="90" y="158"/>
                  </a:lnTo>
                  <a:lnTo>
                    <a:pt x="90" y="156"/>
                  </a:lnTo>
                  <a:lnTo>
                    <a:pt x="88" y="150"/>
                  </a:lnTo>
                  <a:lnTo>
                    <a:pt x="86" y="146"/>
                  </a:lnTo>
                  <a:lnTo>
                    <a:pt x="82" y="142"/>
                  </a:lnTo>
                  <a:lnTo>
                    <a:pt x="80" y="136"/>
                  </a:lnTo>
                  <a:lnTo>
                    <a:pt x="82" y="130"/>
                  </a:lnTo>
                  <a:lnTo>
                    <a:pt x="84" y="120"/>
                  </a:lnTo>
                  <a:lnTo>
                    <a:pt x="92" y="104"/>
                  </a:lnTo>
                  <a:lnTo>
                    <a:pt x="84" y="104"/>
                  </a:lnTo>
                  <a:lnTo>
                    <a:pt x="78" y="106"/>
                  </a:lnTo>
                  <a:lnTo>
                    <a:pt x="74" y="106"/>
                  </a:lnTo>
                  <a:lnTo>
                    <a:pt x="66" y="106"/>
                  </a:lnTo>
                  <a:lnTo>
                    <a:pt x="60" y="106"/>
                  </a:lnTo>
                  <a:lnTo>
                    <a:pt x="54" y="104"/>
                  </a:lnTo>
                  <a:lnTo>
                    <a:pt x="50" y="100"/>
                  </a:lnTo>
                  <a:lnTo>
                    <a:pt x="50" y="94"/>
                  </a:lnTo>
                  <a:lnTo>
                    <a:pt x="38" y="92"/>
                  </a:lnTo>
                  <a:lnTo>
                    <a:pt x="24" y="90"/>
                  </a:lnTo>
                  <a:lnTo>
                    <a:pt x="20" y="88"/>
                  </a:lnTo>
                  <a:lnTo>
                    <a:pt x="16" y="86"/>
                  </a:lnTo>
                  <a:lnTo>
                    <a:pt x="12" y="82"/>
                  </a:lnTo>
                  <a:lnTo>
                    <a:pt x="10" y="80"/>
                  </a:lnTo>
                  <a:lnTo>
                    <a:pt x="12" y="76"/>
                  </a:lnTo>
                  <a:lnTo>
                    <a:pt x="16" y="70"/>
                  </a:lnTo>
                  <a:lnTo>
                    <a:pt x="14" y="64"/>
                  </a:lnTo>
                  <a:lnTo>
                    <a:pt x="10" y="60"/>
                  </a:lnTo>
                  <a:lnTo>
                    <a:pt x="8" y="56"/>
                  </a:lnTo>
                  <a:lnTo>
                    <a:pt x="6" y="52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6" y="28"/>
                  </a:lnTo>
                  <a:lnTo>
                    <a:pt x="18" y="16"/>
                  </a:lnTo>
                  <a:lnTo>
                    <a:pt x="26" y="6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4" y="28"/>
                  </a:lnTo>
                  <a:lnTo>
                    <a:pt x="24" y="34"/>
                  </a:lnTo>
                  <a:lnTo>
                    <a:pt x="24" y="44"/>
                  </a:lnTo>
                  <a:lnTo>
                    <a:pt x="28" y="48"/>
                  </a:lnTo>
                  <a:lnTo>
                    <a:pt x="30" y="48"/>
                  </a:lnTo>
                  <a:lnTo>
                    <a:pt x="34" y="46"/>
                  </a:lnTo>
                  <a:lnTo>
                    <a:pt x="38" y="44"/>
                  </a:lnTo>
                  <a:lnTo>
                    <a:pt x="40" y="38"/>
                  </a:lnTo>
                  <a:lnTo>
                    <a:pt x="38" y="34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4" y="16"/>
                  </a:lnTo>
                  <a:lnTo>
                    <a:pt x="44" y="10"/>
                  </a:lnTo>
                  <a:lnTo>
                    <a:pt x="50" y="4"/>
                  </a:lnTo>
                  <a:lnTo>
                    <a:pt x="58" y="0"/>
                  </a:lnTo>
                  <a:lnTo>
                    <a:pt x="62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94" y="20"/>
                  </a:lnTo>
                  <a:lnTo>
                    <a:pt x="106" y="22"/>
                  </a:lnTo>
                  <a:lnTo>
                    <a:pt x="114" y="22"/>
                  </a:lnTo>
                  <a:lnTo>
                    <a:pt x="120" y="24"/>
                  </a:lnTo>
                  <a:lnTo>
                    <a:pt x="126" y="26"/>
                  </a:lnTo>
                  <a:lnTo>
                    <a:pt x="132" y="28"/>
                  </a:lnTo>
                  <a:lnTo>
                    <a:pt x="146" y="24"/>
                  </a:lnTo>
                  <a:lnTo>
                    <a:pt x="162" y="20"/>
                  </a:lnTo>
                  <a:lnTo>
                    <a:pt x="174" y="16"/>
                  </a:lnTo>
                  <a:lnTo>
                    <a:pt x="176" y="16"/>
                  </a:lnTo>
                  <a:lnTo>
                    <a:pt x="174" y="18"/>
                  </a:lnTo>
                  <a:lnTo>
                    <a:pt x="170" y="24"/>
                  </a:lnTo>
                  <a:lnTo>
                    <a:pt x="170" y="26"/>
                  </a:lnTo>
                  <a:lnTo>
                    <a:pt x="174" y="34"/>
                  </a:lnTo>
                  <a:lnTo>
                    <a:pt x="180" y="32"/>
                  </a:lnTo>
                  <a:lnTo>
                    <a:pt x="184" y="34"/>
                  </a:lnTo>
                  <a:lnTo>
                    <a:pt x="190" y="38"/>
                  </a:lnTo>
                  <a:lnTo>
                    <a:pt x="194" y="40"/>
                  </a:lnTo>
                  <a:lnTo>
                    <a:pt x="196" y="46"/>
                  </a:lnTo>
                  <a:lnTo>
                    <a:pt x="196" y="52"/>
                  </a:lnTo>
                  <a:lnTo>
                    <a:pt x="192" y="56"/>
                  </a:lnTo>
                  <a:lnTo>
                    <a:pt x="200" y="54"/>
                  </a:lnTo>
                  <a:lnTo>
                    <a:pt x="204" y="54"/>
                  </a:lnTo>
                  <a:lnTo>
                    <a:pt x="208" y="56"/>
                  </a:lnTo>
                  <a:lnTo>
                    <a:pt x="21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48" name="Freeform 92"/>
            <p:cNvSpPr/>
            <p:nvPr/>
          </p:nvSpPr>
          <p:spPr bwMode="auto">
            <a:xfrm>
              <a:off x="2908158" y="4430914"/>
              <a:ext cx="924794" cy="1103105"/>
            </a:xfrm>
            <a:custGeom>
              <a:avLst/>
              <a:gdLst>
                <a:gd name="T0" fmla="*/ 2147483647 w 632"/>
                <a:gd name="T1" fmla="*/ 2147483647 h 698"/>
                <a:gd name="T2" fmla="*/ 2147483647 w 632"/>
                <a:gd name="T3" fmla="*/ 2147483647 h 698"/>
                <a:gd name="T4" fmla="*/ 2147483647 w 632"/>
                <a:gd name="T5" fmla="*/ 2147483647 h 698"/>
                <a:gd name="T6" fmla="*/ 2147483647 w 632"/>
                <a:gd name="T7" fmla="*/ 2147483647 h 698"/>
                <a:gd name="T8" fmla="*/ 2147483647 w 632"/>
                <a:gd name="T9" fmla="*/ 2147483647 h 698"/>
                <a:gd name="T10" fmla="*/ 2147483647 w 632"/>
                <a:gd name="T11" fmla="*/ 2147483647 h 698"/>
                <a:gd name="T12" fmla="*/ 2147483647 w 632"/>
                <a:gd name="T13" fmla="*/ 2147483647 h 698"/>
                <a:gd name="T14" fmla="*/ 2147483647 w 632"/>
                <a:gd name="T15" fmla="*/ 2147483647 h 698"/>
                <a:gd name="T16" fmla="*/ 2147483647 w 632"/>
                <a:gd name="T17" fmla="*/ 2147483647 h 698"/>
                <a:gd name="T18" fmla="*/ 2147483647 w 632"/>
                <a:gd name="T19" fmla="*/ 2147483647 h 698"/>
                <a:gd name="T20" fmla="*/ 2147483647 w 632"/>
                <a:gd name="T21" fmla="*/ 2147483647 h 698"/>
                <a:gd name="T22" fmla="*/ 2147483647 w 632"/>
                <a:gd name="T23" fmla="*/ 2147483647 h 698"/>
                <a:gd name="T24" fmla="*/ 2147483647 w 632"/>
                <a:gd name="T25" fmla="*/ 2147483647 h 698"/>
                <a:gd name="T26" fmla="*/ 2147483647 w 632"/>
                <a:gd name="T27" fmla="*/ 2147483647 h 698"/>
                <a:gd name="T28" fmla="*/ 2147483647 w 632"/>
                <a:gd name="T29" fmla="*/ 2147483647 h 698"/>
                <a:gd name="T30" fmla="*/ 0 w 632"/>
                <a:gd name="T31" fmla="*/ 2147483647 h 698"/>
                <a:gd name="T32" fmla="*/ 2147483647 w 632"/>
                <a:gd name="T33" fmla="*/ 2147483647 h 698"/>
                <a:gd name="T34" fmla="*/ 2147483647 w 632"/>
                <a:gd name="T35" fmla="*/ 2147483647 h 698"/>
                <a:gd name="T36" fmla="*/ 2147483647 w 632"/>
                <a:gd name="T37" fmla="*/ 2147483647 h 698"/>
                <a:gd name="T38" fmla="*/ 2147483647 w 632"/>
                <a:gd name="T39" fmla="*/ 2147483647 h 698"/>
                <a:gd name="T40" fmla="*/ 2147483647 w 632"/>
                <a:gd name="T41" fmla="*/ 2147483647 h 698"/>
                <a:gd name="T42" fmla="*/ 2147483647 w 632"/>
                <a:gd name="T43" fmla="*/ 2147483647 h 698"/>
                <a:gd name="T44" fmla="*/ 2147483647 w 632"/>
                <a:gd name="T45" fmla="*/ 2147483647 h 698"/>
                <a:gd name="T46" fmla="*/ 2147483647 w 632"/>
                <a:gd name="T47" fmla="*/ 2147483647 h 698"/>
                <a:gd name="T48" fmla="*/ 2147483647 w 632"/>
                <a:gd name="T49" fmla="*/ 2147483647 h 698"/>
                <a:gd name="T50" fmla="*/ 2147483647 w 632"/>
                <a:gd name="T51" fmla="*/ 2147483647 h 698"/>
                <a:gd name="T52" fmla="*/ 2147483647 w 632"/>
                <a:gd name="T53" fmla="*/ 2147483647 h 698"/>
                <a:gd name="T54" fmla="*/ 2147483647 w 632"/>
                <a:gd name="T55" fmla="*/ 2147483647 h 698"/>
                <a:gd name="T56" fmla="*/ 2147483647 w 632"/>
                <a:gd name="T57" fmla="*/ 2147483647 h 698"/>
                <a:gd name="T58" fmla="*/ 2147483647 w 632"/>
                <a:gd name="T59" fmla="*/ 2147483647 h 698"/>
                <a:gd name="T60" fmla="*/ 2147483647 w 632"/>
                <a:gd name="T61" fmla="*/ 2147483647 h 698"/>
                <a:gd name="T62" fmla="*/ 2147483647 w 632"/>
                <a:gd name="T63" fmla="*/ 2147483647 h 698"/>
                <a:gd name="T64" fmla="*/ 2147483647 w 632"/>
                <a:gd name="T65" fmla="*/ 2147483647 h 698"/>
                <a:gd name="T66" fmla="*/ 2147483647 w 632"/>
                <a:gd name="T67" fmla="*/ 2147483647 h 698"/>
                <a:gd name="T68" fmla="*/ 2147483647 w 632"/>
                <a:gd name="T69" fmla="*/ 2147483647 h 698"/>
                <a:gd name="T70" fmla="*/ 2147483647 w 632"/>
                <a:gd name="T71" fmla="*/ 2147483647 h 698"/>
                <a:gd name="T72" fmla="*/ 2147483647 w 632"/>
                <a:gd name="T73" fmla="*/ 2147483647 h 698"/>
                <a:gd name="T74" fmla="*/ 2147483647 w 632"/>
                <a:gd name="T75" fmla="*/ 2147483647 h 698"/>
                <a:gd name="T76" fmla="*/ 2147483647 w 632"/>
                <a:gd name="T77" fmla="*/ 2147483647 h 698"/>
                <a:gd name="T78" fmla="*/ 2147483647 w 632"/>
                <a:gd name="T79" fmla="*/ 2147483647 h 698"/>
                <a:gd name="T80" fmla="*/ 2147483647 w 632"/>
                <a:gd name="T81" fmla="*/ 2147483647 h 698"/>
                <a:gd name="T82" fmla="*/ 2147483647 w 632"/>
                <a:gd name="T83" fmla="*/ 2147483647 h 698"/>
                <a:gd name="T84" fmla="*/ 2147483647 w 632"/>
                <a:gd name="T85" fmla="*/ 2147483647 h 698"/>
                <a:gd name="T86" fmla="*/ 2147483647 w 632"/>
                <a:gd name="T87" fmla="*/ 2147483647 h 698"/>
                <a:gd name="T88" fmla="*/ 2147483647 w 632"/>
                <a:gd name="T89" fmla="*/ 2147483647 h 698"/>
                <a:gd name="T90" fmla="*/ 2147483647 w 632"/>
                <a:gd name="T91" fmla="*/ 2147483647 h 698"/>
                <a:gd name="T92" fmla="*/ 2147483647 w 632"/>
                <a:gd name="T93" fmla="*/ 2147483647 h 698"/>
                <a:gd name="T94" fmla="*/ 2147483647 w 632"/>
                <a:gd name="T95" fmla="*/ 2147483647 h 698"/>
                <a:gd name="T96" fmla="*/ 2147483647 w 632"/>
                <a:gd name="T97" fmla="*/ 2147483647 h 698"/>
                <a:gd name="T98" fmla="*/ 2147483647 w 632"/>
                <a:gd name="T99" fmla="*/ 2147483647 h 698"/>
                <a:gd name="T100" fmla="*/ 2147483647 w 632"/>
                <a:gd name="T101" fmla="*/ 2147483647 h 698"/>
                <a:gd name="T102" fmla="*/ 2147483647 w 632"/>
                <a:gd name="T103" fmla="*/ 2147483647 h 698"/>
                <a:gd name="T104" fmla="*/ 2147483647 w 632"/>
                <a:gd name="T105" fmla="*/ 2147483647 h 69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32"/>
                <a:gd name="T160" fmla="*/ 0 h 698"/>
                <a:gd name="T161" fmla="*/ 632 w 632"/>
                <a:gd name="T162" fmla="*/ 698 h 69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32" h="698">
                  <a:moveTo>
                    <a:pt x="362" y="12"/>
                  </a:moveTo>
                  <a:lnTo>
                    <a:pt x="356" y="26"/>
                  </a:lnTo>
                  <a:lnTo>
                    <a:pt x="348" y="38"/>
                  </a:lnTo>
                  <a:lnTo>
                    <a:pt x="342" y="44"/>
                  </a:lnTo>
                  <a:lnTo>
                    <a:pt x="336" y="50"/>
                  </a:lnTo>
                  <a:lnTo>
                    <a:pt x="330" y="54"/>
                  </a:lnTo>
                  <a:lnTo>
                    <a:pt x="320" y="54"/>
                  </a:lnTo>
                  <a:lnTo>
                    <a:pt x="314" y="54"/>
                  </a:lnTo>
                  <a:lnTo>
                    <a:pt x="308" y="52"/>
                  </a:lnTo>
                  <a:lnTo>
                    <a:pt x="306" y="50"/>
                  </a:lnTo>
                  <a:lnTo>
                    <a:pt x="304" y="44"/>
                  </a:lnTo>
                  <a:lnTo>
                    <a:pt x="294" y="48"/>
                  </a:lnTo>
                  <a:lnTo>
                    <a:pt x="282" y="52"/>
                  </a:lnTo>
                  <a:lnTo>
                    <a:pt x="282" y="62"/>
                  </a:lnTo>
                  <a:lnTo>
                    <a:pt x="280" y="60"/>
                  </a:lnTo>
                  <a:lnTo>
                    <a:pt x="276" y="58"/>
                  </a:lnTo>
                  <a:lnTo>
                    <a:pt x="274" y="56"/>
                  </a:lnTo>
                  <a:lnTo>
                    <a:pt x="270" y="56"/>
                  </a:lnTo>
                  <a:lnTo>
                    <a:pt x="264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48" y="68"/>
                  </a:lnTo>
                  <a:lnTo>
                    <a:pt x="244" y="70"/>
                  </a:lnTo>
                  <a:lnTo>
                    <a:pt x="238" y="70"/>
                  </a:lnTo>
                  <a:lnTo>
                    <a:pt x="234" y="70"/>
                  </a:lnTo>
                  <a:lnTo>
                    <a:pt x="232" y="68"/>
                  </a:lnTo>
                  <a:lnTo>
                    <a:pt x="226" y="62"/>
                  </a:lnTo>
                  <a:lnTo>
                    <a:pt x="224" y="54"/>
                  </a:lnTo>
                  <a:lnTo>
                    <a:pt x="222" y="44"/>
                  </a:lnTo>
                  <a:lnTo>
                    <a:pt x="224" y="38"/>
                  </a:lnTo>
                  <a:lnTo>
                    <a:pt x="226" y="34"/>
                  </a:lnTo>
                  <a:lnTo>
                    <a:pt x="226" y="30"/>
                  </a:lnTo>
                  <a:lnTo>
                    <a:pt x="226" y="26"/>
                  </a:lnTo>
                  <a:lnTo>
                    <a:pt x="226" y="20"/>
                  </a:lnTo>
                  <a:lnTo>
                    <a:pt x="224" y="14"/>
                  </a:lnTo>
                  <a:lnTo>
                    <a:pt x="220" y="10"/>
                  </a:lnTo>
                  <a:lnTo>
                    <a:pt x="220" y="8"/>
                  </a:lnTo>
                  <a:lnTo>
                    <a:pt x="220" y="0"/>
                  </a:lnTo>
                  <a:lnTo>
                    <a:pt x="208" y="0"/>
                  </a:lnTo>
                  <a:lnTo>
                    <a:pt x="208" y="6"/>
                  </a:lnTo>
                  <a:lnTo>
                    <a:pt x="204" y="10"/>
                  </a:lnTo>
                  <a:lnTo>
                    <a:pt x="200" y="12"/>
                  </a:lnTo>
                  <a:lnTo>
                    <a:pt x="196" y="16"/>
                  </a:lnTo>
                  <a:lnTo>
                    <a:pt x="182" y="22"/>
                  </a:lnTo>
                  <a:lnTo>
                    <a:pt x="178" y="26"/>
                  </a:lnTo>
                  <a:lnTo>
                    <a:pt x="174" y="30"/>
                  </a:lnTo>
                  <a:lnTo>
                    <a:pt x="162" y="24"/>
                  </a:lnTo>
                  <a:lnTo>
                    <a:pt x="156" y="20"/>
                  </a:lnTo>
                  <a:lnTo>
                    <a:pt x="146" y="18"/>
                  </a:lnTo>
                  <a:lnTo>
                    <a:pt x="154" y="38"/>
                  </a:lnTo>
                  <a:lnTo>
                    <a:pt x="158" y="46"/>
                  </a:lnTo>
                  <a:lnTo>
                    <a:pt x="160" y="48"/>
                  </a:lnTo>
                  <a:lnTo>
                    <a:pt x="164" y="52"/>
                  </a:lnTo>
                  <a:lnTo>
                    <a:pt x="158" y="62"/>
                  </a:lnTo>
                  <a:lnTo>
                    <a:pt x="146" y="70"/>
                  </a:lnTo>
                  <a:lnTo>
                    <a:pt x="136" y="76"/>
                  </a:lnTo>
                  <a:lnTo>
                    <a:pt x="128" y="80"/>
                  </a:lnTo>
                  <a:lnTo>
                    <a:pt x="120" y="80"/>
                  </a:lnTo>
                  <a:lnTo>
                    <a:pt x="114" y="80"/>
                  </a:lnTo>
                  <a:lnTo>
                    <a:pt x="110" y="78"/>
                  </a:lnTo>
                  <a:lnTo>
                    <a:pt x="108" y="74"/>
                  </a:lnTo>
                  <a:lnTo>
                    <a:pt x="108" y="64"/>
                  </a:lnTo>
                  <a:lnTo>
                    <a:pt x="104" y="54"/>
                  </a:lnTo>
                  <a:lnTo>
                    <a:pt x="90" y="62"/>
                  </a:lnTo>
                  <a:lnTo>
                    <a:pt x="80" y="64"/>
                  </a:lnTo>
                  <a:lnTo>
                    <a:pt x="68" y="64"/>
                  </a:lnTo>
                  <a:lnTo>
                    <a:pt x="62" y="68"/>
                  </a:lnTo>
                  <a:lnTo>
                    <a:pt x="64" y="68"/>
                  </a:lnTo>
                  <a:lnTo>
                    <a:pt x="66" y="70"/>
                  </a:lnTo>
                  <a:lnTo>
                    <a:pt x="68" y="74"/>
                  </a:lnTo>
                  <a:lnTo>
                    <a:pt x="72" y="76"/>
                  </a:lnTo>
                  <a:lnTo>
                    <a:pt x="72" y="84"/>
                  </a:lnTo>
                  <a:lnTo>
                    <a:pt x="66" y="84"/>
                  </a:lnTo>
                  <a:lnTo>
                    <a:pt x="62" y="86"/>
                  </a:lnTo>
                  <a:lnTo>
                    <a:pt x="60" y="90"/>
                  </a:lnTo>
                  <a:lnTo>
                    <a:pt x="58" y="92"/>
                  </a:lnTo>
                  <a:lnTo>
                    <a:pt x="60" y="98"/>
                  </a:lnTo>
                  <a:lnTo>
                    <a:pt x="62" y="104"/>
                  </a:lnTo>
                  <a:lnTo>
                    <a:pt x="66" y="110"/>
                  </a:lnTo>
                  <a:lnTo>
                    <a:pt x="68" y="116"/>
                  </a:lnTo>
                  <a:lnTo>
                    <a:pt x="66" y="140"/>
                  </a:lnTo>
                  <a:lnTo>
                    <a:pt x="62" y="168"/>
                  </a:lnTo>
                  <a:lnTo>
                    <a:pt x="62" y="172"/>
                  </a:lnTo>
                  <a:lnTo>
                    <a:pt x="58" y="174"/>
                  </a:lnTo>
                  <a:lnTo>
                    <a:pt x="46" y="176"/>
                  </a:lnTo>
                  <a:lnTo>
                    <a:pt x="36" y="178"/>
                  </a:lnTo>
                  <a:lnTo>
                    <a:pt x="26" y="180"/>
                  </a:lnTo>
                  <a:lnTo>
                    <a:pt x="20" y="184"/>
                  </a:lnTo>
                  <a:lnTo>
                    <a:pt x="18" y="188"/>
                  </a:lnTo>
                  <a:lnTo>
                    <a:pt x="16" y="196"/>
                  </a:lnTo>
                  <a:lnTo>
                    <a:pt x="14" y="204"/>
                  </a:lnTo>
                  <a:lnTo>
                    <a:pt x="10" y="216"/>
                  </a:lnTo>
                  <a:lnTo>
                    <a:pt x="8" y="220"/>
                  </a:lnTo>
                  <a:lnTo>
                    <a:pt x="6" y="222"/>
                  </a:lnTo>
                  <a:lnTo>
                    <a:pt x="2" y="226"/>
                  </a:lnTo>
                  <a:lnTo>
                    <a:pt x="0" y="230"/>
                  </a:lnTo>
                  <a:lnTo>
                    <a:pt x="2" y="236"/>
                  </a:lnTo>
                  <a:lnTo>
                    <a:pt x="4" y="240"/>
                  </a:lnTo>
                  <a:lnTo>
                    <a:pt x="8" y="248"/>
                  </a:lnTo>
                  <a:lnTo>
                    <a:pt x="14" y="256"/>
                  </a:lnTo>
                  <a:lnTo>
                    <a:pt x="16" y="260"/>
                  </a:lnTo>
                  <a:lnTo>
                    <a:pt x="16" y="266"/>
                  </a:lnTo>
                  <a:lnTo>
                    <a:pt x="24" y="268"/>
                  </a:lnTo>
                  <a:lnTo>
                    <a:pt x="30" y="272"/>
                  </a:lnTo>
                  <a:lnTo>
                    <a:pt x="36" y="278"/>
                  </a:lnTo>
                  <a:lnTo>
                    <a:pt x="40" y="280"/>
                  </a:lnTo>
                  <a:lnTo>
                    <a:pt x="44" y="278"/>
                  </a:lnTo>
                  <a:lnTo>
                    <a:pt x="46" y="278"/>
                  </a:lnTo>
                  <a:lnTo>
                    <a:pt x="48" y="270"/>
                  </a:lnTo>
                  <a:lnTo>
                    <a:pt x="58" y="270"/>
                  </a:lnTo>
                  <a:lnTo>
                    <a:pt x="58" y="286"/>
                  </a:lnTo>
                  <a:lnTo>
                    <a:pt x="58" y="292"/>
                  </a:lnTo>
                  <a:lnTo>
                    <a:pt x="60" y="294"/>
                  </a:lnTo>
                  <a:lnTo>
                    <a:pt x="62" y="296"/>
                  </a:lnTo>
                  <a:lnTo>
                    <a:pt x="64" y="296"/>
                  </a:lnTo>
                  <a:lnTo>
                    <a:pt x="66" y="296"/>
                  </a:lnTo>
                  <a:lnTo>
                    <a:pt x="74" y="298"/>
                  </a:lnTo>
                  <a:lnTo>
                    <a:pt x="86" y="300"/>
                  </a:lnTo>
                  <a:lnTo>
                    <a:pt x="94" y="296"/>
                  </a:lnTo>
                  <a:lnTo>
                    <a:pt x="102" y="290"/>
                  </a:lnTo>
                  <a:lnTo>
                    <a:pt x="116" y="280"/>
                  </a:lnTo>
                  <a:lnTo>
                    <a:pt x="122" y="276"/>
                  </a:lnTo>
                  <a:lnTo>
                    <a:pt x="130" y="274"/>
                  </a:lnTo>
                  <a:lnTo>
                    <a:pt x="136" y="274"/>
                  </a:lnTo>
                  <a:lnTo>
                    <a:pt x="138" y="276"/>
                  </a:lnTo>
                  <a:lnTo>
                    <a:pt x="140" y="280"/>
                  </a:lnTo>
                  <a:lnTo>
                    <a:pt x="140" y="284"/>
                  </a:lnTo>
                  <a:lnTo>
                    <a:pt x="138" y="294"/>
                  </a:lnTo>
                  <a:lnTo>
                    <a:pt x="140" y="304"/>
                  </a:lnTo>
                  <a:lnTo>
                    <a:pt x="144" y="310"/>
                  </a:lnTo>
                  <a:lnTo>
                    <a:pt x="148" y="318"/>
                  </a:lnTo>
                  <a:lnTo>
                    <a:pt x="158" y="324"/>
                  </a:lnTo>
                  <a:lnTo>
                    <a:pt x="168" y="328"/>
                  </a:lnTo>
                  <a:lnTo>
                    <a:pt x="172" y="326"/>
                  </a:lnTo>
                  <a:lnTo>
                    <a:pt x="174" y="328"/>
                  </a:lnTo>
                  <a:lnTo>
                    <a:pt x="178" y="332"/>
                  </a:lnTo>
                  <a:lnTo>
                    <a:pt x="182" y="334"/>
                  </a:lnTo>
                  <a:lnTo>
                    <a:pt x="188" y="336"/>
                  </a:lnTo>
                  <a:lnTo>
                    <a:pt x="188" y="340"/>
                  </a:lnTo>
                  <a:lnTo>
                    <a:pt x="190" y="342"/>
                  </a:lnTo>
                  <a:lnTo>
                    <a:pt x="194" y="342"/>
                  </a:lnTo>
                  <a:lnTo>
                    <a:pt x="198" y="342"/>
                  </a:lnTo>
                  <a:lnTo>
                    <a:pt x="208" y="340"/>
                  </a:lnTo>
                  <a:lnTo>
                    <a:pt x="212" y="342"/>
                  </a:lnTo>
                  <a:lnTo>
                    <a:pt x="216" y="344"/>
                  </a:lnTo>
                  <a:lnTo>
                    <a:pt x="220" y="354"/>
                  </a:lnTo>
                  <a:lnTo>
                    <a:pt x="222" y="364"/>
                  </a:lnTo>
                  <a:lnTo>
                    <a:pt x="224" y="366"/>
                  </a:lnTo>
                  <a:lnTo>
                    <a:pt x="226" y="368"/>
                  </a:lnTo>
                  <a:lnTo>
                    <a:pt x="226" y="376"/>
                  </a:lnTo>
                  <a:lnTo>
                    <a:pt x="226" y="382"/>
                  </a:lnTo>
                  <a:lnTo>
                    <a:pt x="228" y="386"/>
                  </a:lnTo>
                  <a:lnTo>
                    <a:pt x="232" y="390"/>
                  </a:lnTo>
                  <a:lnTo>
                    <a:pt x="242" y="392"/>
                  </a:lnTo>
                  <a:lnTo>
                    <a:pt x="254" y="394"/>
                  </a:lnTo>
                  <a:lnTo>
                    <a:pt x="254" y="400"/>
                  </a:lnTo>
                  <a:lnTo>
                    <a:pt x="254" y="404"/>
                  </a:lnTo>
                  <a:lnTo>
                    <a:pt x="258" y="408"/>
                  </a:lnTo>
                  <a:lnTo>
                    <a:pt x="260" y="412"/>
                  </a:lnTo>
                  <a:lnTo>
                    <a:pt x="268" y="420"/>
                  </a:lnTo>
                  <a:lnTo>
                    <a:pt x="270" y="422"/>
                  </a:lnTo>
                  <a:lnTo>
                    <a:pt x="270" y="430"/>
                  </a:lnTo>
                  <a:lnTo>
                    <a:pt x="270" y="436"/>
                  </a:lnTo>
                  <a:lnTo>
                    <a:pt x="266" y="444"/>
                  </a:lnTo>
                  <a:lnTo>
                    <a:pt x="264" y="448"/>
                  </a:lnTo>
                  <a:lnTo>
                    <a:pt x="264" y="454"/>
                  </a:lnTo>
                  <a:lnTo>
                    <a:pt x="264" y="464"/>
                  </a:lnTo>
                  <a:lnTo>
                    <a:pt x="270" y="480"/>
                  </a:lnTo>
                  <a:lnTo>
                    <a:pt x="276" y="496"/>
                  </a:lnTo>
                  <a:lnTo>
                    <a:pt x="278" y="500"/>
                  </a:lnTo>
                  <a:lnTo>
                    <a:pt x="282" y="502"/>
                  </a:lnTo>
                  <a:lnTo>
                    <a:pt x="292" y="502"/>
                  </a:lnTo>
                  <a:lnTo>
                    <a:pt x="300" y="504"/>
                  </a:lnTo>
                  <a:lnTo>
                    <a:pt x="306" y="508"/>
                  </a:lnTo>
                  <a:lnTo>
                    <a:pt x="308" y="514"/>
                  </a:lnTo>
                  <a:lnTo>
                    <a:pt x="314" y="526"/>
                  </a:lnTo>
                  <a:lnTo>
                    <a:pt x="320" y="536"/>
                  </a:lnTo>
                  <a:lnTo>
                    <a:pt x="322" y="532"/>
                  </a:lnTo>
                  <a:lnTo>
                    <a:pt x="326" y="530"/>
                  </a:lnTo>
                  <a:lnTo>
                    <a:pt x="328" y="528"/>
                  </a:lnTo>
                  <a:lnTo>
                    <a:pt x="332" y="530"/>
                  </a:lnTo>
                  <a:lnTo>
                    <a:pt x="332" y="534"/>
                  </a:lnTo>
                  <a:lnTo>
                    <a:pt x="332" y="540"/>
                  </a:lnTo>
                  <a:lnTo>
                    <a:pt x="332" y="554"/>
                  </a:lnTo>
                  <a:lnTo>
                    <a:pt x="332" y="564"/>
                  </a:lnTo>
                  <a:lnTo>
                    <a:pt x="338" y="564"/>
                  </a:lnTo>
                  <a:lnTo>
                    <a:pt x="344" y="562"/>
                  </a:lnTo>
                  <a:lnTo>
                    <a:pt x="346" y="572"/>
                  </a:lnTo>
                  <a:lnTo>
                    <a:pt x="348" y="582"/>
                  </a:lnTo>
                  <a:lnTo>
                    <a:pt x="348" y="586"/>
                  </a:lnTo>
                  <a:lnTo>
                    <a:pt x="346" y="590"/>
                  </a:lnTo>
                  <a:lnTo>
                    <a:pt x="340" y="596"/>
                  </a:lnTo>
                  <a:lnTo>
                    <a:pt x="326" y="602"/>
                  </a:lnTo>
                  <a:lnTo>
                    <a:pt x="318" y="610"/>
                  </a:lnTo>
                  <a:lnTo>
                    <a:pt x="308" y="622"/>
                  </a:lnTo>
                  <a:lnTo>
                    <a:pt x="302" y="636"/>
                  </a:lnTo>
                  <a:lnTo>
                    <a:pt x="298" y="642"/>
                  </a:lnTo>
                  <a:lnTo>
                    <a:pt x="298" y="648"/>
                  </a:lnTo>
                  <a:lnTo>
                    <a:pt x="308" y="648"/>
                  </a:lnTo>
                  <a:lnTo>
                    <a:pt x="318" y="652"/>
                  </a:lnTo>
                  <a:lnTo>
                    <a:pt x="330" y="660"/>
                  </a:lnTo>
                  <a:lnTo>
                    <a:pt x="340" y="666"/>
                  </a:lnTo>
                  <a:lnTo>
                    <a:pt x="362" y="684"/>
                  </a:lnTo>
                  <a:lnTo>
                    <a:pt x="380" y="698"/>
                  </a:lnTo>
                  <a:lnTo>
                    <a:pt x="382" y="686"/>
                  </a:lnTo>
                  <a:lnTo>
                    <a:pt x="384" y="674"/>
                  </a:lnTo>
                  <a:lnTo>
                    <a:pt x="390" y="672"/>
                  </a:lnTo>
                  <a:lnTo>
                    <a:pt x="396" y="668"/>
                  </a:lnTo>
                  <a:lnTo>
                    <a:pt x="402" y="664"/>
                  </a:lnTo>
                  <a:lnTo>
                    <a:pt x="406" y="656"/>
                  </a:lnTo>
                  <a:lnTo>
                    <a:pt x="414" y="638"/>
                  </a:lnTo>
                  <a:lnTo>
                    <a:pt x="418" y="624"/>
                  </a:lnTo>
                  <a:lnTo>
                    <a:pt x="422" y="620"/>
                  </a:lnTo>
                  <a:lnTo>
                    <a:pt x="424" y="620"/>
                  </a:lnTo>
                  <a:lnTo>
                    <a:pt x="426" y="618"/>
                  </a:lnTo>
                  <a:lnTo>
                    <a:pt x="430" y="614"/>
                  </a:lnTo>
                  <a:lnTo>
                    <a:pt x="436" y="596"/>
                  </a:lnTo>
                  <a:lnTo>
                    <a:pt x="434" y="594"/>
                  </a:lnTo>
                  <a:lnTo>
                    <a:pt x="432" y="592"/>
                  </a:lnTo>
                  <a:lnTo>
                    <a:pt x="428" y="588"/>
                  </a:lnTo>
                  <a:lnTo>
                    <a:pt x="428" y="560"/>
                  </a:lnTo>
                  <a:lnTo>
                    <a:pt x="432" y="554"/>
                  </a:lnTo>
                  <a:lnTo>
                    <a:pt x="438" y="546"/>
                  </a:lnTo>
                  <a:lnTo>
                    <a:pt x="454" y="534"/>
                  </a:lnTo>
                  <a:lnTo>
                    <a:pt x="472" y="524"/>
                  </a:lnTo>
                  <a:lnTo>
                    <a:pt x="488" y="516"/>
                  </a:lnTo>
                  <a:lnTo>
                    <a:pt x="498" y="514"/>
                  </a:lnTo>
                  <a:lnTo>
                    <a:pt x="510" y="514"/>
                  </a:lnTo>
                  <a:lnTo>
                    <a:pt x="522" y="512"/>
                  </a:lnTo>
                  <a:lnTo>
                    <a:pt x="528" y="510"/>
                  </a:lnTo>
                  <a:lnTo>
                    <a:pt x="528" y="506"/>
                  </a:lnTo>
                  <a:lnTo>
                    <a:pt x="538" y="494"/>
                  </a:lnTo>
                  <a:lnTo>
                    <a:pt x="546" y="478"/>
                  </a:lnTo>
                  <a:lnTo>
                    <a:pt x="558" y="448"/>
                  </a:lnTo>
                  <a:lnTo>
                    <a:pt x="560" y="438"/>
                  </a:lnTo>
                  <a:lnTo>
                    <a:pt x="562" y="428"/>
                  </a:lnTo>
                  <a:lnTo>
                    <a:pt x="562" y="420"/>
                  </a:lnTo>
                  <a:lnTo>
                    <a:pt x="564" y="418"/>
                  </a:lnTo>
                  <a:lnTo>
                    <a:pt x="568" y="414"/>
                  </a:lnTo>
                  <a:lnTo>
                    <a:pt x="562" y="412"/>
                  </a:lnTo>
                  <a:lnTo>
                    <a:pt x="572" y="380"/>
                  </a:lnTo>
                  <a:lnTo>
                    <a:pt x="570" y="366"/>
                  </a:lnTo>
                  <a:lnTo>
                    <a:pt x="568" y="360"/>
                  </a:lnTo>
                  <a:lnTo>
                    <a:pt x="568" y="350"/>
                  </a:lnTo>
                  <a:lnTo>
                    <a:pt x="566" y="340"/>
                  </a:lnTo>
                  <a:lnTo>
                    <a:pt x="564" y="338"/>
                  </a:lnTo>
                  <a:lnTo>
                    <a:pt x="566" y="332"/>
                  </a:lnTo>
                  <a:lnTo>
                    <a:pt x="568" y="328"/>
                  </a:lnTo>
                  <a:lnTo>
                    <a:pt x="572" y="326"/>
                  </a:lnTo>
                  <a:lnTo>
                    <a:pt x="580" y="326"/>
                  </a:lnTo>
                  <a:lnTo>
                    <a:pt x="584" y="316"/>
                  </a:lnTo>
                  <a:lnTo>
                    <a:pt x="590" y="306"/>
                  </a:lnTo>
                  <a:lnTo>
                    <a:pt x="590" y="304"/>
                  </a:lnTo>
                  <a:lnTo>
                    <a:pt x="596" y="294"/>
                  </a:lnTo>
                  <a:lnTo>
                    <a:pt x="602" y="284"/>
                  </a:lnTo>
                  <a:lnTo>
                    <a:pt x="614" y="268"/>
                  </a:lnTo>
                  <a:lnTo>
                    <a:pt x="622" y="258"/>
                  </a:lnTo>
                  <a:lnTo>
                    <a:pt x="628" y="250"/>
                  </a:lnTo>
                  <a:lnTo>
                    <a:pt x="630" y="236"/>
                  </a:lnTo>
                  <a:lnTo>
                    <a:pt x="632" y="224"/>
                  </a:lnTo>
                  <a:lnTo>
                    <a:pt x="632" y="208"/>
                  </a:lnTo>
                  <a:lnTo>
                    <a:pt x="628" y="196"/>
                  </a:lnTo>
                  <a:lnTo>
                    <a:pt x="626" y="192"/>
                  </a:lnTo>
                  <a:lnTo>
                    <a:pt x="622" y="186"/>
                  </a:lnTo>
                  <a:lnTo>
                    <a:pt x="618" y="184"/>
                  </a:lnTo>
                  <a:lnTo>
                    <a:pt x="614" y="182"/>
                  </a:lnTo>
                  <a:lnTo>
                    <a:pt x="604" y="182"/>
                  </a:lnTo>
                  <a:lnTo>
                    <a:pt x="594" y="176"/>
                  </a:lnTo>
                  <a:lnTo>
                    <a:pt x="586" y="172"/>
                  </a:lnTo>
                  <a:lnTo>
                    <a:pt x="580" y="166"/>
                  </a:lnTo>
                  <a:lnTo>
                    <a:pt x="566" y="152"/>
                  </a:lnTo>
                  <a:lnTo>
                    <a:pt x="556" y="146"/>
                  </a:lnTo>
                  <a:lnTo>
                    <a:pt x="548" y="142"/>
                  </a:lnTo>
                  <a:lnTo>
                    <a:pt x="538" y="142"/>
                  </a:lnTo>
                  <a:lnTo>
                    <a:pt x="530" y="142"/>
                  </a:lnTo>
                  <a:lnTo>
                    <a:pt x="522" y="144"/>
                  </a:lnTo>
                  <a:lnTo>
                    <a:pt x="512" y="142"/>
                  </a:lnTo>
                  <a:lnTo>
                    <a:pt x="508" y="140"/>
                  </a:lnTo>
                  <a:lnTo>
                    <a:pt x="504" y="136"/>
                  </a:lnTo>
                  <a:lnTo>
                    <a:pt x="500" y="134"/>
                  </a:lnTo>
                  <a:lnTo>
                    <a:pt x="494" y="132"/>
                  </a:lnTo>
                  <a:lnTo>
                    <a:pt x="486" y="134"/>
                  </a:lnTo>
                  <a:lnTo>
                    <a:pt x="480" y="136"/>
                  </a:lnTo>
                  <a:lnTo>
                    <a:pt x="476" y="140"/>
                  </a:lnTo>
                  <a:lnTo>
                    <a:pt x="472" y="142"/>
                  </a:lnTo>
                  <a:lnTo>
                    <a:pt x="470" y="132"/>
                  </a:lnTo>
                  <a:lnTo>
                    <a:pt x="466" y="124"/>
                  </a:lnTo>
                  <a:lnTo>
                    <a:pt x="460" y="120"/>
                  </a:lnTo>
                  <a:lnTo>
                    <a:pt x="454" y="114"/>
                  </a:lnTo>
                  <a:lnTo>
                    <a:pt x="446" y="110"/>
                  </a:lnTo>
                  <a:lnTo>
                    <a:pt x="440" y="106"/>
                  </a:lnTo>
                  <a:lnTo>
                    <a:pt x="430" y="104"/>
                  </a:lnTo>
                  <a:lnTo>
                    <a:pt x="422" y="104"/>
                  </a:lnTo>
                  <a:lnTo>
                    <a:pt x="414" y="102"/>
                  </a:lnTo>
                  <a:lnTo>
                    <a:pt x="412" y="114"/>
                  </a:lnTo>
                  <a:lnTo>
                    <a:pt x="406" y="120"/>
                  </a:lnTo>
                  <a:lnTo>
                    <a:pt x="400" y="126"/>
                  </a:lnTo>
                  <a:lnTo>
                    <a:pt x="394" y="134"/>
                  </a:lnTo>
                  <a:lnTo>
                    <a:pt x="392" y="122"/>
                  </a:lnTo>
                  <a:lnTo>
                    <a:pt x="380" y="122"/>
                  </a:lnTo>
                  <a:lnTo>
                    <a:pt x="370" y="120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58" y="116"/>
                  </a:lnTo>
                  <a:lnTo>
                    <a:pt x="366" y="112"/>
                  </a:lnTo>
                  <a:lnTo>
                    <a:pt x="368" y="104"/>
                  </a:lnTo>
                  <a:lnTo>
                    <a:pt x="358" y="106"/>
                  </a:lnTo>
                  <a:lnTo>
                    <a:pt x="364" y="96"/>
                  </a:lnTo>
                  <a:lnTo>
                    <a:pt x="370" y="86"/>
                  </a:lnTo>
                  <a:lnTo>
                    <a:pt x="374" y="82"/>
                  </a:lnTo>
                  <a:lnTo>
                    <a:pt x="380" y="76"/>
                  </a:lnTo>
                  <a:lnTo>
                    <a:pt x="382" y="70"/>
                  </a:lnTo>
                  <a:lnTo>
                    <a:pt x="386" y="64"/>
                  </a:lnTo>
                  <a:lnTo>
                    <a:pt x="376" y="56"/>
                  </a:lnTo>
                  <a:lnTo>
                    <a:pt x="370" y="50"/>
                  </a:lnTo>
                  <a:lnTo>
                    <a:pt x="368" y="42"/>
                  </a:lnTo>
                  <a:lnTo>
                    <a:pt x="368" y="36"/>
                  </a:lnTo>
                  <a:lnTo>
                    <a:pt x="368" y="28"/>
                  </a:lnTo>
                  <a:lnTo>
                    <a:pt x="368" y="20"/>
                  </a:lnTo>
                  <a:lnTo>
                    <a:pt x="364" y="14"/>
                  </a:lnTo>
                  <a:lnTo>
                    <a:pt x="36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49" name="Freeform 93"/>
            <p:cNvSpPr/>
            <p:nvPr/>
          </p:nvSpPr>
          <p:spPr bwMode="auto">
            <a:xfrm>
              <a:off x="2742110" y="4535783"/>
              <a:ext cx="127995" cy="185842"/>
            </a:xfrm>
            <a:custGeom>
              <a:avLst/>
              <a:gdLst>
                <a:gd name="T0" fmla="*/ 2147483647 w 88"/>
                <a:gd name="T1" fmla="*/ 2147483647 h 118"/>
                <a:gd name="T2" fmla="*/ 2147483647 w 88"/>
                <a:gd name="T3" fmla="*/ 2147483647 h 118"/>
                <a:gd name="T4" fmla="*/ 2147483647 w 88"/>
                <a:gd name="T5" fmla="*/ 2147483647 h 118"/>
                <a:gd name="T6" fmla="*/ 2147483647 w 88"/>
                <a:gd name="T7" fmla="*/ 2147483647 h 118"/>
                <a:gd name="T8" fmla="*/ 2147483647 w 88"/>
                <a:gd name="T9" fmla="*/ 2147483647 h 118"/>
                <a:gd name="T10" fmla="*/ 2147483647 w 88"/>
                <a:gd name="T11" fmla="*/ 2147483647 h 118"/>
                <a:gd name="T12" fmla="*/ 2147483647 w 88"/>
                <a:gd name="T13" fmla="*/ 2147483647 h 118"/>
                <a:gd name="T14" fmla="*/ 2147483647 w 88"/>
                <a:gd name="T15" fmla="*/ 2147483647 h 118"/>
                <a:gd name="T16" fmla="*/ 2147483647 w 88"/>
                <a:gd name="T17" fmla="*/ 2147483647 h 118"/>
                <a:gd name="T18" fmla="*/ 2147483647 w 88"/>
                <a:gd name="T19" fmla="*/ 2147483647 h 118"/>
                <a:gd name="T20" fmla="*/ 2147483647 w 88"/>
                <a:gd name="T21" fmla="*/ 2147483647 h 118"/>
                <a:gd name="T22" fmla="*/ 2147483647 w 88"/>
                <a:gd name="T23" fmla="*/ 2147483647 h 118"/>
                <a:gd name="T24" fmla="*/ 2147483647 w 88"/>
                <a:gd name="T25" fmla="*/ 2147483647 h 118"/>
                <a:gd name="T26" fmla="*/ 2147483647 w 88"/>
                <a:gd name="T27" fmla="*/ 2147483647 h 118"/>
                <a:gd name="T28" fmla="*/ 2147483647 w 88"/>
                <a:gd name="T29" fmla="*/ 2147483647 h 118"/>
                <a:gd name="T30" fmla="*/ 2147483647 w 88"/>
                <a:gd name="T31" fmla="*/ 2147483647 h 118"/>
                <a:gd name="T32" fmla="*/ 2147483647 w 88"/>
                <a:gd name="T33" fmla="*/ 2147483647 h 118"/>
                <a:gd name="T34" fmla="*/ 2147483647 w 88"/>
                <a:gd name="T35" fmla="*/ 2147483647 h 118"/>
                <a:gd name="T36" fmla="*/ 2147483647 w 88"/>
                <a:gd name="T37" fmla="*/ 2147483647 h 118"/>
                <a:gd name="T38" fmla="*/ 2147483647 w 88"/>
                <a:gd name="T39" fmla="*/ 2147483647 h 118"/>
                <a:gd name="T40" fmla="*/ 2147483647 w 88"/>
                <a:gd name="T41" fmla="*/ 2147483647 h 118"/>
                <a:gd name="T42" fmla="*/ 2147483647 w 88"/>
                <a:gd name="T43" fmla="*/ 2147483647 h 118"/>
                <a:gd name="T44" fmla="*/ 2147483647 w 88"/>
                <a:gd name="T45" fmla="*/ 2147483647 h 118"/>
                <a:gd name="T46" fmla="*/ 2147483647 w 88"/>
                <a:gd name="T47" fmla="*/ 2147483647 h 118"/>
                <a:gd name="T48" fmla="*/ 2147483647 w 88"/>
                <a:gd name="T49" fmla="*/ 2147483647 h 118"/>
                <a:gd name="T50" fmla="*/ 2147483647 w 88"/>
                <a:gd name="T51" fmla="*/ 2147483647 h 118"/>
                <a:gd name="T52" fmla="*/ 2147483647 w 88"/>
                <a:gd name="T53" fmla="*/ 2147483647 h 118"/>
                <a:gd name="T54" fmla="*/ 2147483647 w 88"/>
                <a:gd name="T55" fmla="*/ 0 h 118"/>
                <a:gd name="T56" fmla="*/ 2147483647 w 88"/>
                <a:gd name="T57" fmla="*/ 2147483647 h 118"/>
                <a:gd name="T58" fmla="*/ 2147483647 w 88"/>
                <a:gd name="T59" fmla="*/ 2147483647 h 118"/>
                <a:gd name="T60" fmla="*/ 2147483647 w 88"/>
                <a:gd name="T61" fmla="*/ 2147483647 h 118"/>
                <a:gd name="T62" fmla="*/ 2147483647 w 88"/>
                <a:gd name="T63" fmla="*/ 2147483647 h 118"/>
                <a:gd name="T64" fmla="*/ 2147483647 w 88"/>
                <a:gd name="T65" fmla="*/ 2147483647 h 118"/>
                <a:gd name="T66" fmla="*/ 2147483647 w 88"/>
                <a:gd name="T67" fmla="*/ 2147483647 h 118"/>
                <a:gd name="T68" fmla="*/ 2147483647 w 88"/>
                <a:gd name="T69" fmla="*/ 2147483647 h 118"/>
                <a:gd name="T70" fmla="*/ 0 w 88"/>
                <a:gd name="T71" fmla="*/ 2147483647 h 118"/>
                <a:gd name="T72" fmla="*/ 2147483647 w 88"/>
                <a:gd name="T73" fmla="*/ 2147483647 h 118"/>
                <a:gd name="T74" fmla="*/ 2147483647 w 88"/>
                <a:gd name="T75" fmla="*/ 2147483647 h 118"/>
                <a:gd name="T76" fmla="*/ 2147483647 w 88"/>
                <a:gd name="T77" fmla="*/ 2147483647 h 118"/>
                <a:gd name="T78" fmla="*/ 2147483647 w 88"/>
                <a:gd name="T79" fmla="*/ 2147483647 h 118"/>
                <a:gd name="T80" fmla="*/ 2147483647 w 88"/>
                <a:gd name="T81" fmla="*/ 2147483647 h 118"/>
                <a:gd name="T82" fmla="*/ 2147483647 w 88"/>
                <a:gd name="T83" fmla="*/ 2147483647 h 118"/>
                <a:gd name="T84" fmla="*/ 2147483647 w 88"/>
                <a:gd name="T85" fmla="*/ 2147483647 h 118"/>
                <a:gd name="T86" fmla="*/ 2147483647 w 88"/>
                <a:gd name="T87" fmla="*/ 2147483647 h 118"/>
                <a:gd name="T88" fmla="*/ 2147483647 w 88"/>
                <a:gd name="T89" fmla="*/ 2147483647 h 118"/>
                <a:gd name="T90" fmla="*/ 2147483647 w 88"/>
                <a:gd name="T91" fmla="*/ 2147483647 h 118"/>
                <a:gd name="T92" fmla="*/ 2147483647 w 88"/>
                <a:gd name="T93" fmla="*/ 2147483647 h 11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118"/>
                <a:gd name="T143" fmla="*/ 88 w 88"/>
                <a:gd name="T144" fmla="*/ 118 h 11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118">
                  <a:moveTo>
                    <a:pt x="12" y="86"/>
                  </a:moveTo>
                  <a:lnTo>
                    <a:pt x="10" y="90"/>
                  </a:lnTo>
                  <a:lnTo>
                    <a:pt x="12" y="92"/>
                  </a:lnTo>
                  <a:lnTo>
                    <a:pt x="12" y="98"/>
                  </a:lnTo>
                  <a:lnTo>
                    <a:pt x="10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0" y="118"/>
                  </a:lnTo>
                  <a:lnTo>
                    <a:pt x="34" y="116"/>
                  </a:lnTo>
                  <a:lnTo>
                    <a:pt x="36" y="112"/>
                  </a:lnTo>
                  <a:lnTo>
                    <a:pt x="40" y="102"/>
                  </a:lnTo>
                  <a:lnTo>
                    <a:pt x="46" y="88"/>
                  </a:lnTo>
                  <a:lnTo>
                    <a:pt x="50" y="84"/>
                  </a:lnTo>
                  <a:lnTo>
                    <a:pt x="56" y="80"/>
                  </a:lnTo>
                  <a:lnTo>
                    <a:pt x="68" y="74"/>
                  </a:lnTo>
                  <a:lnTo>
                    <a:pt x="78" y="66"/>
                  </a:lnTo>
                  <a:lnTo>
                    <a:pt x="84" y="54"/>
                  </a:lnTo>
                  <a:lnTo>
                    <a:pt x="86" y="50"/>
                  </a:lnTo>
                  <a:lnTo>
                    <a:pt x="86" y="42"/>
                  </a:lnTo>
                  <a:lnTo>
                    <a:pt x="88" y="40"/>
                  </a:lnTo>
                  <a:lnTo>
                    <a:pt x="86" y="32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70" y="24"/>
                  </a:lnTo>
                  <a:lnTo>
                    <a:pt x="56" y="18"/>
                  </a:lnTo>
                  <a:lnTo>
                    <a:pt x="42" y="10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26"/>
                  </a:lnTo>
                  <a:lnTo>
                    <a:pt x="6" y="40"/>
                  </a:lnTo>
                  <a:lnTo>
                    <a:pt x="2" y="54"/>
                  </a:lnTo>
                  <a:lnTo>
                    <a:pt x="0" y="64"/>
                  </a:lnTo>
                  <a:lnTo>
                    <a:pt x="4" y="70"/>
                  </a:lnTo>
                  <a:lnTo>
                    <a:pt x="6" y="72"/>
                  </a:lnTo>
                  <a:lnTo>
                    <a:pt x="10" y="72"/>
                  </a:lnTo>
                  <a:lnTo>
                    <a:pt x="14" y="70"/>
                  </a:lnTo>
                  <a:lnTo>
                    <a:pt x="18" y="66"/>
                  </a:lnTo>
                  <a:lnTo>
                    <a:pt x="18" y="74"/>
                  </a:lnTo>
                  <a:lnTo>
                    <a:pt x="18" y="80"/>
                  </a:lnTo>
                  <a:lnTo>
                    <a:pt x="12" y="84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2" y="8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50" name="Freeform 94"/>
            <p:cNvSpPr/>
            <p:nvPr/>
          </p:nvSpPr>
          <p:spPr bwMode="auto">
            <a:xfrm>
              <a:off x="2735191" y="4584898"/>
              <a:ext cx="305574" cy="525667"/>
            </a:xfrm>
            <a:custGeom>
              <a:avLst/>
              <a:gdLst>
                <a:gd name="T0" fmla="*/ 2147483647 w 208"/>
                <a:gd name="T1" fmla="*/ 2147483647 h 332"/>
                <a:gd name="T2" fmla="*/ 2147483647 w 208"/>
                <a:gd name="T3" fmla="*/ 2147483647 h 332"/>
                <a:gd name="T4" fmla="*/ 2147483647 w 208"/>
                <a:gd name="T5" fmla="*/ 2147483647 h 332"/>
                <a:gd name="T6" fmla="*/ 2147483647 w 208"/>
                <a:gd name="T7" fmla="*/ 2147483647 h 332"/>
                <a:gd name="T8" fmla="*/ 2147483647 w 208"/>
                <a:gd name="T9" fmla="*/ 2147483647 h 332"/>
                <a:gd name="T10" fmla="*/ 2147483647 w 208"/>
                <a:gd name="T11" fmla="*/ 2147483647 h 332"/>
                <a:gd name="T12" fmla="*/ 2147483647 w 208"/>
                <a:gd name="T13" fmla="*/ 2147483647 h 332"/>
                <a:gd name="T14" fmla="*/ 2147483647 w 208"/>
                <a:gd name="T15" fmla="*/ 2147483647 h 332"/>
                <a:gd name="T16" fmla="*/ 0 w 208"/>
                <a:gd name="T17" fmla="*/ 2147483647 h 332"/>
                <a:gd name="T18" fmla="*/ 2147483647 w 208"/>
                <a:gd name="T19" fmla="*/ 2147483647 h 332"/>
                <a:gd name="T20" fmla="*/ 2147483647 w 208"/>
                <a:gd name="T21" fmla="*/ 2147483647 h 332"/>
                <a:gd name="T22" fmla="*/ 2147483647 w 208"/>
                <a:gd name="T23" fmla="*/ 2147483647 h 332"/>
                <a:gd name="T24" fmla="*/ 2147483647 w 208"/>
                <a:gd name="T25" fmla="*/ 2147483647 h 332"/>
                <a:gd name="T26" fmla="*/ 2147483647 w 208"/>
                <a:gd name="T27" fmla="*/ 2147483647 h 332"/>
                <a:gd name="T28" fmla="*/ 2147483647 w 208"/>
                <a:gd name="T29" fmla="*/ 2147483647 h 332"/>
                <a:gd name="T30" fmla="*/ 2147483647 w 208"/>
                <a:gd name="T31" fmla="*/ 2147483647 h 332"/>
                <a:gd name="T32" fmla="*/ 2147483647 w 208"/>
                <a:gd name="T33" fmla="*/ 0 h 332"/>
                <a:gd name="T34" fmla="*/ 2147483647 w 208"/>
                <a:gd name="T35" fmla="*/ 2147483647 h 332"/>
                <a:gd name="T36" fmla="*/ 2147483647 w 208"/>
                <a:gd name="T37" fmla="*/ 2147483647 h 332"/>
                <a:gd name="T38" fmla="*/ 2147483647 w 208"/>
                <a:gd name="T39" fmla="*/ 2147483647 h 332"/>
                <a:gd name="T40" fmla="*/ 2147483647 w 208"/>
                <a:gd name="T41" fmla="*/ 2147483647 h 332"/>
                <a:gd name="T42" fmla="*/ 2147483647 w 208"/>
                <a:gd name="T43" fmla="*/ 2147483647 h 332"/>
                <a:gd name="T44" fmla="*/ 2147483647 w 208"/>
                <a:gd name="T45" fmla="*/ 2147483647 h 332"/>
                <a:gd name="T46" fmla="*/ 2147483647 w 208"/>
                <a:gd name="T47" fmla="*/ 2147483647 h 332"/>
                <a:gd name="T48" fmla="*/ 2147483647 w 208"/>
                <a:gd name="T49" fmla="*/ 2147483647 h 332"/>
                <a:gd name="T50" fmla="*/ 2147483647 w 208"/>
                <a:gd name="T51" fmla="*/ 2147483647 h 332"/>
                <a:gd name="T52" fmla="*/ 2147483647 w 208"/>
                <a:gd name="T53" fmla="*/ 2147483647 h 332"/>
                <a:gd name="T54" fmla="*/ 2147483647 w 208"/>
                <a:gd name="T55" fmla="*/ 2147483647 h 332"/>
                <a:gd name="T56" fmla="*/ 2147483647 w 208"/>
                <a:gd name="T57" fmla="*/ 2147483647 h 332"/>
                <a:gd name="T58" fmla="*/ 2147483647 w 208"/>
                <a:gd name="T59" fmla="*/ 2147483647 h 332"/>
                <a:gd name="T60" fmla="*/ 2147483647 w 208"/>
                <a:gd name="T61" fmla="*/ 2147483647 h 332"/>
                <a:gd name="T62" fmla="*/ 2147483647 w 208"/>
                <a:gd name="T63" fmla="*/ 2147483647 h 332"/>
                <a:gd name="T64" fmla="*/ 2147483647 w 208"/>
                <a:gd name="T65" fmla="*/ 2147483647 h 332"/>
                <a:gd name="T66" fmla="*/ 2147483647 w 208"/>
                <a:gd name="T67" fmla="*/ 2147483647 h 332"/>
                <a:gd name="T68" fmla="*/ 2147483647 w 208"/>
                <a:gd name="T69" fmla="*/ 2147483647 h 332"/>
                <a:gd name="T70" fmla="*/ 2147483647 w 208"/>
                <a:gd name="T71" fmla="*/ 2147483647 h 332"/>
                <a:gd name="T72" fmla="*/ 2147483647 w 208"/>
                <a:gd name="T73" fmla="*/ 2147483647 h 332"/>
                <a:gd name="T74" fmla="*/ 2147483647 w 208"/>
                <a:gd name="T75" fmla="*/ 2147483647 h 332"/>
                <a:gd name="T76" fmla="*/ 2147483647 w 208"/>
                <a:gd name="T77" fmla="*/ 2147483647 h 332"/>
                <a:gd name="T78" fmla="*/ 2147483647 w 208"/>
                <a:gd name="T79" fmla="*/ 2147483647 h 332"/>
                <a:gd name="T80" fmla="*/ 2147483647 w 208"/>
                <a:gd name="T81" fmla="*/ 2147483647 h 332"/>
                <a:gd name="T82" fmla="*/ 2147483647 w 208"/>
                <a:gd name="T83" fmla="*/ 2147483647 h 332"/>
                <a:gd name="T84" fmla="*/ 2147483647 w 208"/>
                <a:gd name="T85" fmla="*/ 2147483647 h 33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8"/>
                <a:gd name="T130" fmla="*/ 0 h 332"/>
                <a:gd name="T131" fmla="*/ 208 w 208"/>
                <a:gd name="T132" fmla="*/ 332 h 33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8" h="332">
                  <a:moveTo>
                    <a:pt x="186" y="332"/>
                  </a:moveTo>
                  <a:lnTo>
                    <a:pt x="180" y="324"/>
                  </a:lnTo>
                  <a:lnTo>
                    <a:pt x="174" y="318"/>
                  </a:lnTo>
                  <a:lnTo>
                    <a:pt x="154" y="300"/>
                  </a:lnTo>
                  <a:lnTo>
                    <a:pt x="146" y="294"/>
                  </a:lnTo>
                  <a:lnTo>
                    <a:pt x="136" y="292"/>
                  </a:lnTo>
                  <a:lnTo>
                    <a:pt x="118" y="282"/>
                  </a:lnTo>
                  <a:lnTo>
                    <a:pt x="108" y="276"/>
                  </a:lnTo>
                  <a:lnTo>
                    <a:pt x="98" y="268"/>
                  </a:lnTo>
                  <a:lnTo>
                    <a:pt x="94" y="262"/>
                  </a:lnTo>
                  <a:lnTo>
                    <a:pt x="90" y="254"/>
                  </a:lnTo>
                  <a:lnTo>
                    <a:pt x="80" y="232"/>
                  </a:lnTo>
                  <a:lnTo>
                    <a:pt x="72" y="212"/>
                  </a:lnTo>
                  <a:lnTo>
                    <a:pt x="62" y="194"/>
                  </a:lnTo>
                  <a:lnTo>
                    <a:pt x="52" y="174"/>
                  </a:lnTo>
                  <a:lnTo>
                    <a:pt x="46" y="158"/>
                  </a:lnTo>
                  <a:lnTo>
                    <a:pt x="40" y="146"/>
                  </a:lnTo>
                  <a:lnTo>
                    <a:pt x="32" y="132"/>
                  </a:lnTo>
                  <a:lnTo>
                    <a:pt x="24" y="118"/>
                  </a:lnTo>
                  <a:lnTo>
                    <a:pt x="22" y="114"/>
                  </a:lnTo>
                  <a:lnTo>
                    <a:pt x="18" y="112"/>
                  </a:lnTo>
                  <a:lnTo>
                    <a:pt x="12" y="108"/>
                  </a:lnTo>
                  <a:lnTo>
                    <a:pt x="4" y="106"/>
                  </a:lnTo>
                  <a:lnTo>
                    <a:pt x="2" y="104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4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14" y="58"/>
                  </a:lnTo>
                  <a:lnTo>
                    <a:pt x="16" y="60"/>
                  </a:lnTo>
                  <a:lnTo>
                    <a:pt x="16" y="66"/>
                  </a:lnTo>
                  <a:lnTo>
                    <a:pt x="14" y="70"/>
                  </a:lnTo>
                  <a:lnTo>
                    <a:pt x="12" y="74"/>
                  </a:lnTo>
                  <a:lnTo>
                    <a:pt x="22" y="80"/>
                  </a:lnTo>
                  <a:lnTo>
                    <a:pt x="34" y="86"/>
                  </a:lnTo>
                  <a:lnTo>
                    <a:pt x="38" y="84"/>
                  </a:lnTo>
                  <a:lnTo>
                    <a:pt x="40" y="80"/>
                  </a:lnTo>
                  <a:lnTo>
                    <a:pt x="44" y="70"/>
                  </a:lnTo>
                  <a:lnTo>
                    <a:pt x="50" y="56"/>
                  </a:lnTo>
                  <a:lnTo>
                    <a:pt x="54" y="52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2" y="34"/>
                  </a:lnTo>
                  <a:lnTo>
                    <a:pt x="88" y="22"/>
                  </a:lnTo>
                  <a:lnTo>
                    <a:pt x="90" y="18"/>
                  </a:lnTo>
                  <a:lnTo>
                    <a:pt x="90" y="10"/>
                  </a:lnTo>
                  <a:lnTo>
                    <a:pt x="92" y="8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4" y="14"/>
                  </a:lnTo>
                  <a:lnTo>
                    <a:pt x="120" y="22"/>
                  </a:lnTo>
                  <a:lnTo>
                    <a:pt x="124" y="26"/>
                  </a:lnTo>
                  <a:lnTo>
                    <a:pt x="126" y="34"/>
                  </a:lnTo>
                  <a:lnTo>
                    <a:pt x="128" y="42"/>
                  </a:lnTo>
                  <a:lnTo>
                    <a:pt x="144" y="42"/>
                  </a:lnTo>
                  <a:lnTo>
                    <a:pt x="146" y="42"/>
                  </a:lnTo>
                  <a:lnTo>
                    <a:pt x="148" y="40"/>
                  </a:lnTo>
                  <a:lnTo>
                    <a:pt x="152" y="38"/>
                  </a:lnTo>
                  <a:lnTo>
                    <a:pt x="154" y="38"/>
                  </a:lnTo>
                  <a:lnTo>
                    <a:pt x="156" y="40"/>
                  </a:lnTo>
                  <a:lnTo>
                    <a:pt x="160" y="44"/>
                  </a:lnTo>
                  <a:lnTo>
                    <a:pt x="160" y="40"/>
                  </a:lnTo>
                  <a:lnTo>
                    <a:pt x="164" y="38"/>
                  </a:lnTo>
                  <a:lnTo>
                    <a:pt x="172" y="40"/>
                  </a:lnTo>
                  <a:lnTo>
                    <a:pt x="178" y="44"/>
                  </a:lnTo>
                  <a:lnTo>
                    <a:pt x="176" y="48"/>
                  </a:lnTo>
                  <a:lnTo>
                    <a:pt x="174" y="52"/>
                  </a:lnTo>
                  <a:lnTo>
                    <a:pt x="170" y="56"/>
                  </a:lnTo>
                  <a:lnTo>
                    <a:pt x="168" y="60"/>
                  </a:lnTo>
                  <a:lnTo>
                    <a:pt x="170" y="64"/>
                  </a:lnTo>
                  <a:lnTo>
                    <a:pt x="174" y="66"/>
                  </a:lnTo>
                  <a:lnTo>
                    <a:pt x="180" y="70"/>
                  </a:lnTo>
                  <a:lnTo>
                    <a:pt x="180" y="74"/>
                  </a:lnTo>
                  <a:lnTo>
                    <a:pt x="176" y="76"/>
                  </a:lnTo>
                  <a:lnTo>
                    <a:pt x="164" y="78"/>
                  </a:lnTo>
                  <a:lnTo>
                    <a:pt x="154" y="80"/>
                  </a:lnTo>
                  <a:lnTo>
                    <a:pt x="144" y="82"/>
                  </a:lnTo>
                  <a:lnTo>
                    <a:pt x="138" y="86"/>
                  </a:lnTo>
                  <a:lnTo>
                    <a:pt x="136" y="90"/>
                  </a:lnTo>
                  <a:lnTo>
                    <a:pt x="134" y="98"/>
                  </a:lnTo>
                  <a:lnTo>
                    <a:pt x="132" y="106"/>
                  </a:lnTo>
                  <a:lnTo>
                    <a:pt x="128" y="118"/>
                  </a:lnTo>
                  <a:lnTo>
                    <a:pt x="126" y="122"/>
                  </a:lnTo>
                  <a:lnTo>
                    <a:pt x="124" y="124"/>
                  </a:lnTo>
                  <a:lnTo>
                    <a:pt x="120" y="128"/>
                  </a:lnTo>
                  <a:lnTo>
                    <a:pt x="118" y="132"/>
                  </a:lnTo>
                  <a:lnTo>
                    <a:pt x="120" y="138"/>
                  </a:lnTo>
                  <a:lnTo>
                    <a:pt x="122" y="142"/>
                  </a:lnTo>
                  <a:lnTo>
                    <a:pt x="126" y="150"/>
                  </a:lnTo>
                  <a:lnTo>
                    <a:pt x="132" y="158"/>
                  </a:lnTo>
                  <a:lnTo>
                    <a:pt x="134" y="162"/>
                  </a:lnTo>
                  <a:lnTo>
                    <a:pt x="134" y="168"/>
                  </a:lnTo>
                  <a:lnTo>
                    <a:pt x="142" y="170"/>
                  </a:lnTo>
                  <a:lnTo>
                    <a:pt x="148" y="174"/>
                  </a:lnTo>
                  <a:lnTo>
                    <a:pt x="154" y="180"/>
                  </a:lnTo>
                  <a:lnTo>
                    <a:pt x="158" y="182"/>
                  </a:lnTo>
                  <a:lnTo>
                    <a:pt x="162" y="180"/>
                  </a:lnTo>
                  <a:lnTo>
                    <a:pt x="164" y="180"/>
                  </a:lnTo>
                  <a:lnTo>
                    <a:pt x="166" y="172"/>
                  </a:lnTo>
                  <a:lnTo>
                    <a:pt x="176" y="172"/>
                  </a:lnTo>
                  <a:lnTo>
                    <a:pt x="176" y="188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0" y="198"/>
                  </a:lnTo>
                  <a:lnTo>
                    <a:pt x="182" y="198"/>
                  </a:lnTo>
                  <a:lnTo>
                    <a:pt x="184" y="198"/>
                  </a:lnTo>
                  <a:lnTo>
                    <a:pt x="192" y="200"/>
                  </a:lnTo>
                  <a:lnTo>
                    <a:pt x="202" y="212"/>
                  </a:lnTo>
                  <a:lnTo>
                    <a:pt x="206" y="218"/>
                  </a:lnTo>
                  <a:lnTo>
                    <a:pt x="208" y="226"/>
                  </a:lnTo>
                  <a:lnTo>
                    <a:pt x="206" y="258"/>
                  </a:lnTo>
                  <a:lnTo>
                    <a:pt x="204" y="264"/>
                  </a:lnTo>
                  <a:lnTo>
                    <a:pt x="204" y="266"/>
                  </a:lnTo>
                  <a:lnTo>
                    <a:pt x="202" y="270"/>
                  </a:lnTo>
                  <a:lnTo>
                    <a:pt x="200" y="276"/>
                  </a:lnTo>
                  <a:lnTo>
                    <a:pt x="202" y="290"/>
                  </a:lnTo>
                  <a:lnTo>
                    <a:pt x="204" y="294"/>
                  </a:lnTo>
                  <a:lnTo>
                    <a:pt x="208" y="296"/>
                  </a:lnTo>
                  <a:lnTo>
                    <a:pt x="204" y="306"/>
                  </a:lnTo>
                  <a:lnTo>
                    <a:pt x="202" y="316"/>
                  </a:lnTo>
                  <a:lnTo>
                    <a:pt x="200" y="322"/>
                  </a:lnTo>
                  <a:lnTo>
                    <a:pt x="196" y="326"/>
                  </a:lnTo>
                  <a:lnTo>
                    <a:pt x="190" y="330"/>
                  </a:lnTo>
                  <a:lnTo>
                    <a:pt x="186" y="3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51" name="Freeform 95"/>
            <p:cNvSpPr/>
            <p:nvPr/>
          </p:nvSpPr>
          <p:spPr bwMode="auto">
            <a:xfrm>
              <a:off x="3017704" y="4863660"/>
              <a:ext cx="285971" cy="375666"/>
            </a:xfrm>
            <a:custGeom>
              <a:avLst/>
              <a:gdLst>
                <a:gd name="T0" fmla="*/ 2147483647 w 196"/>
                <a:gd name="T1" fmla="*/ 2147483647 h 238"/>
                <a:gd name="T2" fmla="*/ 2147483647 w 196"/>
                <a:gd name="T3" fmla="*/ 2147483647 h 238"/>
                <a:gd name="T4" fmla="*/ 2147483647 w 196"/>
                <a:gd name="T5" fmla="*/ 2147483647 h 238"/>
                <a:gd name="T6" fmla="*/ 2147483647 w 196"/>
                <a:gd name="T7" fmla="*/ 2147483647 h 238"/>
                <a:gd name="T8" fmla="*/ 2147483647 w 196"/>
                <a:gd name="T9" fmla="*/ 2147483647 h 238"/>
                <a:gd name="T10" fmla="*/ 2147483647 w 196"/>
                <a:gd name="T11" fmla="*/ 2147483647 h 238"/>
                <a:gd name="T12" fmla="*/ 2147483647 w 196"/>
                <a:gd name="T13" fmla="*/ 2147483647 h 238"/>
                <a:gd name="T14" fmla="*/ 2147483647 w 196"/>
                <a:gd name="T15" fmla="*/ 2147483647 h 238"/>
                <a:gd name="T16" fmla="*/ 2147483647 w 196"/>
                <a:gd name="T17" fmla="*/ 2147483647 h 238"/>
                <a:gd name="T18" fmla="*/ 2147483647 w 196"/>
                <a:gd name="T19" fmla="*/ 2147483647 h 238"/>
                <a:gd name="T20" fmla="*/ 2147483647 w 196"/>
                <a:gd name="T21" fmla="*/ 2147483647 h 238"/>
                <a:gd name="T22" fmla="*/ 2147483647 w 196"/>
                <a:gd name="T23" fmla="*/ 2147483647 h 238"/>
                <a:gd name="T24" fmla="*/ 2147483647 w 196"/>
                <a:gd name="T25" fmla="*/ 2147483647 h 238"/>
                <a:gd name="T26" fmla="*/ 2147483647 w 196"/>
                <a:gd name="T27" fmla="*/ 2147483647 h 238"/>
                <a:gd name="T28" fmla="*/ 2147483647 w 196"/>
                <a:gd name="T29" fmla="*/ 2147483647 h 238"/>
                <a:gd name="T30" fmla="*/ 2147483647 w 196"/>
                <a:gd name="T31" fmla="*/ 2147483647 h 238"/>
                <a:gd name="T32" fmla="*/ 2147483647 w 196"/>
                <a:gd name="T33" fmla="*/ 2147483647 h 238"/>
                <a:gd name="T34" fmla="*/ 2147483647 w 196"/>
                <a:gd name="T35" fmla="*/ 2147483647 h 238"/>
                <a:gd name="T36" fmla="*/ 2147483647 w 196"/>
                <a:gd name="T37" fmla="*/ 2147483647 h 238"/>
                <a:gd name="T38" fmla="*/ 2147483647 w 196"/>
                <a:gd name="T39" fmla="*/ 2147483647 h 238"/>
                <a:gd name="T40" fmla="*/ 2147483647 w 196"/>
                <a:gd name="T41" fmla="*/ 2147483647 h 238"/>
                <a:gd name="T42" fmla="*/ 2147483647 w 196"/>
                <a:gd name="T43" fmla="*/ 2147483647 h 238"/>
                <a:gd name="T44" fmla="*/ 2147483647 w 196"/>
                <a:gd name="T45" fmla="*/ 2147483647 h 238"/>
                <a:gd name="T46" fmla="*/ 2147483647 w 196"/>
                <a:gd name="T47" fmla="*/ 2147483647 h 238"/>
                <a:gd name="T48" fmla="*/ 2147483647 w 196"/>
                <a:gd name="T49" fmla="*/ 2147483647 h 238"/>
                <a:gd name="T50" fmla="*/ 2147483647 w 196"/>
                <a:gd name="T51" fmla="*/ 2147483647 h 238"/>
                <a:gd name="T52" fmla="*/ 2147483647 w 196"/>
                <a:gd name="T53" fmla="*/ 2147483647 h 238"/>
                <a:gd name="T54" fmla="*/ 2147483647 w 196"/>
                <a:gd name="T55" fmla="*/ 2147483647 h 238"/>
                <a:gd name="T56" fmla="*/ 2147483647 w 196"/>
                <a:gd name="T57" fmla="*/ 2147483647 h 238"/>
                <a:gd name="T58" fmla="*/ 2147483647 w 196"/>
                <a:gd name="T59" fmla="*/ 2147483647 h 238"/>
                <a:gd name="T60" fmla="*/ 2147483647 w 196"/>
                <a:gd name="T61" fmla="*/ 2147483647 h 238"/>
                <a:gd name="T62" fmla="*/ 2147483647 w 196"/>
                <a:gd name="T63" fmla="*/ 2147483647 h 238"/>
                <a:gd name="T64" fmla="*/ 2147483647 w 196"/>
                <a:gd name="T65" fmla="*/ 2147483647 h 238"/>
                <a:gd name="T66" fmla="*/ 2147483647 w 196"/>
                <a:gd name="T67" fmla="*/ 2147483647 h 238"/>
                <a:gd name="T68" fmla="*/ 2147483647 w 196"/>
                <a:gd name="T69" fmla="*/ 2147483647 h 238"/>
                <a:gd name="T70" fmla="*/ 2147483647 w 196"/>
                <a:gd name="T71" fmla="*/ 2147483647 h 238"/>
                <a:gd name="T72" fmla="*/ 2147483647 w 196"/>
                <a:gd name="T73" fmla="*/ 2147483647 h 238"/>
                <a:gd name="T74" fmla="*/ 2147483647 w 196"/>
                <a:gd name="T75" fmla="*/ 2147483647 h 238"/>
                <a:gd name="T76" fmla="*/ 2147483647 w 196"/>
                <a:gd name="T77" fmla="*/ 2147483647 h 238"/>
                <a:gd name="T78" fmla="*/ 2147483647 w 196"/>
                <a:gd name="T79" fmla="*/ 2147483647 h 238"/>
                <a:gd name="T80" fmla="*/ 2147483647 w 196"/>
                <a:gd name="T81" fmla="*/ 2147483647 h 238"/>
                <a:gd name="T82" fmla="*/ 2147483647 w 196"/>
                <a:gd name="T83" fmla="*/ 2147483647 h 238"/>
                <a:gd name="T84" fmla="*/ 2147483647 w 196"/>
                <a:gd name="T85" fmla="*/ 2147483647 h 238"/>
                <a:gd name="T86" fmla="*/ 2147483647 w 196"/>
                <a:gd name="T87" fmla="*/ 2147483647 h 238"/>
                <a:gd name="T88" fmla="*/ 2147483647 w 196"/>
                <a:gd name="T89" fmla="*/ 0 h 238"/>
                <a:gd name="T90" fmla="*/ 2147483647 w 196"/>
                <a:gd name="T91" fmla="*/ 2147483647 h 238"/>
                <a:gd name="T92" fmla="*/ 2147483647 w 196"/>
                <a:gd name="T93" fmla="*/ 2147483647 h 238"/>
                <a:gd name="T94" fmla="*/ 2147483647 w 196"/>
                <a:gd name="T95" fmla="*/ 2147483647 h 238"/>
                <a:gd name="T96" fmla="*/ 0 w 196"/>
                <a:gd name="T97" fmla="*/ 2147483647 h 23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6"/>
                <a:gd name="T148" fmla="*/ 0 h 238"/>
                <a:gd name="T149" fmla="*/ 196 w 196"/>
                <a:gd name="T150" fmla="*/ 238 h 23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6" h="238">
                  <a:moveTo>
                    <a:pt x="0" y="24"/>
                  </a:moveTo>
                  <a:lnTo>
                    <a:pt x="10" y="34"/>
                  </a:lnTo>
                  <a:lnTo>
                    <a:pt x="14" y="42"/>
                  </a:lnTo>
                  <a:lnTo>
                    <a:pt x="16" y="50"/>
                  </a:lnTo>
                  <a:lnTo>
                    <a:pt x="14" y="82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0" y="94"/>
                  </a:lnTo>
                  <a:lnTo>
                    <a:pt x="8" y="100"/>
                  </a:lnTo>
                  <a:lnTo>
                    <a:pt x="10" y="114"/>
                  </a:lnTo>
                  <a:lnTo>
                    <a:pt x="12" y="118"/>
                  </a:lnTo>
                  <a:lnTo>
                    <a:pt x="16" y="120"/>
                  </a:lnTo>
                  <a:lnTo>
                    <a:pt x="14" y="126"/>
                  </a:lnTo>
                  <a:lnTo>
                    <a:pt x="12" y="132"/>
                  </a:lnTo>
                  <a:lnTo>
                    <a:pt x="8" y="146"/>
                  </a:lnTo>
                  <a:lnTo>
                    <a:pt x="18" y="156"/>
                  </a:lnTo>
                  <a:lnTo>
                    <a:pt x="22" y="168"/>
                  </a:lnTo>
                  <a:lnTo>
                    <a:pt x="26" y="198"/>
                  </a:lnTo>
                  <a:lnTo>
                    <a:pt x="28" y="200"/>
                  </a:lnTo>
                  <a:lnTo>
                    <a:pt x="30" y="202"/>
                  </a:lnTo>
                  <a:lnTo>
                    <a:pt x="34" y="204"/>
                  </a:lnTo>
                  <a:lnTo>
                    <a:pt x="36" y="208"/>
                  </a:lnTo>
                  <a:lnTo>
                    <a:pt x="42" y="228"/>
                  </a:lnTo>
                  <a:lnTo>
                    <a:pt x="44" y="234"/>
                  </a:lnTo>
                  <a:lnTo>
                    <a:pt x="46" y="238"/>
                  </a:lnTo>
                  <a:lnTo>
                    <a:pt x="50" y="238"/>
                  </a:lnTo>
                  <a:lnTo>
                    <a:pt x="56" y="236"/>
                  </a:lnTo>
                  <a:lnTo>
                    <a:pt x="60" y="232"/>
                  </a:lnTo>
                  <a:lnTo>
                    <a:pt x="70" y="220"/>
                  </a:lnTo>
                  <a:lnTo>
                    <a:pt x="76" y="226"/>
                  </a:lnTo>
                  <a:lnTo>
                    <a:pt x="84" y="228"/>
                  </a:lnTo>
                  <a:lnTo>
                    <a:pt x="92" y="230"/>
                  </a:lnTo>
                  <a:lnTo>
                    <a:pt x="98" y="238"/>
                  </a:lnTo>
                  <a:lnTo>
                    <a:pt x="100" y="232"/>
                  </a:lnTo>
                  <a:lnTo>
                    <a:pt x="104" y="230"/>
                  </a:lnTo>
                  <a:lnTo>
                    <a:pt x="112" y="228"/>
                  </a:lnTo>
                  <a:lnTo>
                    <a:pt x="126" y="228"/>
                  </a:lnTo>
                  <a:lnTo>
                    <a:pt x="126" y="204"/>
                  </a:lnTo>
                  <a:lnTo>
                    <a:pt x="128" y="196"/>
                  </a:lnTo>
                  <a:lnTo>
                    <a:pt x="132" y="188"/>
                  </a:lnTo>
                  <a:lnTo>
                    <a:pt x="136" y="180"/>
                  </a:lnTo>
                  <a:lnTo>
                    <a:pt x="144" y="176"/>
                  </a:lnTo>
                  <a:lnTo>
                    <a:pt x="152" y="172"/>
                  </a:lnTo>
                  <a:lnTo>
                    <a:pt x="162" y="172"/>
                  </a:lnTo>
                  <a:lnTo>
                    <a:pt x="170" y="172"/>
                  </a:lnTo>
                  <a:lnTo>
                    <a:pt x="178" y="174"/>
                  </a:lnTo>
                  <a:lnTo>
                    <a:pt x="190" y="180"/>
                  </a:lnTo>
                  <a:lnTo>
                    <a:pt x="190" y="174"/>
                  </a:lnTo>
                  <a:lnTo>
                    <a:pt x="192" y="170"/>
                  </a:lnTo>
                  <a:lnTo>
                    <a:pt x="196" y="162"/>
                  </a:lnTo>
                  <a:lnTo>
                    <a:pt x="196" y="156"/>
                  </a:lnTo>
                  <a:lnTo>
                    <a:pt x="196" y="148"/>
                  </a:lnTo>
                  <a:lnTo>
                    <a:pt x="194" y="146"/>
                  </a:lnTo>
                  <a:lnTo>
                    <a:pt x="186" y="138"/>
                  </a:lnTo>
                  <a:lnTo>
                    <a:pt x="184" y="134"/>
                  </a:lnTo>
                  <a:lnTo>
                    <a:pt x="180" y="130"/>
                  </a:lnTo>
                  <a:lnTo>
                    <a:pt x="180" y="126"/>
                  </a:lnTo>
                  <a:lnTo>
                    <a:pt x="180" y="120"/>
                  </a:lnTo>
                  <a:lnTo>
                    <a:pt x="168" y="118"/>
                  </a:lnTo>
                  <a:lnTo>
                    <a:pt x="158" y="116"/>
                  </a:lnTo>
                  <a:lnTo>
                    <a:pt x="154" y="112"/>
                  </a:lnTo>
                  <a:lnTo>
                    <a:pt x="152" y="108"/>
                  </a:lnTo>
                  <a:lnTo>
                    <a:pt x="152" y="102"/>
                  </a:lnTo>
                  <a:lnTo>
                    <a:pt x="152" y="94"/>
                  </a:lnTo>
                  <a:lnTo>
                    <a:pt x="150" y="92"/>
                  </a:lnTo>
                  <a:lnTo>
                    <a:pt x="148" y="90"/>
                  </a:lnTo>
                  <a:lnTo>
                    <a:pt x="146" y="80"/>
                  </a:lnTo>
                  <a:lnTo>
                    <a:pt x="142" y="70"/>
                  </a:lnTo>
                  <a:lnTo>
                    <a:pt x="138" y="68"/>
                  </a:lnTo>
                  <a:lnTo>
                    <a:pt x="134" y="66"/>
                  </a:lnTo>
                  <a:lnTo>
                    <a:pt x="124" y="68"/>
                  </a:lnTo>
                  <a:lnTo>
                    <a:pt x="120" y="68"/>
                  </a:lnTo>
                  <a:lnTo>
                    <a:pt x="116" y="68"/>
                  </a:lnTo>
                  <a:lnTo>
                    <a:pt x="114" y="66"/>
                  </a:lnTo>
                  <a:lnTo>
                    <a:pt x="114" y="62"/>
                  </a:lnTo>
                  <a:lnTo>
                    <a:pt x="108" y="60"/>
                  </a:lnTo>
                  <a:lnTo>
                    <a:pt x="104" y="58"/>
                  </a:lnTo>
                  <a:lnTo>
                    <a:pt x="100" y="54"/>
                  </a:lnTo>
                  <a:lnTo>
                    <a:pt x="98" y="52"/>
                  </a:lnTo>
                  <a:lnTo>
                    <a:pt x="94" y="54"/>
                  </a:lnTo>
                  <a:lnTo>
                    <a:pt x="84" y="50"/>
                  </a:lnTo>
                  <a:lnTo>
                    <a:pt x="74" y="44"/>
                  </a:lnTo>
                  <a:lnTo>
                    <a:pt x="70" y="36"/>
                  </a:lnTo>
                  <a:lnTo>
                    <a:pt x="66" y="30"/>
                  </a:lnTo>
                  <a:lnTo>
                    <a:pt x="64" y="20"/>
                  </a:lnTo>
                  <a:lnTo>
                    <a:pt x="66" y="10"/>
                  </a:lnTo>
                  <a:lnTo>
                    <a:pt x="66" y="6"/>
                  </a:lnTo>
                  <a:lnTo>
                    <a:pt x="64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48" y="2"/>
                  </a:lnTo>
                  <a:lnTo>
                    <a:pt x="42" y="6"/>
                  </a:lnTo>
                  <a:lnTo>
                    <a:pt x="30" y="14"/>
                  </a:lnTo>
                  <a:lnTo>
                    <a:pt x="20" y="22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52" name="Freeform 96"/>
            <p:cNvSpPr/>
            <p:nvPr/>
          </p:nvSpPr>
          <p:spPr bwMode="auto">
            <a:xfrm>
              <a:off x="3201048" y="5137114"/>
              <a:ext cx="196029" cy="238940"/>
            </a:xfrm>
            <a:custGeom>
              <a:avLst/>
              <a:gdLst>
                <a:gd name="T0" fmla="*/ 2147483647 w 134"/>
                <a:gd name="T1" fmla="*/ 2147483647 h 152"/>
                <a:gd name="T2" fmla="*/ 2147483647 w 134"/>
                <a:gd name="T3" fmla="*/ 2147483647 h 152"/>
                <a:gd name="T4" fmla="*/ 2147483647 w 134"/>
                <a:gd name="T5" fmla="*/ 2147483647 h 152"/>
                <a:gd name="T6" fmla="*/ 2147483647 w 134"/>
                <a:gd name="T7" fmla="*/ 2147483647 h 152"/>
                <a:gd name="T8" fmla="*/ 2147483647 w 134"/>
                <a:gd name="T9" fmla="*/ 2147483647 h 152"/>
                <a:gd name="T10" fmla="*/ 2147483647 w 134"/>
                <a:gd name="T11" fmla="*/ 2147483647 h 152"/>
                <a:gd name="T12" fmla="*/ 2147483647 w 134"/>
                <a:gd name="T13" fmla="*/ 2147483647 h 152"/>
                <a:gd name="T14" fmla="*/ 2147483647 w 134"/>
                <a:gd name="T15" fmla="*/ 2147483647 h 152"/>
                <a:gd name="T16" fmla="*/ 2147483647 w 134"/>
                <a:gd name="T17" fmla="*/ 2147483647 h 152"/>
                <a:gd name="T18" fmla="*/ 2147483647 w 134"/>
                <a:gd name="T19" fmla="*/ 2147483647 h 152"/>
                <a:gd name="T20" fmla="*/ 2147483647 w 134"/>
                <a:gd name="T21" fmla="*/ 2147483647 h 152"/>
                <a:gd name="T22" fmla="*/ 2147483647 w 134"/>
                <a:gd name="T23" fmla="*/ 2147483647 h 152"/>
                <a:gd name="T24" fmla="*/ 2147483647 w 134"/>
                <a:gd name="T25" fmla="*/ 2147483647 h 152"/>
                <a:gd name="T26" fmla="*/ 2147483647 w 134"/>
                <a:gd name="T27" fmla="*/ 2147483647 h 152"/>
                <a:gd name="T28" fmla="*/ 2147483647 w 134"/>
                <a:gd name="T29" fmla="*/ 2147483647 h 152"/>
                <a:gd name="T30" fmla="*/ 2147483647 w 134"/>
                <a:gd name="T31" fmla="*/ 2147483647 h 152"/>
                <a:gd name="T32" fmla="*/ 2147483647 w 134"/>
                <a:gd name="T33" fmla="*/ 2147483647 h 152"/>
                <a:gd name="T34" fmla="*/ 2147483647 w 134"/>
                <a:gd name="T35" fmla="*/ 2147483647 h 152"/>
                <a:gd name="T36" fmla="*/ 2147483647 w 134"/>
                <a:gd name="T37" fmla="*/ 2147483647 h 152"/>
                <a:gd name="T38" fmla="*/ 2147483647 w 134"/>
                <a:gd name="T39" fmla="*/ 2147483647 h 152"/>
                <a:gd name="T40" fmla="*/ 2147483647 w 134"/>
                <a:gd name="T41" fmla="*/ 2147483647 h 152"/>
                <a:gd name="T42" fmla="*/ 2147483647 w 134"/>
                <a:gd name="T43" fmla="*/ 2147483647 h 152"/>
                <a:gd name="T44" fmla="*/ 2147483647 w 134"/>
                <a:gd name="T45" fmla="*/ 2147483647 h 152"/>
                <a:gd name="T46" fmla="*/ 2147483647 w 134"/>
                <a:gd name="T47" fmla="*/ 2147483647 h 152"/>
                <a:gd name="T48" fmla="*/ 2147483647 w 134"/>
                <a:gd name="T49" fmla="*/ 2147483647 h 152"/>
                <a:gd name="T50" fmla="*/ 2147483647 w 134"/>
                <a:gd name="T51" fmla="*/ 2147483647 h 152"/>
                <a:gd name="T52" fmla="*/ 2147483647 w 134"/>
                <a:gd name="T53" fmla="*/ 2147483647 h 152"/>
                <a:gd name="T54" fmla="*/ 2147483647 w 134"/>
                <a:gd name="T55" fmla="*/ 2147483647 h 152"/>
                <a:gd name="T56" fmla="*/ 2147483647 w 134"/>
                <a:gd name="T57" fmla="*/ 2147483647 h 152"/>
                <a:gd name="T58" fmla="*/ 2147483647 w 134"/>
                <a:gd name="T59" fmla="*/ 2147483647 h 152"/>
                <a:gd name="T60" fmla="*/ 2147483647 w 134"/>
                <a:gd name="T61" fmla="*/ 2147483647 h 152"/>
                <a:gd name="T62" fmla="*/ 2147483647 w 134"/>
                <a:gd name="T63" fmla="*/ 2147483647 h 152"/>
                <a:gd name="T64" fmla="*/ 0 w 134"/>
                <a:gd name="T65" fmla="*/ 2147483647 h 152"/>
                <a:gd name="T66" fmla="*/ 0 w 134"/>
                <a:gd name="T67" fmla="*/ 2147483647 h 152"/>
                <a:gd name="T68" fmla="*/ 0 w 134"/>
                <a:gd name="T69" fmla="*/ 2147483647 h 152"/>
                <a:gd name="T70" fmla="*/ 2147483647 w 134"/>
                <a:gd name="T71" fmla="*/ 2147483647 h 152"/>
                <a:gd name="T72" fmla="*/ 2147483647 w 134"/>
                <a:gd name="T73" fmla="*/ 2147483647 h 152"/>
                <a:gd name="T74" fmla="*/ 2147483647 w 134"/>
                <a:gd name="T75" fmla="*/ 2147483647 h 152"/>
                <a:gd name="T76" fmla="*/ 2147483647 w 134"/>
                <a:gd name="T77" fmla="*/ 2147483647 h 152"/>
                <a:gd name="T78" fmla="*/ 2147483647 w 134"/>
                <a:gd name="T79" fmla="*/ 0 h 152"/>
                <a:gd name="T80" fmla="*/ 2147483647 w 134"/>
                <a:gd name="T81" fmla="*/ 0 h 152"/>
                <a:gd name="T82" fmla="*/ 2147483647 w 134"/>
                <a:gd name="T83" fmla="*/ 0 h 152"/>
                <a:gd name="T84" fmla="*/ 2147483647 w 134"/>
                <a:gd name="T85" fmla="*/ 2147483647 h 152"/>
                <a:gd name="T86" fmla="*/ 2147483647 w 134"/>
                <a:gd name="T87" fmla="*/ 2147483647 h 152"/>
                <a:gd name="T88" fmla="*/ 2147483647 w 134"/>
                <a:gd name="T89" fmla="*/ 2147483647 h 152"/>
                <a:gd name="T90" fmla="*/ 2147483647 w 134"/>
                <a:gd name="T91" fmla="*/ 2147483647 h 152"/>
                <a:gd name="T92" fmla="*/ 2147483647 w 134"/>
                <a:gd name="T93" fmla="*/ 2147483647 h 152"/>
                <a:gd name="T94" fmla="*/ 2147483647 w 134"/>
                <a:gd name="T95" fmla="*/ 2147483647 h 152"/>
                <a:gd name="T96" fmla="*/ 2147483647 w 134"/>
                <a:gd name="T97" fmla="*/ 2147483647 h 152"/>
                <a:gd name="T98" fmla="*/ 2147483647 w 134"/>
                <a:gd name="T99" fmla="*/ 2147483647 h 152"/>
                <a:gd name="T100" fmla="*/ 2147483647 w 134"/>
                <a:gd name="T101" fmla="*/ 2147483647 h 152"/>
                <a:gd name="T102" fmla="*/ 2147483647 w 134"/>
                <a:gd name="T103" fmla="*/ 2147483647 h 152"/>
                <a:gd name="T104" fmla="*/ 2147483647 w 134"/>
                <a:gd name="T105" fmla="*/ 2147483647 h 152"/>
                <a:gd name="T106" fmla="*/ 2147483647 w 134"/>
                <a:gd name="T107" fmla="*/ 2147483647 h 152"/>
                <a:gd name="T108" fmla="*/ 2147483647 w 134"/>
                <a:gd name="T109" fmla="*/ 2147483647 h 152"/>
                <a:gd name="T110" fmla="*/ 2147483647 w 134"/>
                <a:gd name="T111" fmla="*/ 2147483647 h 152"/>
                <a:gd name="T112" fmla="*/ 2147483647 w 134"/>
                <a:gd name="T113" fmla="*/ 2147483647 h 152"/>
                <a:gd name="T114" fmla="*/ 2147483647 w 134"/>
                <a:gd name="T115" fmla="*/ 2147483647 h 152"/>
                <a:gd name="T116" fmla="*/ 2147483647 w 134"/>
                <a:gd name="T117" fmla="*/ 2147483647 h 152"/>
                <a:gd name="T118" fmla="*/ 2147483647 w 134"/>
                <a:gd name="T119" fmla="*/ 2147483647 h 152"/>
                <a:gd name="T120" fmla="*/ 2147483647 w 134"/>
                <a:gd name="T121" fmla="*/ 2147483647 h 152"/>
                <a:gd name="T122" fmla="*/ 2147483647 w 134"/>
                <a:gd name="T123" fmla="*/ 2147483647 h 152"/>
                <a:gd name="T124" fmla="*/ 2147483647 w 134"/>
                <a:gd name="T125" fmla="*/ 2147483647 h 15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4"/>
                <a:gd name="T190" fmla="*/ 0 h 152"/>
                <a:gd name="T191" fmla="*/ 134 w 134"/>
                <a:gd name="T192" fmla="*/ 152 h 15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4" h="152">
                  <a:moveTo>
                    <a:pt x="132" y="118"/>
                  </a:moveTo>
                  <a:lnTo>
                    <a:pt x="134" y="122"/>
                  </a:lnTo>
                  <a:lnTo>
                    <a:pt x="134" y="130"/>
                  </a:lnTo>
                  <a:lnTo>
                    <a:pt x="134" y="136"/>
                  </a:lnTo>
                  <a:lnTo>
                    <a:pt x="130" y="138"/>
                  </a:lnTo>
                  <a:lnTo>
                    <a:pt x="122" y="146"/>
                  </a:lnTo>
                  <a:lnTo>
                    <a:pt x="112" y="150"/>
                  </a:lnTo>
                  <a:lnTo>
                    <a:pt x="102" y="152"/>
                  </a:lnTo>
                  <a:lnTo>
                    <a:pt x="94" y="152"/>
                  </a:lnTo>
                  <a:lnTo>
                    <a:pt x="86" y="150"/>
                  </a:lnTo>
                  <a:lnTo>
                    <a:pt x="82" y="148"/>
                  </a:lnTo>
                  <a:lnTo>
                    <a:pt x="74" y="148"/>
                  </a:lnTo>
                  <a:lnTo>
                    <a:pt x="76" y="138"/>
                  </a:lnTo>
                  <a:lnTo>
                    <a:pt x="80" y="132"/>
                  </a:lnTo>
                  <a:lnTo>
                    <a:pt x="82" y="124"/>
                  </a:lnTo>
                  <a:lnTo>
                    <a:pt x="84" y="116"/>
                  </a:lnTo>
                  <a:lnTo>
                    <a:pt x="82" y="110"/>
                  </a:lnTo>
                  <a:lnTo>
                    <a:pt x="78" y="106"/>
                  </a:lnTo>
                  <a:lnTo>
                    <a:pt x="72" y="106"/>
                  </a:lnTo>
                  <a:lnTo>
                    <a:pt x="64" y="104"/>
                  </a:lnTo>
                  <a:lnTo>
                    <a:pt x="62" y="102"/>
                  </a:lnTo>
                  <a:lnTo>
                    <a:pt x="60" y="98"/>
                  </a:lnTo>
                  <a:lnTo>
                    <a:pt x="58" y="94"/>
                  </a:lnTo>
                  <a:lnTo>
                    <a:pt x="54" y="92"/>
                  </a:lnTo>
                  <a:lnTo>
                    <a:pt x="46" y="90"/>
                  </a:lnTo>
                  <a:lnTo>
                    <a:pt x="40" y="88"/>
                  </a:lnTo>
                  <a:lnTo>
                    <a:pt x="34" y="88"/>
                  </a:lnTo>
                  <a:lnTo>
                    <a:pt x="30" y="86"/>
                  </a:lnTo>
                  <a:lnTo>
                    <a:pt x="24" y="82"/>
                  </a:lnTo>
                  <a:lnTo>
                    <a:pt x="12" y="66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6"/>
                  </a:lnTo>
                  <a:lnTo>
                    <a:pt x="10" y="8"/>
                  </a:lnTo>
                  <a:lnTo>
                    <a:pt x="18" y="4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64" y="8"/>
                  </a:lnTo>
                  <a:lnTo>
                    <a:pt x="64" y="18"/>
                  </a:lnTo>
                  <a:lnTo>
                    <a:pt x="70" y="34"/>
                  </a:lnTo>
                  <a:lnTo>
                    <a:pt x="76" y="50"/>
                  </a:lnTo>
                  <a:lnTo>
                    <a:pt x="78" y="54"/>
                  </a:lnTo>
                  <a:lnTo>
                    <a:pt x="82" y="56"/>
                  </a:lnTo>
                  <a:lnTo>
                    <a:pt x="92" y="56"/>
                  </a:lnTo>
                  <a:lnTo>
                    <a:pt x="100" y="58"/>
                  </a:lnTo>
                  <a:lnTo>
                    <a:pt x="106" y="62"/>
                  </a:lnTo>
                  <a:lnTo>
                    <a:pt x="108" y="68"/>
                  </a:lnTo>
                  <a:lnTo>
                    <a:pt x="114" y="80"/>
                  </a:lnTo>
                  <a:lnTo>
                    <a:pt x="120" y="90"/>
                  </a:lnTo>
                  <a:lnTo>
                    <a:pt x="122" y="86"/>
                  </a:lnTo>
                  <a:lnTo>
                    <a:pt x="126" y="84"/>
                  </a:lnTo>
                  <a:lnTo>
                    <a:pt x="128" y="82"/>
                  </a:lnTo>
                  <a:lnTo>
                    <a:pt x="132" y="84"/>
                  </a:lnTo>
                  <a:lnTo>
                    <a:pt x="132" y="88"/>
                  </a:lnTo>
                  <a:lnTo>
                    <a:pt x="132" y="94"/>
                  </a:lnTo>
                  <a:lnTo>
                    <a:pt x="132" y="106"/>
                  </a:lnTo>
                  <a:lnTo>
                    <a:pt x="132" y="1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53" name="Freeform 97"/>
            <p:cNvSpPr/>
            <p:nvPr/>
          </p:nvSpPr>
          <p:spPr bwMode="auto">
            <a:xfrm>
              <a:off x="3341727" y="5455700"/>
              <a:ext cx="122230" cy="128763"/>
            </a:xfrm>
            <a:custGeom>
              <a:avLst/>
              <a:gdLst>
                <a:gd name="T0" fmla="*/ 2147483647 w 84"/>
                <a:gd name="T1" fmla="*/ 0 h 82"/>
                <a:gd name="T2" fmla="*/ 2147483647 w 84"/>
                <a:gd name="T3" fmla="*/ 0 h 82"/>
                <a:gd name="T4" fmla="*/ 2147483647 w 84"/>
                <a:gd name="T5" fmla="*/ 2147483647 h 82"/>
                <a:gd name="T6" fmla="*/ 2147483647 w 84"/>
                <a:gd name="T7" fmla="*/ 2147483647 h 82"/>
                <a:gd name="T8" fmla="*/ 2147483647 w 84"/>
                <a:gd name="T9" fmla="*/ 2147483647 h 82"/>
                <a:gd name="T10" fmla="*/ 2147483647 w 84"/>
                <a:gd name="T11" fmla="*/ 2147483647 h 82"/>
                <a:gd name="T12" fmla="*/ 2147483647 w 84"/>
                <a:gd name="T13" fmla="*/ 2147483647 h 82"/>
                <a:gd name="T14" fmla="*/ 2147483647 w 84"/>
                <a:gd name="T15" fmla="*/ 2147483647 h 82"/>
                <a:gd name="T16" fmla="*/ 2147483647 w 84"/>
                <a:gd name="T17" fmla="*/ 2147483647 h 82"/>
                <a:gd name="T18" fmla="*/ 2147483647 w 84"/>
                <a:gd name="T19" fmla="*/ 2147483647 h 82"/>
                <a:gd name="T20" fmla="*/ 2147483647 w 84"/>
                <a:gd name="T21" fmla="*/ 2147483647 h 82"/>
                <a:gd name="T22" fmla="*/ 2147483647 w 84"/>
                <a:gd name="T23" fmla="*/ 2147483647 h 82"/>
                <a:gd name="T24" fmla="*/ 2147483647 w 84"/>
                <a:gd name="T25" fmla="*/ 2147483647 h 82"/>
                <a:gd name="T26" fmla="*/ 2147483647 w 84"/>
                <a:gd name="T27" fmla="*/ 2147483647 h 82"/>
                <a:gd name="T28" fmla="*/ 2147483647 w 84"/>
                <a:gd name="T29" fmla="*/ 2147483647 h 82"/>
                <a:gd name="T30" fmla="*/ 0 w 84"/>
                <a:gd name="T31" fmla="*/ 2147483647 h 82"/>
                <a:gd name="T32" fmla="*/ 2147483647 w 84"/>
                <a:gd name="T33" fmla="*/ 0 h 8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4"/>
                <a:gd name="T52" fmla="*/ 0 h 82"/>
                <a:gd name="T53" fmla="*/ 84 w 84"/>
                <a:gd name="T54" fmla="*/ 82 h 8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4" h="82">
                  <a:moveTo>
                    <a:pt x="2" y="0"/>
                  </a:moveTo>
                  <a:lnTo>
                    <a:pt x="12" y="0"/>
                  </a:lnTo>
                  <a:lnTo>
                    <a:pt x="22" y="4"/>
                  </a:lnTo>
                  <a:lnTo>
                    <a:pt x="34" y="12"/>
                  </a:lnTo>
                  <a:lnTo>
                    <a:pt x="44" y="18"/>
                  </a:lnTo>
                  <a:lnTo>
                    <a:pt x="66" y="36"/>
                  </a:lnTo>
                  <a:lnTo>
                    <a:pt x="84" y="50"/>
                  </a:lnTo>
                  <a:lnTo>
                    <a:pt x="78" y="62"/>
                  </a:lnTo>
                  <a:lnTo>
                    <a:pt x="72" y="72"/>
                  </a:lnTo>
                  <a:lnTo>
                    <a:pt x="66" y="78"/>
                  </a:lnTo>
                  <a:lnTo>
                    <a:pt x="60" y="82"/>
                  </a:lnTo>
                  <a:lnTo>
                    <a:pt x="58" y="82"/>
                  </a:lnTo>
                  <a:lnTo>
                    <a:pt x="40" y="80"/>
                  </a:lnTo>
                  <a:lnTo>
                    <a:pt x="24" y="76"/>
                  </a:lnTo>
                  <a:lnTo>
                    <a:pt x="12" y="72"/>
                  </a:lnTo>
                  <a:lnTo>
                    <a:pt x="0" y="6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54" name="Freeform 98"/>
            <p:cNvSpPr/>
            <p:nvPr/>
          </p:nvSpPr>
          <p:spPr bwMode="auto">
            <a:xfrm>
              <a:off x="3059216" y="5212778"/>
              <a:ext cx="357464" cy="872130"/>
            </a:xfrm>
            <a:custGeom>
              <a:avLst/>
              <a:gdLst>
                <a:gd name="T0" fmla="*/ 2147483647 w 246"/>
                <a:gd name="T1" fmla="*/ 2147483647 h 552"/>
                <a:gd name="T2" fmla="*/ 2147483647 w 246"/>
                <a:gd name="T3" fmla="*/ 2147483647 h 552"/>
                <a:gd name="T4" fmla="*/ 2147483647 w 246"/>
                <a:gd name="T5" fmla="*/ 2147483647 h 552"/>
                <a:gd name="T6" fmla="*/ 2147483647 w 246"/>
                <a:gd name="T7" fmla="*/ 2147483647 h 552"/>
                <a:gd name="T8" fmla="*/ 2147483647 w 246"/>
                <a:gd name="T9" fmla="*/ 2147483647 h 552"/>
                <a:gd name="T10" fmla="*/ 2147483647 w 246"/>
                <a:gd name="T11" fmla="*/ 2147483647 h 552"/>
                <a:gd name="T12" fmla="*/ 2147483647 w 246"/>
                <a:gd name="T13" fmla="*/ 2147483647 h 552"/>
                <a:gd name="T14" fmla="*/ 2147483647 w 246"/>
                <a:gd name="T15" fmla="*/ 2147483647 h 552"/>
                <a:gd name="T16" fmla="*/ 2147483647 w 246"/>
                <a:gd name="T17" fmla="*/ 2147483647 h 552"/>
                <a:gd name="T18" fmla="*/ 2147483647 w 246"/>
                <a:gd name="T19" fmla="*/ 2147483647 h 552"/>
                <a:gd name="T20" fmla="*/ 2147483647 w 246"/>
                <a:gd name="T21" fmla="*/ 2147483647 h 552"/>
                <a:gd name="T22" fmla="*/ 2147483647 w 246"/>
                <a:gd name="T23" fmla="*/ 2147483647 h 552"/>
                <a:gd name="T24" fmla="*/ 2147483647 w 246"/>
                <a:gd name="T25" fmla="*/ 2147483647 h 552"/>
                <a:gd name="T26" fmla="*/ 2147483647 w 246"/>
                <a:gd name="T27" fmla="*/ 2147483647 h 552"/>
                <a:gd name="T28" fmla="*/ 2147483647 w 246"/>
                <a:gd name="T29" fmla="*/ 2147483647 h 552"/>
                <a:gd name="T30" fmla="*/ 2147483647 w 246"/>
                <a:gd name="T31" fmla="*/ 2147483647 h 552"/>
                <a:gd name="T32" fmla="*/ 2147483647 w 246"/>
                <a:gd name="T33" fmla="*/ 2147483647 h 552"/>
                <a:gd name="T34" fmla="*/ 2147483647 w 246"/>
                <a:gd name="T35" fmla="*/ 2147483647 h 552"/>
                <a:gd name="T36" fmla="*/ 2147483647 w 246"/>
                <a:gd name="T37" fmla="*/ 2147483647 h 552"/>
                <a:gd name="T38" fmla="*/ 2147483647 w 246"/>
                <a:gd name="T39" fmla="*/ 2147483647 h 552"/>
                <a:gd name="T40" fmla="*/ 2147483647 w 246"/>
                <a:gd name="T41" fmla="*/ 2147483647 h 552"/>
                <a:gd name="T42" fmla="*/ 2147483647 w 246"/>
                <a:gd name="T43" fmla="*/ 2147483647 h 552"/>
                <a:gd name="T44" fmla="*/ 2147483647 w 246"/>
                <a:gd name="T45" fmla="*/ 2147483647 h 552"/>
                <a:gd name="T46" fmla="*/ 2147483647 w 246"/>
                <a:gd name="T47" fmla="*/ 2147483647 h 552"/>
                <a:gd name="T48" fmla="*/ 2147483647 w 246"/>
                <a:gd name="T49" fmla="*/ 2147483647 h 552"/>
                <a:gd name="T50" fmla="*/ 2147483647 w 246"/>
                <a:gd name="T51" fmla="*/ 2147483647 h 552"/>
                <a:gd name="T52" fmla="*/ 2147483647 w 246"/>
                <a:gd name="T53" fmla="*/ 2147483647 h 552"/>
                <a:gd name="T54" fmla="*/ 2147483647 w 246"/>
                <a:gd name="T55" fmla="*/ 2147483647 h 552"/>
                <a:gd name="T56" fmla="*/ 2147483647 w 246"/>
                <a:gd name="T57" fmla="*/ 2147483647 h 552"/>
                <a:gd name="T58" fmla="*/ 2147483647 w 246"/>
                <a:gd name="T59" fmla="*/ 2147483647 h 552"/>
                <a:gd name="T60" fmla="*/ 2147483647 w 246"/>
                <a:gd name="T61" fmla="*/ 2147483647 h 552"/>
                <a:gd name="T62" fmla="*/ 2147483647 w 246"/>
                <a:gd name="T63" fmla="*/ 2147483647 h 552"/>
                <a:gd name="T64" fmla="*/ 2147483647 w 246"/>
                <a:gd name="T65" fmla="*/ 2147483647 h 552"/>
                <a:gd name="T66" fmla="*/ 2147483647 w 246"/>
                <a:gd name="T67" fmla="*/ 2147483647 h 552"/>
                <a:gd name="T68" fmla="*/ 2147483647 w 246"/>
                <a:gd name="T69" fmla="*/ 2147483647 h 552"/>
                <a:gd name="T70" fmla="*/ 2147483647 w 246"/>
                <a:gd name="T71" fmla="*/ 2147483647 h 552"/>
                <a:gd name="T72" fmla="*/ 2147483647 w 246"/>
                <a:gd name="T73" fmla="*/ 2147483647 h 552"/>
                <a:gd name="T74" fmla="*/ 2147483647 w 246"/>
                <a:gd name="T75" fmla="*/ 2147483647 h 552"/>
                <a:gd name="T76" fmla="*/ 2147483647 w 246"/>
                <a:gd name="T77" fmla="*/ 2147483647 h 552"/>
                <a:gd name="T78" fmla="*/ 2147483647 w 246"/>
                <a:gd name="T79" fmla="*/ 2147483647 h 552"/>
                <a:gd name="T80" fmla="*/ 2147483647 w 246"/>
                <a:gd name="T81" fmla="*/ 2147483647 h 552"/>
                <a:gd name="T82" fmla="*/ 2147483647 w 246"/>
                <a:gd name="T83" fmla="*/ 2147483647 h 552"/>
                <a:gd name="T84" fmla="*/ 2147483647 w 246"/>
                <a:gd name="T85" fmla="*/ 2147483647 h 552"/>
                <a:gd name="T86" fmla="*/ 2147483647 w 246"/>
                <a:gd name="T87" fmla="*/ 2147483647 h 552"/>
                <a:gd name="T88" fmla="*/ 2147483647 w 246"/>
                <a:gd name="T89" fmla="*/ 2147483647 h 552"/>
                <a:gd name="T90" fmla="*/ 2147483647 w 246"/>
                <a:gd name="T91" fmla="*/ 2147483647 h 552"/>
                <a:gd name="T92" fmla="*/ 2147483647 w 246"/>
                <a:gd name="T93" fmla="*/ 2147483647 h 552"/>
                <a:gd name="T94" fmla="*/ 2147483647 w 246"/>
                <a:gd name="T95" fmla="*/ 2147483647 h 552"/>
                <a:gd name="T96" fmla="*/ 2147483647 w 246"/>
                <a:gd name="T97" fmla="*/ 2147483647 h 552"/>
                <a:gd name="T98" fmla="*/ 2147483647 w 246"/>
                <a:gd name="T99" fmla="*/ 2147483647 h 552"/>
                <a:gd name="T100" fmla="*/ 2147483647 w 246"/>
                <a:gd name="T101" fmla="*/ 2147483647 h 552"/>
                <a:gd name="T102" fmla="*/ 2147483647 w 246"/>
                <a:gd name="T103" fmla="*/ 2147483647 h 552"/>
                <a:gd name="T104" fmla="*/ 2147483647 w 246"/>
                <a:gd name="T105" fmla="*/ 2147483647 h 552"/>
                <a:gd name="T106" fmla="*/ 2147483647 w 246"/>
                <a:gd name="T107" fmla="*/ 2147483647 h 552"/>
                <a:gd name="T108" fmla="*/ 2147483647 w 246"/>
                <a:gd name="T109" fmla="*/ 2147483647 h 552"/>
                <a:gd name="T110" fmla="*/ 2147483647 w 246"/>
                <a:gd name="T111" fmla="*/ 2147483647 h 552"/>
                <a:gd name="T112" fmla="*/ 2147483647 w 246"/>
                <a:gd name="T113" fmla="*/ 2147483647 h 552"/>
                <a:gd name="T114" fmla="*/ 2147483647 w 246"/>
                <a:gd name="T115" fmla="*/ 2147483647 h 552"/>
                <a:gd name="T116" fmla="*/ 2147483647 w 246"/>
                <a:gd name="T117" fmla="*/ 2147483647 h 55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46"/>
                <a:gd name="T178" fmla="*/ 0 h 552"/>
                <a:gd name="T179" fmla="*/ 246 w 246"/>
                <a:gd name="T180" fmla="*/ 552 h 55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46" h="552">
                  <a:moveTo>
                    <a:pt x="196" y="154"/>
                  </a:move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36" y="70"/>
                  </a:lnTo>
                  <a:lnTo>
                    <a:pt x="230" y="70"/>
                  </a:lnTo>
                  <a:lnTo>
                    <a:pt x="232" y="74"/>
                  </a:lnTo>
                  <a:lnTo>
                    <a:pt x="232" y="82"/>
                  </a:lnTo>
                  <a:lnTo>
                    <a:pt x="232" y="88"/>
                  </a:lnTo>
                  <a:lnTo>
                    <a:pt x="228" y="90"/>
                  </a:lnTo>
                  <a:lnTo>
                    <a:pt x="220" y="98"/>
                  </a:lnTo>
                  <a:lnTo>
                    <a:pt x="210" y="102"/>
                  </a:lnTo>
                  <a:lnTo>
                    <a:pt x="200" y="104"/>
                  </a:lnTo>
                  <a:lnTo>
                    <a:pt x="192" y="104"/>
                  </a:lnTo>
                  <a:lnTo>
                    <a:pt x="184" y="102"/>
                  </a:lnTo>
                  <a:lnTo>
                    <a:pt x="180" y="100"/>
                  </a:lnTo>
                  <a:lnTo>
                    <a:pt x="172" y="100"/>
                  </a:lnTo>
                  <a:lnTo>
                    <a:pt x="174" y="90"/>
                  </a:lnTo>
                  <a:lnTo>
                    <a:pt x="178" y="84"/>
                  </a:lnTo>
                  <a:lnTo>
                    <a:pt x="180" y="76"/>
                  </a:lnTo>
                  <a:lnTo>
                    <a:pt x="182" y="68"/>
                  </a:lnTo>
                  <a:lnTo>
                    <a:pt x="180" y="62"/>
                  </a:lnTo>
                  <a:lnTo>
                    <a:pt x="176" y="58"/>
                  </a:lnTo>
                  <a:lnTo>
                    <a:pt x="170" y="58"/>
                  </a:lnTo>
                  <a:lnTo>
                    <a:pt x="162" y="56"/>
                  </a:lnTo>
                  <a:lnTo>
                    <a:pt x="160" y="54"/>
                  </a:lnTo>
                  <a:lnTo>
                    <a:pt x="158" y="50"/>
                  </a:lnTo>
                  <a:lnTo>
                    <a:pt x="156" y="46"/>
                  </a:lnTo>
                  <a:lnTo>
                    <a:pt x="152" y="44"/>
                  </a:lnTo>
                  <a:lnTo>
                    <a:pt x="144" y="42"/>
                  </a:lnTo>
                  <a:lnTo>
                    <a:pt x="138" y="40"/>
                  </a:lnTo>
                  <a:lnTo>
                    <a:pt x="132" y="40"/>
                  </a:lnTo>
                  <a:lnTo>
                    <a:pt x="128" y="38"/>
                  </a:lnTo>
                  <a:lnTo>
                    <a:pt x="122" y="34"/>
                  </a:lnTo>
                  <a:lnTo>
                    <a:pt x="110" y="18"/>
                  </a:lnTo>
                  <a:lnTo>
                    <a:pt x="102" y="14"/>
                  </a:lnTo>
                  <a:lnTo>
                    <a:pt x="98" y="10"/>
                  </a:lnTo>
                  <a:lnTo>
                    <a:pt x="98" y="8"/>
                  </a:lnTo>
                  <a:lnTo>
                    <a:pt x="84" y="8"/>
                  </a:lnTo>
                  <a:lnTo>
                    <a:pt x="76" y="10"/>
                  </a:lnTo>
                  <a:lnTo>
                    <a:pt x="72" y="12"/>
                  </a:lnTo>
                  <a:lnTo>
                    <a:pt x="70" y="18"/>
                  </a:lnTo>
                  <a:lnTo>
                    <a:pt x="64" y="10"/>
                  </a:lnTo>
                  <a:lnTo>
                    <a:pt x="56" y="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4" y="8"/>
                  </a:lnTo>
                  <a:lnTo>
                    <a:pt x="28" y="1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28" y="40"/>
                  </a:lnTo>
                  <a:lnTo>
                    <a:pt x="22" y="46"/>
                  </a:lnTo>
                  <a:lnTo>
                    <a:pt x="16" y="50"/>
                  </a:lnTo>
                  <a:lnTo>
                    <a:pt x="14" y="54"/>
                  </a:lnTo>
                  <a:lnTo>
                    <a:pt x="12" y="62"/>
                  </a:lnTo>
                  <a:lnTo>
                    <a:pt x="14" y="80"/>
                  </a:lnTo>
                  <a:lnTo>
                    <a:pt x="16" y="86"/>
                  </a:lnTo>
                  <a:lnTo>
                    <a:pt x="20" y="92"/>
                  </a:lnTo>
                  <a:lnTo>
                    <a:pt x="16" y="100"/>
                  </a:lnTo>
                  <a:lnTo>
                    <a:pt x="8" y="112"/>
                  </a:lnTo>
                  <a:lnTo>
                    <a:pt x="2" y="122"/>
                  </a:lnTo>
                  <a:lnTo>
                    <a:pt x="0" y="136"/>
                  </a:lnTo>
                  <a:lnTo>
                    <a:pt x="2" y="140"/>
                  </a:lnTo>
                  <a:lnTo>
                    <a:pt x="4" y="144"/>
                  </a:lnTo>
                  <a:lnTo>
                    <a:pt x="8" y="146"/>
                  </a:lnTo>
                  <a:lnTo>
                    <a:pt x="8" y="152"/>
                  </a:lnTo>
                  <a:lnTo>
                    <a:pt x="4" y="162"/>
                  </a:lnTo>
                  <a:lnTo>
                    <a:pt x="2" y="170"/>
                  </a:lnTo>
                  <a:lnTo>
                    <a:pt x="0" y="174"/>
                  </a:lnTo>
                  <a:lnTo>
                    <a:pt x="2" y="180"/>
                  </a:lnTo>
                  <a:lnTo>
                    <a:pt x="4" y="186"/>
                  </a:lnTo>
                  <a:lnTo>
                    <a:pt x="8" y="192"/>
                  </a:lnTo>
                  <a:lnTo>
                    <a:pt x="10" y="198"/>
                  </a:lnTo>
                  <a:lnTo>
                    <a:pt x="12" y="204"/>
                  </a:lnTo>
                  <a:lnTo>
                    <a:pt x="16" y="210"/>
                  </a:lnTo>
                  <a:lnTo>
                    <a:pt x="18" y="218"/>
                  </a:lnTo>
                  <a:lnTo>
                    <a:pt x="20" y="226"/>
                  </a:lnTo>
                  <a:lnTo>
                    <a:pt x="20" y="256"/>
                  </a:lnTo>
                  <a:lnTo>
                    <a:pt x="18" y="260"/>
                  </a:lnTo>
                  <a:lnTo>
                    <a:pt x="16" y="266"/>
                  </a:lnTo>
                  <a:lnTo>
                    <a:pt x="14" y="270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18" y="292"/>
                  </a:lnTo>
                  <a:lnTo>
                    <a:pt x="24" y="300"/>
                  </a:lnTo>
                  <a:lnTo>
                    <a:pt x="26" y="308"/>
                  </a:lnTo>
                  <a:lnTo>
                    <a:pt x="24" y="310"/>
                  </a:lnTo>
                  <a:lnTo>
                    <a:pt x="22" y="312"/>
                  </a:lnTo>
                  <a:lnTo>
                    <a:pt x="20" y="316"/>
                  </a:lnTo>
                  <a:lnTo>
                    <a:pt x="18" y="322"/>
                  </a:lnTo>
                  <a:lnTo>
                    <a:pt x="20" y="336"/>
                  </a:lnTo>
                  <a:lnTo>
                    <a:pt x="26" y="348"/>
                  </a:lnTo>
                  <a:lnTo>
                    <a:pt x="30" y="362"/>
                  </a:lnTo>
                  <a:lnTo>
                    <a:pt x="32" y="370"/>
                  </a:lnTo>
                  <a:lnTo>
                    <a:pt x="30" y="374"/>
                  </a:lnTo>
                  <a:lnTo>
                    <a:pt x="26" y="374"/>
                  </a:lnTo>
                  <a:lnTo>
                    <a:pt x="38" y="394"/>
                  </a:lnTo>
                  <a:lnTo>
                    <a:pt x="46" y="408"/>
                  </a:lnTo>
                  <a:lnTo>
                    <a:pt x="50" y="412"/>
                  </a:lnTo>
                  <a:lnTo>
                    <a:pt x="54" y="414"/>
                  </a:lnTo>
                  <a:lnTo>
                    <a:pt x="52" y="418"/>
                  </a:lnTo>
                  <a:lnTo>
                    <a:pt x="50" y="422"/>
                  </a:lnTo>
                  <a:lnTo>
                    <a:pt x="52" y="432"/>
                  </a:lnTo>
                  <a:lnTo>
                    <a:pt x="54" y="438"/>
                  </a:lnTo>
                  <a:lnTo>
                    <a:pt x="58" y="446"/>
                  </a:lnTo>
                  <a:lnTo>
                    <a:pt x="58" y="456"/>
                  </a:lnTo>
                  <a:lnTo>
                    <a:pt x="58" y="462"/>
                  </a:lnTo>
                  <a:lnTo>
                    <a:pt x="56" y="464"/>
                  </a:lnTo>
                  <a:lnTo>
                    <a:pt x="54" y="468"/>
                  </a:lnTo>
                  <a:lnTo>
                    <a:pt x="52" y="472"/>
                  </a:lnTo>
                  <a:lnTo>
                    <a:pt x="54" y="474"/>
                  </a:lnTo>
                  <a:lnTo>
                    <a:pt x="54" y="476"/>
                  </a:lnTo>
                  <a:lnTo>
                    <a:pt x="56" y="480"/>
                  </a:lnTo>
                  <a:lnTo>
                    <a:pt x="56" y="484"/>
                  </a:lnTo>
                  <a:lnTo>
                    <a:pt x="54" y="494"/>
                  </a:lnTo>
                  <a:lnTo>
                    <a:pt x="52" y="504"/>
                  </a:lnTo>
                  <a:lnTo>
                    <a:pt x="54" y="510"/>
                  </a:lnTo>
                  <a:lnTo>
                    <a:pt x="56" y="514"/>
                  </a:lnTo>
                  <a:lnTo>
                    <a:pt x="64" y="520"/>
                  </a:lnTo>
                  <a:lnTo>
                    <a:pt x="70" y="524"/>
                  </a:lnTo>
                  <a:lnTo>
                    <a:pt x="78" y="528"/>
                  </a:lnTo>
                  <a:lnTo>
                    <a:pt x="84" y="534"/>
                  </a:lnTo>
                  <a:lnTo>
                    <a:pt x="86" y="540"/>
                  </a:lnTo>
                  <a:lnTo>
                    <a:pt x="88" y="546"/>
                  </a:lnTo>
                  <a:lnTo>
                    <a:pt x="92" y="552"/>
                  </a:lnTo>
                  <a:lnTo>
                    <a:pt x="140" y="552"/>
                  </a:lnTo>
                  <a:lnTo>
                    <a:pt x="128" y="532"/>
                  </a:lnTo>
                  <a:lnTo>
                    <a:pt x="124" y="526"/>
                  </a:lnTo>
                  <a:lnTo>
                    <a:pt x="124" y="522"/>
                  </a:lnTo>
                  <a:lnTo>
                    <a:pt x="124" y="518"/>
                  </a:lnTo>
                  <a:lnTo>
                    <a:pt x="124" y="516"/>
                  </a:lnTo>
                  <a:lnTo>
                    <a:pt x="124" y="514"/>
                  </a:lnTo>
                  <a:lnTo>
                    <a:pt x="128" y="512"/>
                  </a:lnTo>
                  <a:lnTo>
                    <a:pt x="134" y="508"/>
                  </a:lnTo>
                  <a:lnTo>
                    <a:pt x="138" y="504"/>
                  </a:lnTo>
                  <a:lnTo>
                    <a:pt x="134" y="502"/>
                  </a:lnTo>
                  <a:lnTo>
                    <a:pt x="134" y="500"/>
                  </a:lnTo>
                  <a:lnTo>
                    <a:pt x="134" y="494"/>
                  </a:lnTo>
                  <a:lnTo>
                    <a:pt x="136" y="490"/>
                  </a:lnTo>
                  <a:lnTo>
                    <a:pt x="142" y="484"/>
                  </a:lnTo>
                  <a:lnTo>
                    <a:pt x="150" y="478"/>
                  </a:lnTo>
                  <a:lnTo>
                    <a:pt x="152" y="474"/>
                  </a:lnTo>
                  <a:lnTo>
                    <a:pt x="152" y="470"/>
                  </a:lnTo>
                  <a:lnTo>
                    <a:pt x="152" y="464"/>
                  </a:lnTo>
                  <a:lnTo>
                    <a:pt x="148" y="460"/>
                  </a:lnTo>
                  <a:lnTo>
                    <a:pt x="148" y="458"/>
                  </a:lnTo>
                  <a:lnTo>
                    <a:pt x="140" y="456"/>
                  </a:lnTo>
                  <a:lnTo>
                    <a:pt x="128" y="450"/>
                  </a:lnTo>
                  <a:lnTo>
                    <a:pt x="118" y="444"/>
                  </a:lnTo>
                  <a:lnTo>
                    <a:pt x="116" y="442"/>
                  </a:lnTo>
                  <a:lnTo>
                    <a:pt x="114" y="440"/>
                  </a:lnTo>
                  <a:lnTo>
                    <a:pt x="116" y="436"/>
                  </a:lnTo>
                  <a:lnTo>
                    <a:pt x="118" y="432"/>
                  </a:lnTo>
                  <a:lnTo>
                    <a:pt x="124" y="424"/>
                  </a:lnTo>
                  <a:lnTo>
                    <a:pt x="134" y="418"/>
                  </a:lnTo>
                  <a:lnTo>
                    <a:pt x="140" y="410"/>
                  </a:lnTo>
                  <a:lnTo>
                    <a:pt x="138" y="404"/>
                  </a:lnTo>
                  <a:lnTo>
                    <a:pt x="136" y="396"/>
                  </a:lnTo>
                  <a:lnTo>
                    <a:pt x="138" y="390"/>
                  </a:lnTo>
                  <a:lnTo>
                    <a:pt x="140" y="388"/>
                  </a:lnTo>
                  <a:lnTo>
                    <a:pt x="144" y="386"/>
                  </a:lnTo>
                  <a:lnTo>
                    <a:pt x="140" y="380"/>
                  </a:lnTo>
                  <a:lnTo>
                    <a:pt x="136" y="374"/>
                  </a:lnTo>
                  <a:lnTo>
                    <a:pt x="142" y="378"/>
                  </a:lnTo>
                  <a:lnTo>
                    <a:pt x="144" y="380"/>
                  </a:lnTo>
                  <a:lnTo>
                    <a:pt x="148" y="382"/>
                  </a:lnTo>
                  <a:lnTo>
                    <a:pt x="152" y="380"/>
                  </a:lnTo>
                  <a:lnTo>
                    <a:pt x="152" y="374"/>
                  </a:lnTo>
                  <a:lnTo>
                    <a:pt x="152" y="368"/>
                  </a:lnTo>
                  <a:lnTo>
                    <a:pt x="146" y="366"/>
                  </a:lnTo>
                  <a:lnTo>
                    <a:pt x="140" y="368"/>
                  </a:lnTo>
                  <a:lnTo>
                    <a:pt x="134" y="370"/>
                  </a:lnTo>
                  <a:lnTo>
                    <a:pt x="126" y="360"/>
                  </a:lnTo>
                  <a:lnTo>
                    <a:pt x="122" y="346"/>
                  </a:lnTo>
                  <a:lnTo>
                    <a:pt x="128" y="346"/>
                  </a:lnTo>
                  <a:lnTo>
                    <a:pt x="136" y="346"/>
                  </a:lnTo>
                  <a:lnTo>
                    <a:pt x="144" y="350"/>
                  </a:lnTo>
                  <a:lnTo>
                    <a:pt x="152" y="350"/>
                  </a:lnTo>
                  <a:lnTo>
                    <a:pt x="158" y="348"/>
                  </a:lnTo>
                  <a:lnTo>
                    <a:pt x="164" y="344"/>
                  </a:lnTo>
                  <a:lnTo>
                    <a:pt x="160" y="340"/>
                  </a:lnTo>
                  <a:lnTo>
                    <a:pt x="156" y="336"/>
                  </a:lnTo>
                  <a:lnTo>
                    <a:pt x="156" y="334"/>
                  </a:lnTo>
                  <a:lnTo>
                    <a:pt x="156" y="326"/>
                  </a:lnTo>
                  <a:lnTo>
                    <a:pt x="162" y="320"/>
                  </a:lnTo>
                  <a:lnTo>
                    <a:pt x="168" y="314"/>
                  </a:lnTo>
                  <a:lnTo>
                    <a:pt x="176" y="312"/>
                  </a:lnTo>
                  <a:lnTo>
                    <a:pt x="192" y="308"/>
                  </a:lnTo>
                  <a:lnTo>
                    <a:pt x="206" y="306"/>
                  </a:lnTo>
                  <a:lnTo>
                    <a:pt x="210" y="304"/>
                  </a:lnTo>
                  <a:lnTo>
                    <a:pt x="216" y="300"/>
                  </a:lnTo>
                  <a:lnTo>
                    <a:pt x="224" y="290"/>
                  </a:lnTo>
                  <a:lnTo>
                    <a:pt x="230" y="280"/>
                  </a:lnTo>
                  <a:lnTo>
                    <a:pt x="232" y="268"/>
                  </a:lnTo>
                  <a:lnTo>
                    <a:pt x="230" y="262"/>
                  </a:lnTo>
                  <a:lnTo>
                    <a:pt x="226" y="258"/>
                  </a:lnTo>
                  <a:lnTo>
                    <a:pt x="222" y="254"/>
                  </a:lnTo>
                  <a:lnTo>
                    <a:pt x="220" y="250"/>
                  </a:lnTo>
                  <a:lnTo>
                    <a:pt x="220" y="248"/>
                  </a:lnTo>
                  <a:lnTo>
                    <a:pt x="220" y="242"/>
                  </a:lnTo>
                  <a:lnTo>
                    <a:pt x="206" y="232"/>
                  </a:lnTo>
                  <a:lnTo>
                    <a:pt x="198" y="226"/>
                  </a:lnTo>
                  <a:lnTo>
                    <a:pt x="194" y="220"/>
                  </a:lnTo>
                  <a:lnTo>
                    <a:pt x="196" y="154"/>
                  </a:ln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44" y="78"/>
                  </a:lnTo>
                  <a:lnTo>
                    <a:pt x="246" y="88"/>
                  </a:lnTo>
                  <a:lnTo>
                    <a:pt x="246" y="92"/>
                  </a:lnTo>
                  <a:lnTo>
                    <a:pt x="244" y="96"/>
                  </a:lnTo>
                  <a:lnTo>
                    <a:pt x="238" y="102"/>
                  </a:lnTo>
                  <a:lnTo>
                    <a:pt x="224" y="108"/>
                  </a:lnTo>
                  <a:lnTo>
                    <a:pt x="216" y="116"/>
                  </a:lnTo>
                  <a:lnTo>
                    <a:pt x="206" y="128"/>
                  </a:lnTo>
                  <a:lnTo>
                    <a:pt x="200" y="142"/>
                  </a:lnTo>
                  <a:lnTo>
                    <a:pt x="196" y="148"/>
                  </a:lnTo>
                  <a:lnTo>
                    <a:pt x="196" y="154"/>
                  </a:lnTo>
                  <a:lnTo>
                    <a:pt x="194" y="220"/>
                  </a:lnTo>
                  <a:lnTo>
                    <a:pt x="196" y="15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55" name="Freeform 99"/>
            <p:cNvSpPr/>
            <p:nvPr/>
          </p:nvSpPr>
          <p:spPr bwMode="auto">
            <a:xfrm>
              <a:off x="3007326" y="5097291"/>
              <a:ext cx="281358" cy="1071246"/>
            </a:xfrm>
            <a:custGeom>
              <a:avLst/>
              <a:gdLst>
                <a:gd name="T0" fmla="*/ 2147483647 w 192"/>
                <a:gd name="T1" fmla="*/ 2147483647 h 678"/>
                <a:gd name="T2" fmla="*/ 2147483647 w 192"/>
                <a:gd name="T3" fmla="*/ 2147483647 h 678"/>
                <a:gd name="T4" fmla="*/ 2147483647 w 192"/>
                <a:gd name="T5" fmla="*/ 2147483647 h 678"/>
                <a:gd name="T6" fmla="*/ 2147483647 w 192"/>
                <a:gd name="T7" fmla="*/ 2147483647 h 678"/>
                <a:gd name="T8" fmla="*/ 2147483647 w 192"/>
                <a:gd name="T9" fmla="*/ 2147483647 h 678"/>
                <a:gd name="T10" fmla="*/ 2147483647 w 192"/>
                <a:gd name="T11" fmla="*/ 2147483647 h 678"/>
                <a:gd name="T12" fmla="*/ 2147483647 w 192"/>
                <a:gd name="T13" fmla="*/ 2147483647 h 678"/>
                <a:gd name="T14" fmla="*/ 2147483647 w 192"/>
                <a:gd name="T15" fmla="*/ 2147483647 h 678"/>
                <a:gd name="T16" fmla="*/ 2147483647 w 192"/>
                <a:gd name="T17" fmla="*/ 2147483647 h 678"/>
                <a:gd name="T18" fmla="*/ 2147483647 w 192"/>
                <a:gd name="T19" fmla="*/ 2147483647 h 678"/>
                <a:gd name="T20" fmla="*/ 2147483647 w 192"/>
                <a:gd name="T21" fmla="*/ 2147483647 h 678"/>
                <a:gd name="T22" fmla="*/ 2147483647 w 192"/>
                <a:gd name="T23" fmla="*/ 2147483647 h 678"/>
                <a:gd name="T24" fmla="*/ 2147483647 w 192"/>
                <a:gd name="T25" fmla="*/ 2147483647 h 678"/>
                <a:gd name="T26" fmla="*/ 2147483647 w 192"/>
                <a:gd name="T27" fmla="*/ 2147483647 h 678"/>
                <a:gd name="T28" fmla="*/ 2147483647 w 192"/>
                <a:gd name="T29" fmla="*/ 2147483647 h 678"/>
                <a:gd name="T30" fmla="*/ 2147483647 w 192"/>
                <a:gd name="T31" fmla="*/ 2147483647 h 678"/>
                <a:gd name="T32" fmla="*/ 2147483647 w 192"/>
                <a:gd name="T33" fmla="*/ 2147483647 h 678"/>
                <a:gd name="T34" fmla="*/ 2147483647 w 192"/>
                <a:gd name="T35" fmla="*/ 2147483647 h 678"/>
                <a:gd name="T36" fmla="*/ 2147483647 w 192"/>
                <a:gd name="T37" fmla="*/ 2147483647 h 678"/>
                <a:gd name="T38" fmla="*/ 2147483647 w 192"/>
                <a:gd name="T39" fmla="*/ 2147483647 h 678"/>
                <a:gd name="T40" fmla="*/ 2147483647 w 192"/>
                <a:gd name="T41" fmla="*/ 2147483647 h 678"/>
                <a:gd name="T42" fmla="*/ 2147483647 w 192"/>
                <a:gd name="T43" fmla="*/ 2147483647 h 678"/>
                <a:gd name="T44" fmla="*/ 2147483647 w 192"/>
                <a:gd name="T45" fmla="*/ 0 h 678"/>
                <a:gd name="T46" fmla="*/ 0 w 192"/>
                <a:gd name="T47" fmla="*/ 2147483647 h 678"/>
                <a:gd name="T48" fmla="*/ 2147483647 w 192"/>
                <a:gd name="T49" fmla="*/ 2147483647 h 678"/>
                <a:gd name="T50" fmla="*/ 2147483647 w 192"/>
                <a:gd name="T51" fmla="*/ 2147483647 h 678"/>
                <a:gd name="T52" fmla="*/ 2147483647 w 192"/>
                <a:gd name="T53" fmla="*/ 2147483647 h 678"/>
                <a:gd name="T54" fmla="*/ 2147483647 w 192"/>
                <a:gd name="T55" fmla="*/ 2147483647 h 678"/>
                <a:gd name="T56" fmla="*/ 2147483647 w 192"/>
                <a:gd name="T57" fmla="*/ 2147483647 h 678"/>
                <a:gd name="T58" fmla="*/ 2147483647 w 192"/>
                <a:gd name="T59" fmla="*/ 2147483647 h 678"/>
                <a:gd name="T60" fmla="*/ 2147483647 w 192"/>
                <a:gd name="T61" fmla="*/ 2147483647 h 678"/>
                <a:gd name="T62" fmla="*/ 2147483647 w 192"/>
                <a:gd name="T63" fmla="*/ 2147483647 h 678"/>
                <a:gd name="T64" fmla="*/ 2147483647 w 192"/>
                <a:gd name="T65" fmla="*/ 2147483647 h 678"/>
                <a:gd name="T66" fmla="*/ 2147483647 w 192"/>
                <a:gd name="T67" fmla="*/ 2147483647 h 678"/>
                <a:gd name="T68" fmla="*/ 2147483647 w 192"/>
                <a:gd name="T69" fmla="*/ 2147483647 h 678"/>
                <a:gd name="T70" fmla="*/ 2147483647 w 192"/>
                <a:gd name="T71" fmla="*/ 2147483647 h 678"/>
                <a:gd name="T72" fmla="*/ 2147483647 w 192"/>
                <a:gd name="T73" fmla="*/ 2147483647 h 678"/>
                <a:gd name="T74" fmla="*/ 2147483647 w 192"/>
                <a:gd name="T75" fmla="*/ 2147483647 h 678"/>
                <a:gd name="T76" fmla="*/ 2147483647 w 192"/>
                <a:gd name="T77" fmla="*/ 2147483647 h 678"/>
                <a:gd name="T78" fmla="*/ 2147483647 w 192"/>
                <a:gd name="T79" fmla="*/ 2147483647 h 678"/>
                <a:gd name="T80" fmla="*/ 2147483647 w 192"/>
                <a:gd name="T81" fmla="*/ 2147483647 h 678"/>
                <a:gd name="T82" fmla="*/ 2147483647 w 192"/>
                <a:gd name="T83" fmla="*/ 2147483647 h 678"/>
                <a:gd name="T84" fmla="*/ 2147483647 w 192"/>
                <a:gd name="T85" fmla="*/ 2147483647 h 678"/>
                <a:gd name="T86" fmla="*/ 2147483647 w 192"/>
                <a:gd name="T87" fmla="*/ 2147483647 h 678"/>
                <a:gd name="T88" fmla="*/ 2147483647 w 192"/>
                <a:gd name="T89" fmla="*/ 2147483647 h 678"/>
                <a:gd name="T90" fmla="*/ 2147483647 w 192"/>
                <a:gd name="T91" fmla="*/ 2147483647 h 678"/>
                <a:gd name="T92" fmla="*/ 2147483647 w 192"/>
                <a:gd name="T93" fmla="*/ 2147483647 h 678"/>
                <a:gd name="T94" fmla="*/ 2147483647 w 192"/>
                <a:gd name="T95" fmla="*/ 2147483647 h 67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92"/>
                <a:gd name="T145" fmla="*/ 0 h 678"/>
                <a:gd name="T146" fmla="*/ 192 w 192"/>
                <a:gd name="T147" fmla="*/ 678 h 67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92" h="678">
                  <a:moveTo>
                    <a:pt x="174" y="624"/>
                  </a:moveTo>
                  <a:lnTo>
                    <a:pt x="126" y="624"/>
                  </a:lnTo>
                  <a:lnTo>
                    <a:pt x="122" y="618"/>
                  </a:lnTo>
                  <a:lnTo>
                    <a:pt x="120" y="612"/>
                  </a:lnTo>
                  <a:lnTo>
                    <a:pt x="118" y="606"/>
                  </a:lnTo>
                  <a:lnTo>
                    <a:pt x="112" y="600"/>
                  </a:lnTo>
                  <a:lnTo>
                    <a:pt x="104" y="596"/>
                  </a:lnTo>
                  <a:lnTo>
                    <a:pt x="98" y="592"/>
                  </a:lnTo>
                  <a:lnTo>
                    <a:pt x="90" y="586"/>
                  </a:lnTo>
                  <a:lnTo>
                    <a:pt x="88" y="582"/>
                  </a:lnTo>
                  <a:lnTo>
                    <a:pt x="86" y="576"/>
                  </a:lnTo>
                  <a:lnTo>
                    <a:pt x="88" y="566"/>
                  </a:lnTo>
                  <a:lnTo>
                    <a:pt x="90" y="556"/>
                  </a:lnTo>
                  <a:lnTo>
                    <a:pt x="90" y="552"/>
                  </a:lnTo>
                  <a:lnTo>
                    <a:pt x="88" y="548"/>
                  </a:lnTo>
                  <a:lnTo>
                    <a:pt x="88" y="546"/>
                  </a:lnTo>
                  <a:lnTo>
                    <a:pt x="86" y="544"/>
                  </a:lnTo>
                  <a:lnTo>
                    <a:pt x="88" y="540"/>
                  </a:lnTo>
                  <a:lnTo>
                    <a:pt x="90" y="536"/>
                  </a:lnTo>
                  <a:lnTo>
                    <a:pt x="92" y="534"/>
                  </a:lnTo>
                  <a:lnTo>
                    <a:pt x="92" y="528"/>
                  </a:lnTo>
                  <a:lnTo>
                    <a:pt x="92" y="518"/>
                  </a:lnTo>
                  <a:lnTo>
                    <a:pt x="88" y="510"/>
                  </a:lnTo>
                  <a:lnTo>
                    <a:pt x="86" y="504"/>
                  </a:lnTo>
                  <a:lnTo>
                    <a:pt x="84" y="494"/>
                  </a:lnTo>
                  <a:lnTo>
                    <a:pt x="86" y="490"/>
                  </a:lnTo>
                  <a:lnTo>
                    <a:pt x="88" y="486"/>
                  </a:lnTo>
                  <a:lnTo>
                    <a:pt x="84" y="484"/>
                  </a:lnTo>
                  <a:lnTo>
                    <a:pt x="80" y="480"/>
                  </a:lnTo>
                  <a:lnTo>
                    <a:pt x="72" y="466"/>
                  </a:lnTo>
                  <a:lnTo>
                    <a:pt x="60" y="446"/>
                  </a:lnTo>
                  <a:lnTo>
                    <a:pt x="64" y="446"/>
                  </a:lnTo>
                  <a:lnTo>
                    <a:pt x="66" y="442"/>
                  </a:lnTo>
                  <a:lnTo>
                    <a:pt x="64" y="434"/>
                  </a:lnTo>
                  <a:lnTo>
                    <a:pt x="60" y="420"/>
                  </a:lnTo>
                  <a:lnTo>
                    <a:pt x="54" y="408"/>
                  </a:lnTo>
                  <a:lnTo>
                    <a:pt x="52" y="394"/>
                  </a:lnTo>
                  <a:lnTo>
                    <a:pt x="54" y="388"/>
                  </a:lnTo>
                  <a:lnTo>
                    <a:pt x="56" y="384"/>
                  </a:lnTo>
                  <a:lnTo>
                    <a:pt x="58" y="382"/>
                  </a:lnTo>
                  <a:lnTo>
                    <a:pt x="60" y="380"/>
                  </a:lnTo>
                  <a:lnTo>
                    <a:pt x="58" y="372"/>
                  </a:lnTo>
                  <a:lnTo>
                    <a:pt x="52" y="364"/>
                  </a:lnTo>
                  <a:lnTo>
                    <a:pt x="50" y="352"/>
                  </a:lnTo>
                  <a:lnTo>
                    <a:pt x="46" y="346"/>
                  </a:lnTo>
                  <a:lnTo>
                    <a:pt x="48" y="342"/>
                  </a:lnTo>
                  <a:lnTo>
                    <a:pt x="50" y="338"/>
                  </a:lnTo>
                  <a:lnTo>
                    <a:pt x="52" y="332"/>
                  </a:lnTo>
                  <a:lnTo>
                    <a:pt x="54" y="328"/>
                  </a:lnTo>
                  <a:lnTo>
                    <a:pt x="54" y="298"/>
                  </a:lnTo>
                  <a:lnTo>
                    <a:pt x="52" y="290"/>
                  </a:lnTo>
                  <a:lnTo>
                    <a:pt x="50" y="282"/>
                  </a:lnTo>
                  <a:lnTo>
                    <a:pt x="46" y="276"/>
                  </a:lnTo>
                  <a:lnTo>
                    <a:pt x="44" y="270"/>
                  </a:lnTo>
                  <a:lnTo>
                    <a:pt x="42" y="264"/>
                  </a:lnTo>
                  <a:lnTo>
                    <a:pt x="38" y="258"/>
                  </a:lnTo>
                  <a:lnTo>
                    <a:pt x="36" y="252"/>
                  </a:lnTo>
                  <a:lnTo>
                    <a:pt x="34" y="246"/>
                  </a:lnTo>
                  <a:lnTo>
                    <a:pt x="36" y="242"/>
                  </a:lnTo>
                  <a:lnTo>
                    <a:pt x="38" y="234"/>
                  </a:lnTo>
                  <a:lnTo>
                    <a:pt x="42" y="224"/>
                  </a:lnTo>
                  <a:lnTo>
                    <a:pt x="42" y="218"/>
                  </a:lnTo>
                  <a:lnTo>
                    <a:pt x="38" y="216"/>
                  </a:lnTo>
                  <a:lnTo>
                    <a:pt x="36" y="212"/>
                  </a:lnTo>
                  <a:lnTo>
                    <a:pt x="34" y="208"/>
                  </a:lnTo>
                  <a:lnTo>
                    <a:pt x="36" y="194"/>
                  </a:lnTo>
                  <a:lnTo>
                    <a:pt x="42" y="184"/>
                  </a:lnTo>
                  <a:lnTo>
                    <a:pt x="50" y="172"/>
                  </a:lnTo>
                  <a:lnTo>
                    <a:pt x="54" y="164"/>
                  </a:lnTo>
                  <a:lnTo>
                    <a:pt x="50" y="158"/>
                  </a:lnTo>
                  <a:lnTo>
                    <a:pt x="48" y="152"/>
                  </a:lnTo>
                  <a:lnTo>
                    <a:pt x="46" y="134"/>
                  </a:lnTo>
                  <a:lnTo>
                    <a:pt x="48" y="126"/>
                  </a:lnTo>
                  <a:lnTo>
                    <a:pt x="50" y="122"/>
                  </a:lnTo>
                  <a:lnTo>
                    <a:pt x="56" y="118"/>
                  </a:lnTo>
                  <a:lnTo>
                    <a:pt x="62" y="112"/>
                  </a:lnTo>
                  <a:lnTo>
                    <a:pt x="64" y="106"/>
                  </a:lnTo>
                  <a:lnTo>
                    <a:pt x="64" y="102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56" y="90"/>
                  </a:lnTo>
                  <a:lnTo>
                    <a:pt x="52" y="90"/>
                  </a:lnTo>
                  <a:lnTo>
                    <a:pt x="50" y="86"/>
                  </a:lnTo>
                  <a:lnTo>
                    <a:pt x="48" y="80"/>
                  </a:lnTo>
                  <a:lnTo>
                    <a:pt x="42" y="60"/>
                  </a:lnTo>
                  <a:lnTo>
                    <a:pt x="40" y="56"/>
                  </a:lnTo>
                  <a:lnTo>
                    <a:pt x="36" y="54"/>
                  </a:lnTo>
                  <a:lnTo>
                    <a:pt x="34" y="52"/>
                  </a:lnTo>
                  <a:lnTo>
                    <a:pt x="32" y="50"/>
                  </a:lnTo>
                  <a:lnTo>
                    <a:pt x="28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4" y="6"/>
                  </a:lnTo>
                  <a:lnTo>
                    <a:pt x="0" y="8"/>
                  </a:lnTo>
                  <a:lnTo>
                    <a:pt x="4" y="18"/>
                  </a:lnTo>
                  <a:lnTo>
                    <a:pt x="8" y="32"/>
                  </a:lnTo>
                  <a:lnTo>
                    <a:pt x="12" y="48"/>
                  </a:lnTo>
                  <a:lnTo>
                    <a:pt x="14" y="66"/>
                  </a:lnTo>
                  <a:lnTo>
                    <a:pt x="10" y="80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6"/>
                  </a:lnTo>
                  <a:lnTo>
                    <a:pt x="18" y="118"/>
                  </a:lnTo>
                  <a:lnTo>
                    <a:pt x="18" y="134"/>
                  </a:lnTo>
                  <a:lnTo>
                    <a:pt x="16" y="162"/>
                  </a:lnTo>
                  <a:lnTo>
                    <a:pt x="10" y="192"/>
                  </a:lnTo>
                  <a:lnTo>
                    <a:pt x="12" y="198"/>
                  </a:lnTo>
                  <a:lnTo>
                    <a:pt x="14" y="202"/>
                  </a:lnTo>
                  <a:lnTo>
                    <a:pt x="16" y="206"/>
                  </a:lnTo>
                  <a:lnTo>
                    <a:pt x="18" y="210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6"/>
                  </a:lnTo>
                  <a:lnTo>
                    <a:pt x="14" y="218"/>
                  </a:lnTo>
                  <a:lnTo>
                    <a:pt x="14" y="236"/>
                  </a:lnTo>
                  <a:lnTo>
                    <a:pt x="20" y="252"/>
                  </a:lnTo>
                  <a:lnTo>
                    <a:pt x="22" y="268"/>
                  </a:lnTo>
                  <a:lnTo>
                    <a:pt x="24" y="286"/>
                  </a:lnTo>
                  <a:lnTo>
                    <a:pt x="22" y="302"/>
                  </a:lnTo>
                  <a:lnTo>
                    <a:pt x="22" y="310"/>
                  </a:lnTo>
                  <a:lnTo>
                    <a:pt x="20" y="318"/>
                  </a:lnTo>
                  <a:lnTo>
                    <a:pt x="22" y="326"/>
                  </a:lnTo>
                  <a:lnTo>
                    <a:pt x="22" y="332"/>
                  </a:lnTo>
                  <a:lnTo>
                    <a:pt x="20" y="340"/>
                  </a:lnTo>
                  <a:lnTo>
                    <a:pt x="16" y="346"/>
                  </a:lnTo>
                  <a:lnTo>
                    <a:pt x="12" y="350"/>
                  </a:lnTo>
                  <a:lnTo>
                    <a:pt x="10" y="352"/>
                  </a:lnTo>
                  <a:lnTo>
                    <a:pt x="10" y="358"/>
                  </a:lnTo>
                  <a:lnTo>
                    <a:pt x="12" y="362"/>
                  </a:lnTo>
                  <a:lnTo>
                    <a:pt x="18" y="372"/>
                  </a:lnTo>
                  <a:lnTo>
                    <a:pt x="22" y="380"/>
                  </a:lnTo>
                  <a:lnTo>
                    <a:pt x="24" y="388"/>
                  </a:lnTo>
                  <a:lnTo>
                    <a:pt x="24" y="404"/>
                  </a:lnTo>
                  <a:lnTo>
                    <a:pt x="26" y="418"/>
                  </a:lnTo>
                  <a:lnTo>
                    <a:pt x="28" y="436"/>
                  </a:lnTo>
                  <a:lnTo>
                    <a:pt x="34" y="456"/>
                  </a:lnTo>
                  <a:lnTo>
                    <a:pt x="36" y="462"/>
                  </a:lnTo>
                  <a:lnTo>
                    <a:pt x="40" y="462"/>
                  </a:lnTo>
                  <a:lnTo>
                    <a:pt x="44" y="462"/>
                  </a:lnTo>
                  <a:lnTo>
                    <a:pt x="46" y="462"/>
                  </a:lnTo>
                  <a:lnTo>
                    <a:pt x="46" y="460"/>
                  </a:lnTo>
                  <a:lnTo>
                    <a:pt x="44" y="448"/>
                  </a:lnTo>
                  <a:lnTo>
                    <a:pt x="40" y="436"/>
                  </a:lnTo>
                  <a:lnTo>
                    <a:pt x="44" y="434"/>
                  </a:lnTo>
                  <a:lnTo>
                    <a:pt x="50" y="434"/>
                  </a:lnTo>
                  <a:lnTo>
                    <a:pt x="52" y="442"/>
                  </a:lnTo>
                  <a:lnTo>
                    <a:pt x="52" y="456"/>
                  </a:lnTo>
                  <a:lnTo>
                    <a:pt x="54" y="462"/>
                  </a:lnTo>
                  <a:lnTo>
                    <a:pt x="56" y="466"/>
                  </a:lnTo>
                  <a:lnTo>
                    <a:pt x="56" y="480"/>
                  </a:lnTo>
                  <a:lnTo>
                    <a:pt x="50" y="482"/>
                  </a:lnTo>
                  <a:lnTo>
                    <a:pt x="44" y="482"/>
                  </a:lnTo>
                  <a:lnTo>
                    <a:pt x="46" y="486"/>
                  </a:lnTo>
                  <a:lnTo>
                    <a:pt x="48" y="490"/>
                  </a:lnTo>
                  <a:lnTo>
                    <a:pt x="50" y="492"/>
                  </a:lnTo>
                  <a:lnTo>
                    <a:pt x="50" y="496"/>
                  </a:lnTo>
                  <a:lnTo>
                    <a:pt x="50" y="502"/>
                  </a:lnTo>
                  <a:lnTo>
                    <a:pt x="46" y="506"/>
                  </a:lnTo>
                  <a:lnTo>
                    <a:pt x="42" y="512"/>
                  </a:lnTo>
                  <a:lnTo>
                    <a:pt x="40" y="518"/>
                  </a:lnTo>
                  <a:lnTo>
                    <a:pt x="42" y="522"/>
                  </a:lnTo>
                  <a:lnTo>
                    <a:pt x="46" y="524"/>
                  </a:lnTo>
                  <a:lnTo>
                    <a:pt x="56" y="526"/>
                  </a:lnTo>
                  <a:lnTo>
                    <a:pt x="54" y="530"/>
                  </a:lnTo>
                  <a:lnTo>
                    <a:pt x="56" y="534"/>
                  </a:lnTo>
                  <a:lnTo>
                    <a:pt x="58" y="540"/>
                  </a:lnTo>
                  <a:lnTo>
                    <a:pt x="58" y="544"/>
                  </a:lnTo>
                  <a:lnTo>
                    <a:pt x="50" y="544"/>
                  </a:lnTo>
                  <a:lnTo>
                    <a:pt x="50" y="554"/>
                  </a:lnTo>
                  <a:lnTo>
                    <a:pt x="54" y="560"/>
                  </a:lnTo>
                  <a:lnTo>
                    <a:pt x="62" y="568"/>
                  </a:lnTo>
                  <a:lnTo>
                    <a:pt x="62" y="572"/>
                  </a:lnTo>
                  <a:lnTo>
                    <a:pt x="62" y="576"/>
                  </a:lnTo>
                  <a:lnTo>
                    <a:pt x="66" y="582"/>
                  </a:lnTo>
                  <a:lnTo>
                    <a:pt x="74" y="594"/>
                  </a:lnTo>
                  <a:lnTo>
                    <a:pt x="80" y="602"/>
                  </a:lnTo>
                  <a:lnTo>
                    <a:pt x="86" y="606"/>
                  </a:lnTo>
                  <a:lnTo>
                    <a:pt x="96" y="606"/>
                  </a:lnTo>
                  <a:lnTo>
                    <a:pt x="94" y="618"/>
                  </a:lnTo>
                  <a:lnTo>
                    <a:pt x="96" y="622"/>
                  </a:lnTo>
                  <a:lnTo>
                    <a:pt x="100" y="626"/>
                  </a:lnTo>
                  <a:lnTo>
                    <a:pt x="96" y="630"/>
                  </a:lnTo>
                  <a:lnTo>
                    <a:pt x="106" y="640"/>
                  </a:lnTo>
                  <a:lnTo>
                    <a:pt x="122" y="648"/>
                  </a:lnTo>
                  <a:lnTo>
                    <a:pt x="154" y="660"/>
                  </a:lnTo>
                  <a:lnTo>
                    <a:pt x="156" y="664"/>
                  </a:lnTo>
                  <a:lnTo>
                    <a:pt x="158" y="666"/>
                  </a:lnTo>
                  <a:lnTo>
                    <a:pt x="160" y="668"/>
                  </a:lnTo>
                  <a:lnTo>
                    <a:pt x="164" y="670"/>
                  </a:lnTo>
                  <a:lnTo>
                    <a:pt x="172" y="672"/>
                  </a:lnTo>
                  <a:lnTo>
                    <a:pt x="178" y="674"/>
                  </a:lnTo>
                  <a:lnTo>
                    <a:pt x="192" y="678"/>
                  </a:lnTo>
                  <a:lnTo>
                    <a:pt x="174" y="6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56" name="Freeform 100"/>
            <p:cNvSpPr/>
            <p:nvPr/>
          </p:nvSpPr>
          <p:spPr bwMode="auto">
            <a:xfrm>
              <a:off x="3263316" y="6084908"/>
              <a:ext cx="99168" cy="88938"/>
            </a:xfrm>
            <a:custGeom>
              <a:avLst/>
              <a:gdLst>
                <a:gd name="T0" fmla="*/ 0 w 68"/>
                <a:gd name="T1" fmla="*/ 0 h 56"/>
                <a:gd name="T2" fmla="*/ 2147483647 w 68"/>
                <a:gd name="T3" fmla="*/ 2147483647 h 56"/>
                <a:gd name="T4" fmla="*/ 2147483647 w 68"/>
                <a:gd name="T5" fmla="*/ 2147483647 h 56"/>
                <a:gd name="T6" fmla="*/ 2147483647 w 68"/>
                <a:gd name="T7" fmla="*/ 2147483647 h 56"/>
                <a:gd name="T8" fmla="*/ 2147483647 w 68"/>
                <a:gd name="T9" fmla="*/ 2147483647 h 56"/>
                <a:gd name="T10" fmla="*/ 2147483647 w 68"/>
                <a:gd name="T11" fmla="*/ 2147483647 h 56"/>
                <a:gd name="T12" fmla="*/ 2147483647 w 68"/>
                <a:gd name="T13" fmla="*/ 2147483647 h 56"/>
                <a:gd name="T14" fmla="*/ 2147483647 w 68"/>
                <a:gd name="T15" fmla="*/ 2147483647 h 56"/>
                <a:gd name="T16" fmla="*/ 2147483647 w 68"/>
                <a:gd name="T17" fmla="*/ 2147483647 h 56"/>
                <a:gd name="T18" fmla="*/ 2147483647 w 68"/>
                <a:gd name="T19" fmla="*/ 2147483647 h 56"/>
                <a:gd name="T20" fmla="*/ 2147483647 w 68"/>
                <a:gd name="T21" fmla="*/ 2147483647 h 56"/>
                <a:gd name="T22" fmla="*/ 2147483647 w 68"/>
                <a:gd name="T23" fmla="*/ 2147483647 h 56"/>
                <a:gd name="T24" fmla="*/ 2147483647 w 68"/>
                <a:gd name="T25" fmla="*/ 2147483647 h 56"/>
                <a:gd name="T26" fmla="*/ 0 w 68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8"/>
                <a:gd name="T43" fmla="*/ 0 h 56"/>
                <a:gd name="T44" fmla="*/ 68 w 68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8" h="56">
                  <a:moveTo>
                    <a:pt x="0" y="0"/>
                  </a:moveTo>
                  <a:lnTo>
                    <a:pt x="6" y="6"/>
                  </a:lnTo>
                  <a:lnTo>
                    <a:pt x="12" y="14"/>
                  </a:lnTo>
                  <a:lnTo>
                    <a:pt x="28" y="26"/>
                  </a:lnTo>
                  <a:lnTo>
                    <a:pt x="40" y="30"/>
                  </a:lnTo>
                  <a:lnTo>
                    <a:pt x="50" y="32"/>
                  </a:lnTo>
                  <a:lnTo>
                    <a:pt x="62" y="36"/>
                  </a:lnTo>
                  <a:lnTo>
                    <a:pt x="66" y="38"/>
                  </a:lnTo>
                  <a:lnTo>
                    <a:pt x="68" y="42"/>
                  </a:lnTo>
                  <a:lnTo>
                    <a:pt x="48" y="52"/>
                  </a:lnTo>
                  <a:lnTo>
                    <a:pt x="40" y="54"/>
                  </a:lnTo>
                  <a:lnTo>
                    <a:pt x="28" y="56"/>
                  </a:lnTo>
                  <a:lnTo>
                    <a:pt x="18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57" name="Freeform 101"/>
            <p:cNvSpPr/>
            <p:nvPr/>
          </p:nvSpPr>
          <p:spPr bwMode="auto">
            <a:xfrm>
              <a:off x="2791694" y="4215869"/>
              <a:ext cx="269828" cy="480535"/>
            </a:xfrm>
            <a:custGeom>
              <a:avLst/>
              <a:gdLst>
                <a:gd name="T0" fmla="*/ 2147483647 w 184"/>
                <a:gd name="T1" fmla="*/ 2147483647 h 304"/>
                <a:gd name="T2" fmla="*/ 2147483647 w 184"/>
                <a:gd name="T3" fmla="*/ 2147483647 h 304"/>
                <a:gd name="T4" fmla="*/ 2147483647 w 184"/>
                <a:gd name="T5" fmla="*/ 2147483647 h 304"/>
                <a:gd name="T6" fmla="*/ 2147483647 w 184"/>
                <a:gd name="T7" fmla="*/ 2147483647 h 304"/>
                <a:gd name="T8" fmla="*/ 2147483647 w 184"/>
                <a:gd name="T9" fmla="*/ 2147483647 h 304"/>
                <a:gd name="T10" fmla="*/ 2147483647 w 184"/>
                <a:gd name="T11" fmla="*/ 2147483647 h 304"/>
                <a:gd name="T12" fmla="*/ 2147483647 w 184"/>
                <a:gd name="T13" fmla="*/ 2147483647 h 304"/>
                <a:gd name="T14" fmla="*/ 2147483647 w 184"/>
                <a:gd name="T15" fmla="*/ 2147483647 h 304"/>
                <a:gd name="T16" fmla="*/ 2147483647 w 184"/>
                <a:gd name="T17" fmla="*/ 2147483647 h 304"/>
                <a:gd name="T18" fmla="*/ 2147483647 w 184"/>
                <a:gd name="T19" fmla="*/ 2147483647 h 304"/>
                <a:gd name="T20" fmla="*/ 2147483647 w 184"/>
                <a:gd name="T21" fmla="*/ 2147483647 h 304"/>
                <a:gd name="T22" fmla="*/ 2147483647 w 184"/>
                <a:gd name="T23" fmla="*/ 2147483647 h 304"/>
                <a:gd name="T24" fmla="*/ 2147483647 w 184"/>
                <a:gd name="T25" fmla="*/ 2147483647 h 304"/>
                <a:gd name="T26" fmla="*/ 2147483647 w 184"/>
                <a:gd name="T27" fmla="*/ 2147483647 h 304"/>
                <a:gd name="T28" fmla="*/ 2147483647 w 184"/>
                <a:gd name="T29" fmla="*/ 2147483647 h 304"/>
                <a:gd name="T30" fmla="*/ 2147483647 w 184"/>
                <a:gd name="T31" fmla="*/ 2147483647 h 304"/>
                <a:gd name="T32" fmla="*/ 2147483647 w 184"/>
                <a:gd name="T33" fmla="*/ 2147483647 h 304"/>
                <a:gd name="T34" fmla="*/ 2147483647 w 184"/>
                <a:gd name="T35" fmla="*/ 2147483647 h 304"/>
                <a:gd name="T36" fmla="*/ 2147483647 w 184"/>
                <a:gd name="T37" fmla="*/ 2147483647 h 304"/>
                <a:gd name="T38" fmla="*/ 2147483647 w 184"/>
                <a:gd name="T39" fmla="*/ 2147483647 h 304"/>
                <a:gd name="T40" fmla="*/ 2147483647 w 184"/>
                <a:gd name="T41" fmla="*/ 2147483647 h 304"/>
                <a:gd name="T42" fmla="*/ 2147483647 w 184"/>
                <a:gd name="T43" fmla="*/ 2147483647 h 304"/>
                <a:gd name="T44" fmla="*/ 2147483647 w 184"/>
                <a:gd name="T45" fmla="*/ 2147483647 h 304"/>
                <a:gd name="T46" fmla="*/ 2147483647 w 184"/>
                <a:gd name="T47" fmla="*/ 2147483647 h 304"/>
                <a:gd name="T48" fmla="*/ 2147483647 w 184"/>
                <a:gd name="T49" fmla="*/ 2147483647 h 304"/>
                <a:gd name="T50" fmla="*/ 2147483647 w 184"/>
                <a:gd name="T51" fmla="*/ 2147483647 h 304"/>
                <a:gd name="T52" fmla="*/ 2147483647 w 184"/>
                <a:gd name="T53" fmla="*/ 2147483647 h 304"/>
                <a:gd name="T54" fmla="*/ 2147483647 w 184"/>
                <a:gd name="T55" fmla="*/ 2147483647 h 304"/>
                <a:gd name="T56" fmla="*/ 2147483647 w 184"/>
                <a:gd name="T57" fmla="*/ 2147483647 h 304"/>
                <a:gd name="T58" fmla="*/ 2147483647 w 184"/>
                <a:gd name="T59" fmla="*/ 2147483647 h 304"/>
                <a:gd name="T60" fmla="*/ 2147483647 w 184"/>
                <a:gd name="T61" fmla="*/ 2147483647 h 304"/>
                <a:gd name="T62" fmla="*/ 2147483647 w 184"/>
                <a:gd name="T63" fmla="*/ 2147483647 h 304"/>
                <a:gd name="T64" fmla="*/ 2147483647 w 184"/>
                <a:gd name="T65" fmla="*/ 2147483647 h 304"/>
                <a:gd name="T66" fmla="*/ 2147483647 w 184"/>
                <a:gd name="T67" fmla="*/ 2147483647 h 304"/>
                <a:gd name="T68" fmla="*/ 2147483647 w 184"/>
                <a:gd name="T69" fmla="*/ 2147483647 h 304"/>
                <a:gd name="T70" fmla="*/ 2147483647 w 184"/>
                <a:gd name="T71" fmla="*/ 2147483647 h 304"/>
                <a:gd name="T72" fmla="*/ 2147483647 w 184"/>
                <a:gd name="T73" fmla="*/ 2147483647 h 304"/>
                <a:gd name="T74" fmla="*/ 2147483647 w 184"/>
                <a:gd name="T75" fmla="*/ 2147483647 h 304"/>
                <a:gd name="T76" fmla="*/ 2147483647 w 184"/>
                <a:gd name="T77" fmla="*/ 2147483647 h 304"/>
                <a:gd name="T78" fmla="*/ 2147483647 w 184"/>
                <a:gd name="T79" fmla="*/ 2147483647 h 304"/>
                <a:gd name="T80" fmla="*/ 2147483647 w 184"/>
                <a:gd name="T81" fmla="*/ 2147483647 h 304"/>
                <a:gd name="T82" fmla="*/ 2147483647 w 184"/>
                <a:gd name="T83" fmla="*/ 2147483647 h 304"/>
                <a:gd name="T84" fmla="*/ 2147483647 w 184"/>
                <a:gd name="T85" fmla="*/ 2147483647 h 304"/>
                <a:gd name="T86" fmla="*/ 2147483647 w 184"/>
                <a:gd name="T87" fmla="*/ 2147483647 h 304"/>
                <a:gd name="T88" fmla="*/ 2147483647 w 184"/>
                <a:gd name="T89" fmla="*/ 2147483647 h 304"/>
                <a:gd name="T90" fmla="*/ 0 w 184"/>
                <a:gd name="T91" fmla="*/ 2147483647 h 3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4"/>
                <a:gd name="T139" fmla="*/ 0 h 304"/>
                <a:gd name="T140" fmla="*/ 184 w 184"/>
                <a:gd name="T141" fmla="*/ 304 h 3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4" h="304">
                  <a:moveTo>
                    <a:pt x="2" y="204"/>
                  </a:moveTo>
                  <a:lnTo>
                    <a:pt x="2" y="194"/>
                  </a:lnTo>
                  <a:lnTo>
                    <a:pt x="6" y="184"/>
                  </a:lnTo>
                  <a:lnTo>
                    <a:pt x="8" y="178"/>
                  </a:lnTo>
                  <a:lnTo>
                    <a:pt x="18" y="176"/>
                  </a:lnTo>
                  <a:lnTo>
                    <a:pt x="18" y="172"/>
                  </a:lnTo>
                  <a:lnTo>
                    <a:pt x="22" y="166"/>
                  </a:lnTo>
                  <a:lnTo>
                    <a:pt x="26" y="162"/>
                  </a:lnTo>
                  <a:lnTo>
                    <a:pt x="28" y="158"/>
                  </a:lnTo>
                  <a:lnTo>
                    <a:pt x="26" y="142"/>
                  </a:lnTo>
                  <a:lnTo>
                    <a:pt x="24" y="124"/>
                  </a:lnTo>
                  <a:lnTo>
                    <a:pt x="26" y="118"/>
                  </a:lnTo>
                  <a:lnTo>
                    <a:pt x="28" y="114"/>
                  </a:lnTo>
                  <a:lnTo>
                    <a:pt x="26" y="106"/>
                  </a:lnTo>
                  <a:lnTo>
                    <a:pt x="22" y="100"/>
                  </a:lnTo>
                  <a:lnTo>
                    <a:pt x="18" y="96"/>
                  </a:lnTo>
                  <a:lnTo>
                    <a:pt x="18" y="90"/>
                  </a:lnTo>
                  <a:lnTo>
                    <a:pt x="16" y="90"/>
                  </a:lnTo>
                  <a:lnTo>
                    <a:pt x="22" y="86"/>
                  </a:lnTo>
                  <a:lnTo>
                    <a:pt x="28" y="82"/>
                  </a:lnTo>
                  <a:lnTo>
                    <a:pt x="26" y="76"/>
                  </a:lnTo>
                  <a:lnTo>
                    <a:pt x="26" y="70"/>
                  </a:lnTo>
                  <a:lnTo>
                    <a:pt x="28" y="68"/>
                  </a:lnTo>
                  <a:lnTo>
                    <a:pt x="32" y="72"/>
                  </a:lnTo>
                  <a:lnTo>
                    <a:pt x="40" y="74"/>
                  </a:lnTo>
                  <a:lnTo>
                    <a:pt x="42" y="64"/>
                  </a:lnTo>
                  <a:lnTo>
                    <a:pt x="46" y="62"/>
                  </a:lnTo>
                  <a:lnTo>
                    <a:pt x="48" y="58"/>
                  </a:lnTo>
                  <a:lnTo>
                    <a:pt x="52" y="58"/>
                  </a:lnTo>
                  <a:lnTo>
                    <a:pt x="56" y="54"/>
                  </a:lnTo>
                  <a:lnTo>
                    <a:pt x="58" y="48"/>
                  </a:lnTo>
                  <a:lnTo>
                    <a:pt x="60" y="42"/>
                  </a:lnTo>
                  <a:lnTo>
                    <a:pt x="60" y="34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72" y="24"/>
                  </a:lnTo>
                  <a:lnTo>
                    <a:pt x="80" y="24"/>
                  </a:lnTo>
                  <a:lnTo>
                    <a:pt x="82" y="20"/>
                  </a:lnTo>
                  <a:lnTo>
                    <a:pt x="86" y="18"/>
                  </a:lnTo>
                  <a:lnTo>
                    <a:pt x="98" y="14"/>
                  </a:lnTo>
                  <a:lnTo>
                    <a:pt x="110" y="10"/>
                  </a:lnTo>
                  <a:lnTo>
                    <a:pt x="118" y="4"/>
                  </a:lnTo>
                  <a:lnTo>
                    <a:pt x="124" y="2"/>
                  </a:lnTo>
                  <a:lnTo>
                    <a:pt x="128" y="0"/>
                  </a:lnTo>
                  <a:lnTo>
                    <a:pt x="128" y="8"/>
                  </a:lnTo>
                  <a:lnTo>
                    <a:pt x="124" y="10"/>
                  </a:lnTo>
                  <a:lnTo>
                    <a:pt x="120" y="14"/>
                  </a:lnTo>
                  <a:lnTo>
                    <a:pt x="118" y="18"/>
                  </a:lnTo>
                  <a:lnTo>
                    <a:pt x="110" y="28"/>
                  </a:lnTo>
                  <a:lnTo>
                    <a:pt x="98" y="40"/>
                  </a:lnTo>
                  <a:lnTo>
                    <a:pt x="94" y="48"/>
                  </a:lnTo>
                  <a:lnTo>
                    <a:pt x="92" y="56"/>
                  </a:lnTo>
                  <a:lnTo>
                    <a:pt x="94" y="62"/>
                  </a:lnTo>
                  <a:lnTo>
                    <a:pt x="98" y="64"/>
                  </a:lnTo>
                  <a:lnTo>
                    <a:pt x="100" y="68"/>
                  </a:lnTo>
                  <a:lnTo>
                    <a:pt x="102" y="72"/>
                  </a:lnTo>
                  <a:lnTo>
                    <a:pt x="106" y="76"/>
                  </a:lnTo>
                  <a:lnTo>
                    <a:pt x="108" y="82"/>
                  </a:lnTo>
                  <a:lnTo>
                    <a:pt x="104" y="88"/>
                  </a:lnTo>
                  <a:lnTo>
                    <a:pt x="102" y="92"/>
                  </a:lnTo>
                  <a:lnTo>
                    <a:pt x="104" y="94"/>
                  </a:lnTo>
                  <a:lnTo>
                    <a:pt x="108" y="98"/>
                  </a:lnTo>
                  <a:lnTo>
                    <a:pt x="112" y="100"/>
                  </a:lnTo>
                  <a:lnTo>
                    <a:pt x="116" y="102"/>
                  </a:lnTo>
                  <a:lnTo>
                    <a:pt x="130" y="104"/>
                  </a:lnTo>
                  <a:lnTo>
                    <a:pt x="142" y="106"/>
                  </a:lnTo>
                  <a:lnTo>
                    <a:pt x="142" y="112"/>
                  </a:lnTo>
                  <a:lnTo>
                    <a:pt x="146" y="116"/>
                  </a:lnTo>
                  <a:lnTo>
                    <a:pt x="152" y="118"/>
                  </a:lnTo>
                  <a:lnTo>
                    <a:pt x="158" y="118"/>
                  </a:lnTo>
                  <a:lnTo>
                    <a:pt x="166" y="118"/>
                  </a:lnTo>
                  <a:lnTo>
                    <a:pt x="170" y="118"/>
                  </a:lnTo>
                  <a:lnTo>
                    <a:pt x="176" y="116"/>
                  </a:lnTo>
                  <a:lnTo>
                    <a:pt x="184" y="116"/>
                  </a:lnTo>
                  <a:lnTo>
                    <a:pt x="176" y="132"/>
                  </a:lnTo>
                  <a:lnTo>
                    <a:pt x="174" y="142"/>
                  </a:lnTo>
                  <a:lnTo>
                    <a:pt x="172" y="148"/>
                  </a:lnTo>
                  <a:lnTo>
                    <a:pt x="174" y="154"/>
                  </a:lnTo>
                  <a:lnTo>
                    <a:pt x="178" y="158"/>
                  </a:lnTo>
                  <a:lnTo>
                    <a:pt x="180" y="162"/>
                  </a:lnTo>
                  <a:lnTo>
                    <a:pt x="182" y="168"/>
                  </a:lnTo>
                  <a:lnTo>
                    <a:pt x="182" y="170"/>
                  </a:lnTo>
                  <a:lnTo>
                    <a:pt x="180" y="174"/>
                  </a:lnTo>
                  <a:lnTo>
                    <a:pt x="178" y="174"/>
                  </a:lnTo>
                  <a:lnTo>
                    <a:pt x="178" y="178"/>
                  </a:lnTo>
                  <a:lnTo>
                    <a:pt x="180" y="182"/>
                  </a:lnTo>
                  <a:lnTo>
                    <a:pt x="184" y="190"/>
                  </a:lnTo>
                  <a:lnTo>
                    <a:pt x="170" y="198"/>
                  </a:lnTo>
                  <a:lnTo>
                    <a:pt x="160" y="200"/>
                  </a:lnTo>
                  <a:lnTo>
                    <a:pt x="148" y="200"/>
                  </a:lnTo>
                  <a:lnTo>
                    <a:pt x="142" y="204"/>
                  </a:lnTo>
                  <a:lnTo>
                    <a:pt x="144" y="204"/>
                  </a:lnTo>
                  <a:lnTo>
                    <a:pt x="146" y="206"/>
                  </a:lnTo>
                  <a:lnTo>
                    <a:pt x="148" y="210"/>
                  </a:lnTo>
                  <a:lnTo>
                    <a:pt x="152" y="212"/>
                  </a:lnTo>
                  <a:lnTo>
                    <a:pt x="152" y="220"/>
                  </a:lnTo>
                  <a:lnTo>
                    <a:pt x="146" y="220"/>
                  </a:lnTo>
                  <a:lnTo>
                    <a:pt x="142" y="222"/>
                  </a:lnTo>
                  <a:lnTo>
                    <a:pt x="140" y="226"/>
                  </a:lnTo>
                  <a:lnTo>
                    <a:pt x="138" y="228"/>
                  </a:lnTo>
                  <a:lnTo>
                    <a:pt x="140" y="234"/>
                  </a:lnTo>
                  <a:lnTo>
                    <a:pt x="142" y="240"/>
                  </a:lnTo>
                  <a:lnTo>
                    <a:pt x="146" y="246"/>
                  </a:lnTo>
                  <a:lnTo>
                    <a:pt x="148" y="252"/>
                  </a:lnTo>
                  <a:lnTo>
                    <a:pt x="146" y="276"/>
                  </a:lnTo>
                  <a:lnTo>
                    <a:pt x="142" y="304"/>
                  </a:lnTo>
                  <a:lnTo>
                    <a:pt x="136" y="300"/>
                  </a:lnTo>
                  <a:lnTo>
                    <a:pt x="132" y="298"/>
                  </a:lnTo>
                  <a:lnTo>
                    <a:pt x="130" y="294"/>
                  </a:lnTo>
                  <a:lnTo>
                    <a:pt x="132" y="290"/>
                  </a:lnTo>
                  <a:lnTo>
                    <a:pt x="136" y="286"/>
                  </a:lnTo>
                  <a:lnTo>
                    <a:pt x="138" y="282"/>
                  </a:lnTo>
                  <a:lnTo>
                    <a:pt x="140" y="278"/>
                  </a:lnTo>
                  <a:lnTo>
                    <a:pt x="134" y="274"/>
                  </a:lnTo>
                  <a:lnTo>
                    <a:pt x="126" y="272"/>
                  </a:lnTo>
                  <a:lnTo>
                    <a:pt x="122" y="274"/>
                  </a:lnTo>
                  <a:lnTo>
                    <a:pt x="122" y="278"/>
                  </a:lnTo>
                  <a:lnTo>
                    <a:pt x="118" y="274"/>
                  </a:lnTo>
                  <a:lnTo>
                    <a:pt x="116" y="272"/>
                  </a:lnTo>
                  <a:lnTo>
                    <a:pt x="114" y="272"/>
                  </a:lnTo>
                  <a:lnTo>
                    <a:pt x="110" y="274"/>
                  </a:lnTo>
                  <a:lnTo>
                    <a:pt x="108" y="276"/>
                  </a:lnTo>
                  <a:lnTo>
                    <a:pt x="106" y="276"/>
                  </a:lnTo>
                  <a:lnTo>
                    <a:pt x="90" y="276"/>
                  </a:lnTo>
                  <a:lnTo>
                    <a:pt x="88" y="268"/>
                  </a:lnTo>
                  <a:lnTo>
                    <a:pt x="86" y="260"/>
                  </a:lnTo>
                  <a:lnTo>
                    <a:pt x="82" y="256"/>
                  </a:lnTo>
                  <a:lnTo>
                    <a:pt x="76" y="248"/>
                  </a:lnTo>
                  <a:lnTo>
                    <a:pt x="68" y="242"/>
                  </a:lnTo>
                  <a:lnTo>
                    <a:pt x="62" y="238"/>
                  </a:lnTo>
                  <a:lnTo>
                    <a:pt x="58" y="234"/>
                  </a:lnTo>
                  <a:lnTo>
                    <a:pt x="52" y="234"/>
                  </a:lnTo>
                  <a:lnTo>
                    <a:pt x="50" y="230"/>
                  </a:lnTo>
                  <a:lnTo>
                    <a:pt x="52" y="228"/>
                  </a:lnTo>
                  <a:lnTo>
                    <a:pt x="36" y="226"/>
                  </a:lnTo>
                  <a:lnTo>
                    <a:pt x="22" y="220"/>
                  </a:lnTo>
                  <a:lnTo>
                    <a:pt x="10" y="212"/>
                  </a:lnTo>
                  <a:lnTo>
                    <a:pt x="0" y="204"/>
                  </a:lnTo>
                  <a:lnTo>
                    <a:pt x="2" y="20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58" name="Freeform 103"/>
            <p:cNvSpPr/>
            <p:nvPr/>
          </p:nvSpPr>
          <p:spPr bwMode="auto">
            <a:xfrm>
              <a:off x="5138271" y="3905246"/>
              <a:ext cx="386292" cy="560181"/>
            </a:xfrm>
            <a:custGeom>
              <a:avLst/>
              <a:gdLst>
                <a:gd name="T0" fmla="*/ 2147483647 w 264"/>
                <a:gd name="T1" fmla="*/ 2147483647 h 354"/>
                <a:gd name="T2" fmla="*/ 2147483647 w 264"/>
                <a:gd name="T3" fmla="*/ 2147483647 h 354"/>
                <a:gd name="T4" fmla="*/ 2147483647 w 264"/>
                <a:gd name="T5" fmla="*/ 2147483647 h 354"/>
                <a:gd name="T6" fmla="*/ 2147483647 w 264"/>
                <a:gd name="T7" fmla="*/ 2147483647 h 354"/>
                <a:gd name="T8" fmla="*/ 2147483647 w 264"/>
                <a:gd name="T9" fmla="*/ 2147483647 h 354"/>
                <a:gd name="T10" fmla="*/ 2147483647 w 264"/>
                <a:gd name="T11" fmla="*/ 2147483647 h 354"/>
                <a:gd name="T12" fmla="*/ 2147483647 w 264"/>
                <a:gd name="T13" fmla="*/ 2147483647 h 354"/>
                <a:gd name="T14" fmla="*/ 2147483647 w 264"/>
                <a:gd name="T15" fmla="*/ 2147483647 h 354"/>
                <a:gd name="T16" fmla="*/ 2147483647 w 264"/>
                <a:gd name="T17" fmla="*/ 2147483647 h 354"/>
                <a:gd name="T18" fmla="*/ 2147483647 w 264"/>
                <a:gd name="T19" fmla="*/ 2147483647 h 354"/>
                <a:gd name="T20" fmla="*/ 2147483647 w 264"/>
                <a:gd name="T21" fmla="*/ 2147483647 h 354"/>
                <a:gd name="T22" fmla="*/ 2147483647 w 264"/>
                <a:gd name="T23" fmla="*/ 2147483647 h 354"/>
                <a:gd name="T24" fmla="*/ 2147483647 w 264"/>
                <a:gd name="T25" fmla="*/ 2147483647 h 354"/>
                <a:gd name="T26" fmla="*/ 2147483647 w 264"/>
                <a:gd name="T27" fmla="*/ 2147483647 h 354"/>
                <a:gd name="T28" fmla="*/ 2147483647 w 264"/>
                <a:gd name="T29" fmla="*/ 2147483647 h 354"/>
                <a:gd name="T30" fmla="*/ 2147483647 w 264"/>
                <a:gd name="T31" fmla="*/ 2147483647 h 354"/>
                <a:gd name="T32" fmla="*/ 2147483647 w 264"/>
                <a:gd name="T33" fmla="*/ 2147483647 h 354"/>
                <a:gd name="T34" fmla="*/ 2147483647 w 264"/>
                <a:gd name="T35" fmla="*/ 2147483647 h 354"/>
                <a:gd name="T36" fmla="*/ 2147483647 w 264"/>
                <a:gd name="T37" fmla="*/ 2147483647 h 354"/>
                <a:gd name="T38" fmla="*/ 2147483647 w 264"/>
                <a:gd name="T39" fmla="*/ 2147483647 h 354"/>
                <a:gd name="T40" fmla="*/ 2147483647 w 264"/>
                <a:gd name="T41" fmla="*/ 2147483647 h 354"/>
                <a:gd name="T42" fmla="*/ 2147483647 w 264"/>
                <a:gd name="T43" fmla="*/ 2147483647 h 354"/>
                <a:gd name="T44" fmla="*/ 2147483647 w 264"/>
                <a:gd name="T45" fmla="*/ 2147483647 h 354"/>
                <a:gd name="T46" fmla="*/ 2147483647 w 264"/>
                <a:gd name="T47" fmla="*/ 2147483647 h 354"/>
                <a:gd name="T48" fmla="*/ 2147483647 w 264"/>
                <a:gd name="T49" fmla="*/ 2147483647 h 354"/>
                <a:gd name="T50" fmla="*/ 2147483647 w 264"/>
                <a:gd name="T51" fmla="*/ 2147483647 h 354"/>
                <a:gd name="T52" fmla="*/ 2147483647 w 264"/>
                <a:gd name="T53" fmla="*/ 2147483647 h 354"/>
                <a:gd name="T54" fmla="*/ 2147483647 w 264"/>
                <a:gd name="T55" fmla="*/ 2147483647 h 354"/>
                <a:gd name="T56" fmla="*/ 2147483647 w 264"/>
                <a:gd name="T57" fmla="*/ 2147483647 h 354"/>
                <a:gd name="T58" fmla="*/ 2147483647 w 264"/>
                <a:gd name="T59" fmla="*/ 2147483647 h 354"/>
                <a:gd name="T60" fmla="*/ 2147483647 w 264"/>
                <a:gd name="T61" fmla="*/ 2147483647 h 354"/>
                <a:gd name="T62" fmla="*/ 2147483647 w 264"/>
                <a:gd name="T63" fmla="*/ 2147483647 h 354"/>
                <a:gd name="T64" fmla="*/ 2147483647 w 264"/>
                <a:gd name="T65" fmla="*/ 2147483647 h 354"/>
                <a:gd name="T66" fmla="*/ 2147483647 w 264"/>
                <a:gd name="T67" fmla="*/ 2147483647 h 354"/>
                <a:gd name="T68" fmla="*/ 2147483647 w 264"/>
                <a:gd name="T69" fmla="*/ 2147483647 h 354"/>
                <a:gd name="T70" fmla="*/ 2147483647 w 264"/>
                <a:gd name="T71" fmla="*/ 2147483647 h 354"/>
                <a:gd name="T72" fmla="*/ 2147483647 w 264"/>
                <a:gd name="T73" fmla="*/ 2147483647 h 354"/>
                <a:gd name="T74" fmla="*/ 2147483647 w 264"/>
                <a:gd name="T75" fmla="*/ 2147483647 h 354"/>
                <a:gd name="T76" fmla="*/ 2147483647 w 264"/>
                <a:gd name="T77" fmla="*/ 2147483647 h 354"/>
                <a:gd name="T78" fmla="*/ 2147483647 w 264"/>
                <a:gd name="T79" fmla="*/ 2147483647 h 354"/>
                <a:gd name="T80" fmla="*/ 2147483647 w 264"/>
                <a:gd name="T81" fmla="*/ 2147483647 h 354"/>
                <a:gd name="T82" fmla="*/ 2147483647 w 264"/>
                <a:gd name="T83" fmla="*/ 2147483647 h 354"/>
                <a:gd name="T84" fmla="*/ 2147483647 w 264"/>
                <a:gd name="T85" fmla="*/ 2147483647 h 354"/>
                <a:gd name="T86" fmla="*/ 2147483647 w 264"/>
                <a:gd name="T87" fmla="*/ 2147483647 h 354"/>
                <a:gd name="T88" fmla="*/ 2147483647 w 264"/>
                <a:gd name="T89" fmla="*/ 2147483647 h 354"/>
                <a:gd name="T90" fmla="*/ 2147483647 w 264"/>
                <a:gd name="T91" fmla="*/ 0 h 354"/>
                <a:gd name="T92" fmla="*/ 2147483647 w 264"/>
                <a:gd name="T93" fmla="*/ 2147483647 h 354"/>
                <a:gd name="T94" fmla="*/ 2147483647 w 264"/>
                <a:gd name="T95" fmla="*/ 2147483647 h 354"/>
                <a:gd name="T96" fmla="*/ 2147483647 w 264"/>
                <a:gd name="T97" fmla="*/ 2147483647 h 354"/>
                <a:gd name="T98" fmla="*/ 2147483647 w 264"/>
                <a:gd name="T99" fmla="*/ 2147483647 h 354"/>
                <a:gd name="T100" fmla="*/ 2147483647 w 264"/>
                <a:gd name="T101" fmla="*/ 2147483647 h 354"/>
                <a:gd name="T102" fmla="*/ 2147483647 w 264"/>
                <a:gd name="T103" fmla="*/ 2147483647 h 354"/>
                <a:gd name="T104" fmla="*/ 2147483647 w 264"/>
                <a:gd name="T105" fmla="*/ 2147483647 h 354"/>
                <a:gd name="T106" fmla="*/ 2147483647 w 264"/>
                <a:gd name="T107" fmla="*/ 2147483647 h 354"/>
                <a:gd name="T108" fmla="*/ 2147483647 w 264"/>
                <a:gd name="T109" fmla="*/ 2147483647 h 354"/>
                <a:gd name="T110" fmla="*/ 0 w 264"/>
                <a:gd name="T111" fmla="*/ 2147483647 h 354"/>
                <a:gd name="T112" fmla="*/ 2147483647 w 264"/>
                <a:gd name="T113" fmla="*/ 2147483647 h 354"/>
                <a:gd name="T114" fmla="*/ 2147483647 w 264"/>
                <a:gd name="T115" fmla="*/ 2147483647 h 354"/>
                <a:gd name="T116" fmla="*/ 2147483647 w 264"/>
                <a:gd name="T117" fmla="*/ 2147483647 h 3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64"/>
                <a:gd name="T178" fmla="*/ 0 h 354"/>
                <a:gd name="T179" fmla="*/ 264 w 264"/>
                <a:gd name="T180" fmla="*/ 354 h 35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64" h="354">
                  <a:moveTo>
                    <a:pt x="18" y="220"/>
                  </a:moveTo>
                  <a:lnTo>
                    <a:pt x="20" y="220"/>
                  </a:lnTo>
                  <a:lnTo>
                    <a:pt x="20" y="226"/>
                  </a:lnTo>
                  <a:lnTo>
                    <a:pt x="24" y="232"/>
                  </a:lnTo>
                  <a:lnTo>
                    <a:pt x="26" y="240"/>
                  </a:lnTo>
                  <a:lnTo>
                    <a:pt x="28" y="248"/>
                  </a:lnTo>
                  <a:lnTo>
                    <a:pt x="28" y="260"/>
                  </a:lnTo>
                  <a:lnTo>
                    <a:pt x="40" y="260"/>
                  </a:lnTo>
                  <a:lnTo>
                    <a:pt x="40" y="264"/>
                  </a:lnTo>
                  <a:lnTo>
                    <a:pt x="42" y="266"/>
                  </a:lnTo>
                  <a:lnTo>
                    <a:pt x="46" y="270"/>
                  </a:lnTo>
                  <a:lnTo>
                    <a:pt x="52" y="274"/>
                  </a:lnTo>
                  <a:lnTo>
                    <a:pt x="54" y="276"/>
                  </a:lnTo>
                  <a:lnTo>
                    <a:pt x="54" y="282"/>
                  </a:lnTo>
                  <a:lnTo>
                    <a:pt x="58" y="288"/>
                  </a:lnTo>
                  <a:lnTo>
                    <a:pt x="62" y="290"/>
                  </a:lnTo>
                  <a:lnTo>
                    <a:pt x="70" y="300"/>
                  </a:lnTo>
                  <a:lnTo>
                    <a:pt x="80" y="308"/>
                  </a:lnTo>
                  <a:lnTo>
                    <a:pt x="84" y="312"/>
                  </a:lnTo>
                  <a:lnTo>
                    <a:pt x="88" y="316"/>
                  </a:lnTo>
                  <a:lnTo>
                    <a:pt x="88" y="322"/>
                  </a:lnTo>
                  <a:lnTo>
                    <a:pt x="88" y="326"/>
                  </a:lnTo>
                  <a:lnTo>
                    <a:pt x="90" y="328"/>
                  </a:lnTo>
                  <a:lnTo>
                    <a:pt x="98" y="336"/>
                  </a:lnTo>
                  <a:lnTo>
                    <a:pt x="104" y="338"/>
                  </a:lnTo>
                  <a:lnTo>
                    <a:pt x="112" y="342"/>
                  </a:lnTo>
                  <a:lnTo>
                    <a:pt x="112" y="338"/>
                  </a:lnTo>
                  <a:lnTo>
                    <a:pt x="116" y="338"/>
                  </a:lnTo>
                  <a:lnTo>
                    <a:pt x="120" y="342"/>
                  </a:lnTo>
                  <a:lnTo>
                    <a:pt x="124" y="338"/>
                  </a:lnTo>
                  <a:lnTo>
                    <a:pt x="132" y="338"/>
                  </a:lnTo>
                  <a:lnTo>
                    <a:pt x="134" y="342"/>
                  </a:lnTo>
                  <a:lnTo>
                    <a:pt x="136" y="346"/>
                  </a:lnTo>
                  <a:lnTo>
                    <a:pt x="146" y="354"/>
                  </a:lnTo>
                  <a:lnTo>
                    <a:pt x="150" y="352"/>
                  </a:lnTo>
                  <a:lnTo>
                    <a:pt x="156" y="350"/>
                  </a:lnTo>
                  <a:lnTo>
                    <a:pt x="178" y="350"/>
                  </a:lnTo>
                  <a:lnTo>
                    <a:pt x="186" y="350"/>
                  </a:lnTo>
                  <a:lnTo>
                    <a:pt x="192" y="346"/>
                  </a:lnTo>
                  <a:lnTo>
                    <a:pt x="198" y="342"/>
                  </a:lnTo>
                  <a:lnTo>
                    <a:pt x="202" y="338"/>
                  </a:lnTo>
                  <a:lnTo>
                    <a:pt x="228" y="338"/>
                  </a:lnTo>
                  <a:lnTo>
                    <a:pt x="224" y="330"/>
                  </a:lnTo>
                  <a:lnTo>
                    <a:pt x="220" y="324"/>
                  </a:lnTo>
                  <a:lnTo>
                    <a:pt x="216" y="318"/>
                  </a:lnTo>
                  <a:lnTo>
                    <a:pt x="212" y="314"/>
                  </a:lnTo>
                  <a:lnTo>
                    <a:pt x="210" y="300"/>
                  </a:lnTo>
                  <a:lnTo>
                    <a:pt x="206" y="296"/>
                  </a:lnTo>
                  <a:lnTo>
                    <a:pt x="204" y="292"/>
                  </a:lnTo>
                  <a:lnTo>
                    <a:pt x="190" y="284"/>
                  </a:lnTo>
                  <a:lnTo>
                    <a:pt x="184" y="278"/>
                  </a:lnTo>
                  <a:lnTo>
                    <a:pt x="180" y="274"/>
                  </a:lnTo>
                  <a:lnTo>
                    <a:pt x="180" y="272"/>
                  </a:lnTo>
                  <a:lnTo>
                    <a:pt x="182" y="270"/>
                  </a:lnTo>
                  <a:lnTo>
                    <a:pt x="186" y="268"/>
                  </a:lnTo>
                  <a:lnTo>
                    <a:pt x="192" y="266"/>
                  </a:lnTo>
                  <a:lnTo>
                    <a:pt x="196" y="262"/>
                  </a:lnTo>
                  <a:lnTo>
                    <a:pt x="198" y="252"/>
                  </a:lnTo>
                  <a:lnTo>
                    <a:pt x="198" y="244"/>
                  </a:lnTo>
                  <a:lnTo>
                    <a:pt x="198" y="234"/>
                  </a:lnTo>
                  <a:lnTo>
                    <a:pt x="200" y="226"/>
                  </a:lnTo>
                  <a:lnTo>
                    <a:pt x="204" y="224"/>
                  </a:lnTo>
                  <a:lnTo>
                    <a:pt x="210" y="222"/>
                  </a:lnTo>
                  <a:lnTo>
                    <a:pt x="212" y="212"/>
                  </a:lnTo>
                  <a:lnTo>
                    <a:pt x="214" y="204"/>
                  </a:lnTo>
                  <a:lnTo>
                    <a:pt x="222" y="190"/>
                  </a:lnTo>
                  <a:lnTo>
                    <a:pt x="232" y="178"/>
                  </a:lnTo>
                  <a:lnTo>
                    <a:pt x="232" y="170"/>
                  </a:lnTo>
                  <a:lnTo>
                    <a:pt x="232" y="162"/>
                  </a:lnTo>
                  <a:lnTo>
                    <a:pt x="232" y="138"/>
                  </a:lnTo>
                  <a:lnTo>
                    <a:pt x="234" y="134"/>
                  </a:lnTo>
                  <a:lnTo>
                    <a:pt x="236" y="126"/>
                  </a:lnTo>
                  <a:lnTo>
                    <a:pt x="238" y="120"/>
                  </a:lnTo>
                  <a:lnTo>
                    <a:pt x="238" y="108"/>
                  </a:lnTo>
                  <a:lnTo>
                    <a:pt x="246" y="106"/>
                  </a:lnTo>
                  <a:lnTo>
                    <a:pt x="254" y="102"/>
                  </a:lnTo>
                  <a:lnTo>
                    <a:pt x="260" y="96"/>
                  </a:lnTo>
                  <a:lnTo>
                    <a:pt x="264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4" y="80"/>
                  </a:lnTo>
                  <a:lnTo>
                    <a:pt x="250" y="76"/>
                  </a:lnTo>
                  <a:lnTo>
                    <a:pt x="246" y="68"/>
                  </a:lnTo>
                  <a:lnTo>
                    <a:pt x="242" y="58"/>
                  </a:lnTo>
                  <a:lnTo>
                    <a:pt x="238" y="38"/>
                  </a:lnTo>
                  <a:lnTo>
                    <a:pt x="236" y="28"/>
                  </a:lnTo>
                  <a:lnTo>
                    <a:pt x="232" y="18"/>
                  </a:lnTo>
                  <a:lnTo>
                    <a:pt x="230" y="12"/>
                  </a:lnTo>
                  <a:lnTo>
                    <a:pt x="222" y="8"/>
                  </a:lnTo>
                  <a:lnTo>
                    <a:pt x="216" y="4"/>
                  </a:lnTo>
                  <a:lnTo>
                    <a:pt x="212" y="0"/>
                  </a:lnTo>
                  <a:lnTo>
                    <a:pt x="206" y="0"/>
                  </a:lnTo>
                  <a:lnTo>
                    <a:pt x="204" y="4"/>
                  </a:lnTo>
                  <a:lnTo>
                    <a:pt x="194" y="10"/>
                  </a:lnTo>
                  <a:lnTo>
                    <a:pt x="188" y="16"/>
                  </a:lnTo>
                  <a:lnTo>
                    <a:pt x="178" y="22"/>
                  </a:lnTo>
                  <a:lnTo>
                    <a:pt x="174" y="16"/>
                  </a:lnTo>
                  <a:lnTo>
                    <a:pt x="44" y="16"/>
                  </a:lnTo>
                  <a:lnTo>
                    <a:pt x="44" y="54"/>
                  </a:lnTo>
                  <a:lnTo>
                    <a:pt x="32" y="54"/>
                  </a:lnTo>
                  <a:lnTo>
                    <a:pt x="28" y="62"/>
                  </a:lnTo>
                  <a:lnTo>
                    <a:pt x="34" y="130"/>
                  </a:lnTo>
                  <a:lnTo>
                    <a:pt x="24" y="132"/>
                  </a:lnTo>
                  <a:lnTo>
                    <a:pt x="18" y="136"/>
                  </a:lnTo>
                  <a:lnTo>
                    <a:pt x="14" y="142"/>
                  </a:lnTo>
                  <a:lnTo>
                    <a:pt x="12" y="150"/>
                  </a:lnTo>
                  <a:lnTo>
                    <a:pt x="8" y="156"/>
                  </a:lnTo>
                  <a:lnTo>
                    <a:pt x="6" y="164"/>
                  </a:lnTo>
                  <a:lnTo>
                    <a:pt x="6" y="182"/>
                  </a:lnTo>
                  <a:lnTo>
                    <a:pt x="4" y="186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2" y="194"/>
                  </a:lnTo>
                  <a:lnTo>
                    <a:pt x="10" y="198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6" y="212"/>
                  </a:lnTo>
                  <a:lnTo>
                    <a:pt x="18" y="218"/>
                  </a:lnTo>
                  <a:lnTo>
                    <a:pt x="18" y="2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59" name="Freeform 104"/>
            <p:cNvSpPr/>
            <p:nvPr/>
          </p:nvSpPr>
          <p:spPr bwMode="auto">
            <a:xfrm>
              <a:off x="5592597" y="4223833"/>
              <a:ext cx="244459" cy="383631"/>
            </a:xfrm>
            <a:custGeom>
              <a:avLst/>
              <a:gdLst>
                <a:gd name="T0" fmla="*/ 2147483647 w 168"/>
                <a:gd name="T1" fmla="*/ 2147483647 h 244"/>
                <a:gd name="T2" fmla="*/ 2147483647 w 168"/>
                <a:gd name="T3" fmla="*/ 2147483647 h 244"/>
                <a:gd name="T4" fmla="*/ 2147483647 w 168"/>
                <a:gd name="T5" fmla="*/ 2147483647 h 244"/>
                <a:gd name="T6" fmla="*/ 2147483647 w 168"/>
                <a:gd name="T7" fmla="*/ 2147483647 h 244"/>
                <a:gd name="T8" fmla="*/ 2147483647 w 168"/>
                <a:gd name="T9" fmla="*/ 2147483647 h 244"/>
                <a:gd name="T10" fmla="*/ 2147483647 w 168"/>
                <a:gd name="T11" fmla="*/ 2147483647 h 244"/>
                <a:gd name="T12" fmla="*/ 2147483647 w 168"/>
                <a:gd name="T13" fmla="*/ 2147483647 h 244"/>
                <a:gd name="T14" fmla="*/ 2147483647 w 168"/>
                <a:gd name="T15" fmla="*/ 2147483647 h 244"/>
                <a:gd name="T16" fmla="*/ 2147483647 w 168"/>
                <a:gd name="T17" fmla="*/ 2147483647 h 244"/>
                <a:gd name="T18" fmla="*/ 2147483647 w 168"/>
                <a:gd name="T19" fmla="*/ 2147483647 h 244"/>
                <a:gd name="T20" fmla="*/ 2147483647 w 168"/>
                <a:gd name="T21" fmla="*/ 2147483647 h 244"/>
                <a:gd name="T22" fmla="*/ 2147483647 w 168"/>
                <a:gd name="T23" fmla="*/ 2147483647 h 244"/>
                <a:gd name="T24" fmla="*/ 2147483647 w 168"/>
                <a:gd name="T25" fmla="*/ 2147483647 h 244"/>
                <a:gd name="T26" fmla="*/ 2147483647 w 168"/>
                <a:gd name="T27" fmla="*/ 2147483647 h 244"/>
                <a:gd name="T28" fmla="*/ 2147483647 w 168"/>
                <a:gd name="T29" fmla="*/ 2147483647 h 244"/>
                <a:gd name="T30" fmla="*/ 2147483647 w 168"/>
                <a:gd name="T31" fmla="*/ 2147483647 h 244"/>
                <a:gd name="T32" fmla="*/ 2147483647 w 168"/>
                <a:gd name="T33" fmla="*/ 2147483647 h 244"/>
                <a:gd name="T34" fmla="*/ 2147483647 w 168"/>
                <a:gd name="T35" fmla="*/ 2147483647 h 244"/>
                <a:gd name="T36" fmla="*/ 2147483647 w 168"/>
                <a:gd name="T37" fmla="*/ 2147483647 h 244"/>
                <a:gd name="T38" fmla="*/ 2147483647 w 168"/>
                <a:gd name="T39" fmla="*/ 2147483647 h 244"/>
                <a:gd name="T40" fmla="*/ 2147483647 w 168"/>
                <a:gd name="T41" fmla="*/ 2147483647 h 244"/>
                <a:gd name="T42" fmla="*/ 2147483647 w 168"/>
                <a:gd name="T43" fmla="*/ 2147483647 h 244"/>
                <a:gd name="T44" fmla="*/ 2147483647 w 168"/>
                <a:gd name="T45" fmla="*/ 2147483647 h 244"/>
                <a:gd name="T46" fmla="*/ 2147483647 w 168"/>
                <a:gd name="T47" fmla="*/ 2147483647 h 244"/>
                <a:gd name="T48" fmla="*/ 2147483647 w 168"/>
                <a:gd name="T49" fmla="*/ 2147483647 h 244"/>
                <a:gd name="T50" fmla="*/ 2147483647 w 168"/>
                <a:gd name="T51" fmla="*/ 2147483647 h 244"/>
                <a:gd name="T52" fmla="*/ 2147483647 w 168"/>
                <a:gd name="T53" fmla="*/ 2147483647 h 244"/>
                <a:gd name="T54" fmla="*/ 2147483647 w 168"/>
                <a:gd name="T55" fmla="*/ 2147483647 h 244"/>
                <a:gd name="T56" fmla="*/ 2147483647 w 168"/>
                <a:gd name="T57" fmla="*/ 2147483647 h 244"/>
                <a:gd name="T58" fmla="*/ 2147483647 w 168"/>
                <a:gd name="T59" fmla="*/ 2147483647 h 244"/>
                <a:gd name="T60" fmla="*/ 2147483647 w 168"/>
                <a:gd name="T61" fmla="*/ 2147483647 h 244"/>
                <a:gd name="T62" fmla="*/ 2147483647 w 168"/>
                <a:gd name="T63" fmla="*/ 2147483647 h 244"/>
                <a:gd name="T64" fmla="*/ 0 w 168"/>
                <a:gd name="T65" fmla="*/ 2147483647 h 244"/>
                <a:gd name="T66" fmla="*/ 2147483647 w 168"/>
                <a:gd name="T67" fmla="*/ 2147483647 h 244"/>
                <a:gd name="T68" fmla="*/ 2147483647 w 168"/>
                <a:gd name="T69" fmla="*/ 2147483647 h 2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68"/>
                <a:gd name="T106" fmla="*/ 0 h 244"/>
                <a:gd name="T107" fmla="*/ 168 w 168"/>
                <a:gd name="T108" fmla="*/ 244 h 2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68" h="244">
                  <a:moveTo>
                    <a:pt x="18" y="146"/>
                  </a:moveTo>
                  <a:lnTo>
                    <a:pt x="24" y="142"/>
                  </a:lnTo>
                  <a:lnTo>
                    <a:pt x="32" y="138"/>
                  </a:lnTo>
                  <a:lnTo>
                    <a:pt x="38" y="134"/>
                  </a:lnTo>
                  <a:lnTo>
                    <a:pt x="44" y="130"/>
                  </a:lnTo>
                  <a:lnTo>
                    <a:pt x="50" y="128"/>
                  </a:lnTo>
                  <a:lnTo>
                    <a:pt x="56" y="128"/>
                  </a:lnTo>
                  <a:lnTo>
                    <a:pt x="60" y="130"/>
                  </a:lnTo>
                  <a:lnTo>
                    <a:pt x="64" y="128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4"/>
                  </a:lnTo>
                  <a:lnTo>
                    <a:pt x="90" y="94"/>
                  </a:lnTo>
                  <a:lnTo>
                    <a:pt x="100" y="86"/>
                  </a:lnTo>
                  <a:lnTo>
                    <a:pt x="106" y="74"/>
                  </a:lnTo>
                  <a:lnTo>
                    <a:pt x="92" y="72"/>
                  </a:lnTo>
                  <a:lnTo>
                    <a:pt x="80" y="70"/>
                  </a:lnTo>
                  <a:lnTo>
                    <a:pt x="66" y="64"/>
                  </a:lnTo>
                  <a:lnTo>
                    <a:pt x="54" y="60"/>
                  </a:lnTo>
                  <a:lnTo>
                    <a:pt x="44" y="52"/>
                  </a:lnTo>
                  <a:lnTo>
                    <a:pt x="34" y="44"/>
                  </a:lnTo>
                  <a:lnTo>
                    <a:pt x="30" y="32"/>
                  </a:lnTo>
                  <a:lnTo>
                    <a:pt x="28" y="24"/>
                  </a:lnTo>
                  <a:lnTo>
                    <a:pt x="28" y="16"/>
                  </a:lnTo>
                  <a:lnTo>
                    <a:pt x="38" y="6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42" y="20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28"/>
                  </a:lnTo>
                  <a:lnTo>
                    <a:pt x="62" y="28"/>
                  </a:lnTo>
                  <a:lnTo>
                    <a:pt x="66" y="24"/>
                  </a:lnTo>
                  <a:lnTo>
                    <a:pt x="70" y="20"/>
                  </a:lnTo>
                  <a:lnTo>
                    <a:pt x="74" y="20"/>
                  </a:lnTo>
                  <a:lnTo>
                    <a:pt x="86" y="20"/>
                  </a:lnTo>
                  <a:lnTo>
                    <a:pt x="96" y="18"/>
                  </a:lnTo>
                  <a:lnTo>
                    <a:pt x="106" y="16"/>
                  </a:lnTo>
                  <a:lnTo>
                    <a:pt x="118" y="12"/>
                  </a:lnTo>
                  <a:lnTo>
                    <a:pt x="132" y="12"/>
                  </a:lnTo>
                  <a:lnTo>
                    <a:pt x="136" y="12"/>
                  </a:lnTo>
                  <a:lnTo>
                    <a:pt x="140" y="10"/>
                  </a:lnTo>
                  <a:lnTo>
                    <a:pt x="144" y="6"/>
                  </a:lnTo>
                  <a:lnTo>
                    <a:pt x="148" y="2"/>
                  </a:lnTo>
                  <a:lnTo>
                    <a:pt x="152" y="2"/>
                  </a:lnTo>
                  <a:lnTo>
                    <a:pt x="156" y="0"/>
                  </a:lnTo>
                  <a:lnTo>
                    <a:pt x="162" y="2"/>
                  </a:lnTo>
                  <a:lnTo>
                    <a:pt x="168" y="2"/>
                  </a:lnTo>
                  <a:lnTo>
                    <a:pt x="164" y="6"/>
                  </a:lnTo>
                  <a:lnTo>
                    <a:pt x="162" y="14"/>
                  </a:lnTo>
                  <a:lnTo>
                    <a:pt x="162" y="26"/>
                  </a:lnTo>
                  <a:lnTo>
                    <a:pt x="160" y="36"/>
                  </a:lnTo>
                  <a:lnTo>
                    <a:pt x="154" y="50"/>
                  </a:lnTo>
                  <a:lnTo>
                    <a:pt x="144" y="76"/>
                  </a:lnTo>
                  <a:lnTo>
                    <a:pt x="126" y="112"/>
                  </a:lnTo>
                  <a:lnTo>
                    <a:pt x="106" y="142"/>
                  </a:lnTo>
                  <a:lnTo>
                    <a:pt x="96" y="156"/>
                  </a:lnTo>
                  <a:lnTo>
                    <a:pt x="84" y="170"/>
                  </a:lnTo>
                  <a:lnTo>
                    <a:pt x="70" y="182"/>
                  </a:lnTo>
                  <a:lnTo>
                    <a:pt x="56" y="196"/>
                  </a:lnTo>
                  <a:lnTo>
                    <a:pt x="40" y="208"/>
                  </a:lnTo>
                  <a:lnTo>
                    <a:pt x="32" y="218"/>
                  </a:lnTo>
                  <a:lnTo>
                    <a:pt x="10" y="244"/>
                  </a:lnTo>
                  <a:lnTo>
                    <a:pt x="4" y="240"/>
                  </a:lnTo>
                  <a:lnTo>
                    <a:pt x="0" y="236"/>
                  </a:lnTo>
                  <a:lnTo>
                    <a:pt x="0" y="170"/>
                  </a:lnTo>
                  <a:lnTo>
                    <a:pt x="8" y="152"/>
                  </a:lnTo>
                  <a:lnTo>
                    <a:pt x="14" y="148"/>
                  </a:lnTo>
                  <a:lnTo>
                    <a:pt x="18" y="1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60" name="Freeform 105"/>
            <p:cNvSpPr/>
            <p:nvPr/>
          </p:nvSpPr>
          <p:spPr bwMode="auto">
            <a:xfrm>
              <a:off x="4849994" y="4503924"/>
              <a:ext cx="42665" cy="38495"/>
            </a:xfrm>
            <a:custGeom>
              <a:avLst/>
              <a:gdLst>
                <a:gd name="T0" fmla="*/ 2147483647 w 28"/>
                <a:gd name="T1" fmla="*/ 2147483647 h 24"/>
                <a:gd name="T2" fmla="*/ 2147483647 w 28"/>
                <a:gd name="T3" fmla="*/ 2147483647 h 24"/>
                <a:gd name="T4" fmla="*/ 2147483647 w 28"/>
                <a:gd name="T5" fmla="*/ 2147483647 h 24"/>
                <a:gd name="T6" fmla="*/ 0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0 h 24"/>
                <a:gd name="T14" fmla="*/ 2147483647 w 28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"/>
                <a:gd name="T25" fmla="*/ 0 h 24"/>
                <a:gd name="T26" fmla="*/ 28 w 28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" h="24">
                  <a:moveTo>
                    <a:pt x="28" y="24"/>
                  </a:moveTo>
                  <a:lnTo>
                    <a:pt x="18" y="24"/>
                  </a:lnTo>
                  <a:lnTo>
                    <a:pt x="12" y="24"/>
                  </a:lnTo>
                  <a:lnTo>
                    <a:pt x="0" y="22"/>
                  </a:lnTo>
                  <a:lnTo>
                    <a:pt x="6" y="2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61" name="Freeform 106"/>
            <p:cNvSpPr/>
            <p:nvPr/>
          </p:nvSpPr>
          <p:spPr bwMode="auto">
            <a:xfrm>
              <a:off x="5623730" y="4916758"/>
              <a:ext cx="181038" cy="394250"/>
            </a:xfrm>
            <a:custGeom>
              <a:avLst/>
              <a:gdLst>
                <a:gd name="T0" fmla="*/ 2147483647 w 124"/>
                <a:gd name="T1" fmla="*/ 2147483647 h 250"/>
                <a:gd name="T2" fmla="*/ 2147483647 w 124"/>
                <a:gd name="T3" fmla="*/ 2147483647 h 250"/>
                <a:gd name="T4" fmla="*/ 2147483647 w 124"/>
                <a:gd name="T5" fmla="*/ 2147483647 h 250"/>
                <a:gd name="T6" fmla="*/ 2147483647 w 124"/>
                <a:gd name="T7" fmla="*/ 2147483647 h 250"/>
                <a:gd name="T8" fmla="*/ 2147483647 w 124"/>
                <a:gd name="T9" fmla="*/ 2147483647 h 250"/>
                <a:gd name="T10" fmla="*/ 2147483647 w 124"/>
                <a:gd name="T11" fmla="*/ 2147483647 h 250"/>
                <a:gd name="T12" fmla="*/ 2147483647 w 124"/>
                <a:gd name="T13" fmla="*/ 2147483647 h 250"/>
                <a:gd name="T14" fmla="*/ 2147483647 w 124"/>
                <a:gd name="T15" fmla="*/ 2147483647 h 250"/>
                <a:gd name="T16" fmla="*/ 2147483647 w 124"/>
                <a:gd name="T17" fmla="*/ 2147483647 h 250"/>
                <a:gd name="T18" fmla="*/ 2147483647 w 124"/>
                <a:gd name="T19" fmla="*/ 0 h 250"/>
                <a:gd name="T20" fmla="*/ 2147483647 w 124"/>
                <a:gd name="T21" fmla="*/ 2147483647 h 250"/>
                <a:gd name="T22" fmla="*/ 2147483647 w 124"/>
                <a:gd name="T23" fmla="*/ 2147483647 h 250"/>
                <a:gd name="T24" fmla="*/ 2147483647 w 124"/>
                <a:gd name="T25" fmla="*/ 2147483647 h 250"/>
                <a:gd name="T26" fmla="*/ 2147483647 w 124"/>
                <a:gd name="T27" fmla="*/ 2147483647 h 250"/>
                <a:gd name="T28" fmla="*/ 2147483647 w 124"/>
                <a:gd name="T29" fmla="*/ 2147483647 h 250"/>
                <a:gd name="T30" fmla="*/ 2147483647 w 124"/>
                <a:gd name="T31" fmla="*/ 2147483647 h 250"/>
                <a:gd name="T32" fmla="*/ 2147483647 w 124"/>
                <a:gd name="T33" fmla="*/ 2147483647 h 250"/>
                <a:gd name="T34" fmla="*/ 2147483647 w 124"/>
                <a:gd name="T35" fmla="*/ 2147483647 h 250"/>
                <a:gd name="T36" fmla="*/ 2147483647 w 124"/>
                <a:gd name="T37" fmla="*/ 2147483647 h 250"/>
                <a:gd name="T38" fmla="*/ 2147483647 w 124"/>
                <a:gd name="T39" fmla="*/ 2147483647 h 250"/>
                <a:gd name="T40" fmla="*/ 2147483647 w 124"/>
                <a:gd name="T41" fmla="*/ 2147483647 h 250"/>
                <a:gd name="T42" fmla="*/ 2147483647 w 124"/>
                <a:gd name="T43" fmla="*/ 2147483647 h 250"/>
                <a:gd name="T44" fmla="*/ 2147483647 w 124"/>
                <a:gd name="T45" fmla="*/ 2147483647 h 250"/>
                <a:gd name="T46" fmla="*/ 2147483647 w 124"/>
                <a:gd name="T47" fmla="*/ 2147483647 h 250"/>
                <a:gd name="T48" fmla="*/ 2147483647 w 124"/>
                <a:gd name="T49" fmla="*/ 2147483647 h 250"/>
                <a:gd name="T50" fmla="*/ 2147483647 w 124"/>
                <a:gd name="T51" fmla="*/ 2147483647 h 250"/>
                <a:gd name="T52" fmla="*/ 2147483647 w 124"/>
                <a:gd name="T53" fmla="*/ 2147483647 h 250"/>
                <a:gd name="T54" fmla="*/ 2147483647 w 124"/>
                <a:gd name="T55" fmla="*/ 2147483647 h 250"/>
                <a:gd name="T56" fmla="*/ 0 w 124"/>
                <a:gd name="T57" fmla="*/ 2147483647 h 250"/>
                <a:gd name="T58" fmla="*/ 2147483647 w 124"/>
                <a:gd name="T59" fmla="*/ 2147483647 h 250"/>
                <a:gd name="T60" fmla="*/ 2147483647 w 124"/>
                <a:gd name="T61" fmla="*/ 2147483647 h 250"/>
                <a:gd name="T62" fmla="*/ 2147483647 w 124"/>
                <a:gd name="T63" fmla="*/ 2147483647 h 250"/>
                <a:gd name="T64" fmla="*/ 2147483647 w 124"/>
                <a:gd name="T65" fmla="*/ 2147483647 h 250"/>
                <a:gd name="T66" fmla="*/ 2147483647 w 124"/>
                <a:gd name="T67" fmla="*/ 2147483647 h 250"/>
                <a:gd name="T68" fmla="*/ 2147483647 w 124"/>
                <a:gd name="T69" fmla="*/ 2147483647 h 2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4"/>
                <a:gd name="T106" fmla="*/ 0 h 250"/>
                <a:gd name="T107" fmla="*/ 124 w 124"/>
                <a:gd name="T108" fmla="*/ 250 h 2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4" h="250">
                  <a:moveTo>
                    <a:pt x="26" y="84"/>
                  </a:moveTo>
                  <a:lnTo>
                    <a:pt x="30" y="84"/>
                  </a:lnTo>
                  <a:lnTo>
                    <a:pt x="32" y="82"/>
                  </a:lnTo>
                  <a:lnTo>
                    <a:pt x="38" y="76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8"/>
                  </a:lnTo>
                  <a:lnTo>
                    <a:pt x="56" y="68"/>
                  </a:lnTo>
                  <a:lnTo>
                    <a:pt x="62" y="66"/>
                  </a:lnTo>
                  <a:lnTo>
                    <a:pt x="64" y="64"/>
                  </a:lnTo>
                  <a:lnTo>
                    <a:pt x="74" y="56"/>
                  </a:lnTo>
                  <a:lnTo>
                    <a:pt x="88" y="32"/>
                  </a:lnTo>
                  <a:lnTo>
                    <a:pt x="90" y="30"/>
                  </a:lnTo>
                  <a:lnTo>
                    <a:pt x="92" y="28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4" y="18"/>
                  </a:lnTo>
                  <a:lnTo>
                    <a:pt x="104" y="12"/>
                  </a:lnTo>
                  <a:lnTo>
                    <a:pt x="106" y="6"/>
                  </a:lnTo>
                  <a:lnTo>
                    <a:pt x="110" y="0"/>
                  </a:lnTo>
                  <a:lnTo>
                    <a:pt x="110" y="8"/>
                  </a:lnTo>
                  <a:lnTo>
                    <a:pt x="112" y="16"/>
                  </a:lnTo>
                  <a:lnTo>
                    <a:pt x="118" y="32"/>
                  </a:lnTo>
                  <a:lnTo>
                    <a:pt x="122" y="52"/>
                  </a:lnTo>
                  <a:lnTo>
                    <a:pt x="124" y="58"/>
                  </a:lnTo>
                  <a:lnTo>
                    <a:pt x="124" y="68"/>
                  </a:lnTo>
                  <a:lnTo>
                    <a:pt x="122" y="72"/>
                  </a:lnTo>
                  <a:lnTo>
                    <a:pt x="120" y="74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16" y="64"/>
                  </a:lnTo>
                  <a:lnTo>
                    <a:pt x="112" y="68"/>
                  </a:lnTo>
                  <a:lnTo>
                    <a:pt x="110" y="70"/>
                  </a:lnTo>
                  <a:lnTo>
                    <a:pt x="110" y="78"/>
                  </a:lnTo>
                  <a:lnTo>
                    <a:pt x="110" y="82"/>
                  </a:lnTo>
                  <a:lnTo>
                    <a:pt x="112" y="86"/>
                  </a:lnTo>
                  <a:lnTo>
                    <a:pt x="114" y="86"/>
                  </a:lnTo>
                  <a:lnTo>
                    <a:pt x="114" y="90"/>
                  </a:lnTo>
                  <a:lnTo>
                    <a:pt x="112" y="96"/>
                  </a:lnTo>
                  <a:lnTo>
                    <a:pt x="106" y="106"/>
                  </a:lnTo>
                  <a:lnTo>
                    <a:pt x="98" y="118"/>
                  </a:lnTo>
                  <a:lnTo>
                    <a:pt x="82" y="162"/>
                  </a:lnTo>
                  <a:lnTo>
                    <a:pt x="74" y="182"/>
                  </a:lnTo>
                  <a:lnTo>
                    <a:pt x="70" y="206"/>
                  </a:lnTo>
                  <a:lnTo>
                    <a:pt x="66" y="216"/>
                  </a:lnTo>
                  <a:lnTo>
                    <a:pt x="64" y="222"/>
                  </a:lnTo>
                  <a:lnTo>
                    <a:pt x="60" y="230"/>
                  </a:lnTo>
                  <a:lnTo>
                    <a:pt x="58" y="240"/>
                  </a:lnTo>
                  <a:lnTo>
                    <a:pt x="48" y="242"/>
                  </a:lnTo>
                  <a:lnTo>
                    <a:pt x="42" y="246"/>
                  </a:lnTo>
                  <a:lnTo>
                    <a:pt x="38" y="250"/>
                  </a:lnTo>
                  <a:lnTo>
                    <a:pt x="28" y="250"/>
                  </a:lnTo>
                  <a:lnTo>
                    <a:pt x="20" y="250"/>
                  </a:lnTo>
                  <a:lnTo>
                    <a:pt x="14" y="244"/>
                  </a:lnTo>
                  <a:lnTo>
                    <a:pt x="10" y="238"/>
                  </a:lnTo>
                  <a:lnTo>
                    <a:pt x="8" y="228"/>
                  </a:lnTo>
                  <a:lnTo>
                    <a:pt x="2" y="210"/>
                  </a:lnTo>
                  <a:lnTo>
                    <a:pt x="0" y="192"/>
                  </a:lnTo>
                  <a:lnTo>
                    <a:pt x="2" y="182"/>
                  </a:lnTo>
                  <a:lnTo>
                    <a:pt x="6" y="174"/>
                  </a:lnTo>
                  <a:lnTo>
                    <a:pt x="10" y="168"/>
                  </a:lnTo>
                  <a:lnTo>
                    <a:pt x="12" y="164"/>
                  </a:lnTo>
                  <a:lnTo>
                    <a:pt x="22" y="152"/>
                  </a:lnTo>
                  <a:lnTo>
                    <a:pt x="24" y="144"/>
                  </a:lnTo>
                  <a:lnTo>
                    <a:pt x="26" y="136"/>
                  </a:lnTo>
                  <a:lnTo>
                    <a:pt x="24" y="128"/>
                  </a:lnTo>
                  <a:lnTo>
                    <a:pt x="20" y="120"/>
                  </a:lnTo>
                  <a:lnTo>
                    <a:pt x="18" y="114"/>
                  </a:lnTo>
                  <a:lnTo>
                    <a:pt x="16" y="108"/>
                  </a:lnTo>
                  <a:lnTo>
                    <a:pt x="26" y="8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62" name="Freeform 107"/>
            <p:cNvSpPr/>
            <p:nvPr/>
          </p:nvSpPr>
          <p:spPr bwMode="auto">
            <a:xfrm>
              <a:off x="5185549" y="3653033"/>
              <a:ext cx="265215" cy="289383"/>
            </a:xfrm>
            <a:custGeom>
              <a:avLst/>
              <a:gdLst>
                <a:gd name="T0" fmla="*/ 2147483647 w 182"/>
                <a:gd name="T1" fmla="*/ 2147483647 h 182"/>
                <a:gd name="T2" fmla="*/ 2147483647 w 182"/>
                <a:gd name="T3" fmla="*/ 2147483647 h 182"/>
                <a:gd name="T4" fmla="*/ 2147483647 w 182"/>
                <a:gd name="T5" fmla="*/ 2147483647 h 182"/>
                <a:gd name="T6" fmla="*/ 2147483647 w 182"/>
                <a:gd name="T7" fmla="*/ 2147483647 h 182"/>
                <a:gd name="T8" fmla="*/ 2147483647 w 182"/>
                <a:gd name="T9" fmla="*/ 2147483647 h 182"/>
                <a:gd name="T10" fmla="*/ 2147483647 w 182"/>
                <a:gd name="T11" fmla="*/ 2147483647 h 182"/>
                <a:gd name="T12" fmla="*/ 0 w 182"/>
                <a:gd name="T13" fmla="*/ 2147483647 h 182"/>
                <a:gd name="T14" fmla="*/ 2147483647 w 182"/>
                <a:gd name="T15" fmla="*/ 2147483647 h 182"/>
                <a:gd name="T16" fmla="*/ 2147483647 w 182"/>
                <a:gd name="T17" fmla="*/ 2147483647 h 182"/>
                <a:gd name="T18" fmla="*/ 0 w 182"/>
                <a:gd name="T19" fmla="*/ 2147483647 h 182"/>
                <a:gd name="T20" fmla="*/ 2147483647 w 182"/>
                <a:gd name="T21" fmla="*/ 0 h 182"/>
                <a:gd name="T22" fmla="*/ 2147483647 w 182"/>
                <a:gd name="T23" fmla="*/ 2147483647 h 182"/>
                <a:gd name="T24" fmla="*/ 2147483647 w 182"/>
                <a:gd name="T25" fmla="*/ 2147483647 h 182"/>
                <a:gd name="T26" fmla="*/ 2147483647 w 182"/>
                <a:gd name="T27" fmla="*/ 2147483647 h 182"/>
                <a:gd name="T28" fmla="*/ 2147483647 w 182"/>
                <a:gd name="T29" fmla="*/ 2147483647 h 182"/>
                <a:gd name="T30" fmla="*/ 2147483647 w 182"/>
                <a:gd name="T31" fmla="*/ 2147483647 h 182"/>
                <a:gd name="T32" fmla="*/ 2147483647 w 182"/>
                <a:gd name="T33" fmla="*/ 2147483647 h 182"/>
                <a:gd name="T34" fmla="*/ 2147483647 w 182"/>
                <a:gd name="T35" fmla="*/ 2147483647 h 182"/>
                <a:gd name="T36" fmla="*/ 2147483647 w 182"/>
                <a:gd name="T37" fmla="*/ 2147483647 h 182"/>
                <a:gd name="T38" fmla="*/ 2147483647 w 182"/>
                <a:gd name="T39" fmla="*/ 2147483647 h 182"/>
                <a:gd name="T40" fmla="*/ 2147483647 w 182"/>
                <a:gd name="T41" fmla="*/ 2147483647 h 182"/>
                <a:gd name="T42" fmla="*/ 2147483647 w 182"/>
                <a:gd name="T43" fmla="*/ 2147483647 h 182"/>
                <a:gd name="T44" fmla="*/ 2147483647 w 182"/>
                <a:gd name="T45" fmla="*/ 2147483647 h 182"/>
                <a:gd name="T46" fmla="*/ 2147483647 w 182"/>
                <a:gd name="T47" fmla="*/ 2147483647 h 182"/>
                <a:gd name="T48" fmla="*/ 2147483647 w 182"/>
                <a:gd name="T49" fmla="*/ 2147483647 h 182"/>
                <a:gd name="T50" fmla="*/ 2147483647 w 182"/>
                <a:gd name="T51" fmla="*/ 2147483647 h 182"/>
                <a:gd name="T52" fmla="*/ 2147483647 w 182"/>
                <a:gd name="T53" fmla="*/ 2147483647 h 182"/>
                <a:gd name="T54" fmla="*/ 2147483647 w 182"/>
                <a:gd name="T55" fmla="*/ 2147483647 h 182"/>
                <a:gd name="T56" fmla="*/ 2147483647 w 182"/>
                <a:gd name="T57" fmla="*/ 2147483647 h 182"/>
                <a:gd name="T58" fmla="*/ 2147483647 w 182"/>
                <a:gd name="T59" fmla="*/ 2147483647 h 182"/>
                <a:gd name="T60" fmla="*/ 2147483647 w 182"/>
                <a:gd name="T61" fmla="*/ 2147483647 h 182"/>
                <a:gd name="T62" fmla="*/ 2147483647 w 182"/>
                <a:gd name="T63" fmla="*/ 2147483647 h 18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2"/>
                <a:gd name="T97" fmla="*/ 0 h 182"/>
                <a:gd name="T98" fmla="*/ 182 w 182"/>
                <a:gd name="T99" fmla="*/ 182 h 18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2" h="182">
                  <a:moveTo>
                    <a:pt x="180" y="160"/>
                  </a:moveTo>
                  <a:lnTo>
                    <a:pt x="174" y="160"/>
                  </a:lnTo>
                  <a:lnTo>
                    <a:pt x="172" y="164"/>
                  </a:lnTo>
                  <a:lnTo>
                    <a:pt x="162" y="170"/>
                  </a:lnTo>
                  <a:lnTo>
                    <a:pt x="156" y="176"/>
                  </a:lnTo>
                  <a:lnTo>
                    <a:pt x="146" y="182"/>
                  </a:lnTo>
                  <a:lnTo>
                    <a:pt x="142" y="176"/>
                  </a:lnTo>
                  <a:lnTo>
                    <a:pt x="12" y="176"/>
                  </a:lnTo>
                  <a:lnTo>
                    <a:pt x="8" y="50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8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36" y="8"/>
                  </a:lnTo>
                  <a:lnTo>
                    <a:pt x="54" y="12"/>
                  </a:lnTo>
                  <a:lnTo>
                    <a:pt x="68" y="14"/>
                  </a:lnTo>
                  <a:lnTo>
                    <a:pt x="76" y="12"/>
                  </a:lnTo>
                  <a:lnTo>
                    <a:pt x="84" y="8"/>
                  </a:lnTo>
                  <a:lnTo>
                    <a:pt x="92" y="4"/>
                  </a:lnTo>
                  <a:lnTo>
                    <a:pt x="100" y="2"/>
                  </a:lnTo>
                  <a:lnTo>
                    <a:pt x="104" y="2"/>
                  </a:lnTo>
                  <a:lnTo>
                    <a:pt x="108" y="6"/>
                  </a:lnTo>
                  <a:lnTo>
                    <a:pt x="112" y="8"/>
                  </a:lnTo>
                  <a:lnTo>
                    <a:pt x="118" y="10"/>
                  </a:lnTo>
                  <a:lnTo>
                    <a:pt x="124" y="10"/>
                  </a:lnTo>
                  <a:lnTo>
                    <a:pt x="132" y="8"/>
                  </a:lnTo>
                  <a:lnTo>
                    <a:pt x="138" y="8"/>
                  </a:lnTo>
                  <a:lnTo>
                    <a:pt x="140" y="8"/>
                  </a:lnTo>
                  <a:lnTo>
                    <a:pt x="142" y="10"/>
                  </a:lnTo>
                  <a:lnTo>
                    <a:pt x="146" y="14"/>
                  </a:lnTo>
                  <a:lnTo>
                    <a:pt x="152" y="22"/>
                  </a:lnTo>
                  <a:lnTo>
                    <a:pt x="156" y="32"/>
                  </a:lnTo>
                  <a:lnTo>
                    <a:pt x="158" y="42"/>
                  </a:lnTo>
                  <a:lnTo>
                    <a:pt x="154" y="56"/>
                  </a:lnTo>
                  <a:lnTo>
                    <a:pt x="154" y="64"/>
                  </a:lnTo>
                  <a:lnTo>
                    <a:pt x="158" y="66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46" y="66"/>
                  </a:lnTo>
                  <a:lnTo>
                    <a:pt x="142" y="64"/>
                  </a:lnTo>
                  <a:lnTo>
                    <a:pt x="134" y="52"/>
                  </a:lnTo>
                  <a:lnTo>
                    <a:pt x="128" y="40"/>
                  </a:lnTo>
                  <a:lnTo>
                    <a:pt x="120" y="32"/>
                  </a:lnTo>
                  <a:lnTo>
                    <a:pt x="122" y="38"/>
                  </a:lnTo>
                  <a:lnTo>
                    <a:pt x="124" y="46"/>
                  </a:lnTo>
                  <a:lnTo>
                    <a:pt x="136" y="66"/>
                  </a:lnTo>
                  <a:lnTo>
                    <a:pt x="156" y="102"/>
                  </a:lnTo>
                  <a:lnTo>
                    <a:pt x="162" y="112"/>
                  </a:lnTo>
                  <a:lnTo>
                    <a:pt x="168" y="120"/>
                  </a:lnTo>
                  <a:lnTo>
                    <a:pt x="174" y="126"/>
                  </a:lnTo>
                  <a:lnTo>
                    <a:pt x="176" y="138"/>
                  </a:lnTo>
                  <a:lnTo>
                    <a:pt x="178" y="150"/>
                  </a:lnTo>
                  <a:lnTo>
                    <a:pt x="182" y="160"/>
                  </a:lnTo>
                  <a:lnTo>
                    <a:pt x="180" y="1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63" name="Freeform 108"/>
            <p:cNvSpPr/>
            <p:nvPr/>
          </p:nvSpPr>
          <p:spPr bwMode="auto">
            <a:xfrm>
              <a:off x="4841923" y="3605245"/>
              <a:ext cx="362076" cy="398232"/>
            </a:xfrm>
            <a:custGeom>
              <a:avLst/>
              <a:gdLst>
                <a:gd name="T0" fmla="*/ 2147483647 w 247"/>
                <a:gd name="T1" fmla="*/ 2147483647 h 252"/>
                <a:gd name="T2" fmla="*/ 2147483647 w 247"/>
                <a:gd name="T3" fmla="*/ 2147483647 h 252"/>
                <a:gd name="T4" fmla="*/ 2147483647 w 247"/>
                <a:gd name="T5" fmla="*/ 2147483647 h 252"/>
                <a:gd name="T6" fmla="*/ 2147483647 w 247"/>
                <a:gd name="T7" fmla="*/ 2147483647 h 252"/>
                <a:gd name="T8" fmla="*/ 2147483647 w 247"/>
                <a:gd name="T9" fmla="*/ 2147483647 h 252"/>
                <a:gd name="T10" fmla="*/ 2147483647 w 247"/>
                <a:gd name="T11" fmla="*/ 2147483647 h 252"/>
                <a:gd name="T12" fmla="*/ 2147483647 w 247"/>
                <a:gd name="T13" fmla="*/ 2147483647 h 252"/>
                <a:gd name="T14" fmla="*/ 2147483647 w 247"/>
                <a:gd name="T15" fmla="*/ 2147483647 h 252"/>
                <a:gd name="T16" fmla="*/ 2147483647 w 247"/>
                <a:gd name="T17" fmla="*/ 2147483647 h 252"/>
                <a:gd name="T18" fmla="*/ 2147483647 w 247"/>
                <a:gd name="T19" fmla="*/ 2147483647 h 252"/>
                <a:gd name="T20" fmla="*/ 2147483647 w 247"/>
                <a:gd name="T21" fmla="*/ 2147483647 h 252"/>
                <a:gd name="T22" fmla="*/ 2147483647 w 247"/>
                <a:gd name="T23" fmla="*/ 2147483647 h 252"/>
                <a:gd name="T24" fmla="*/ 2147483647 w 247"/>
                <a:gd name="T25" fmla="*/ 2147483647 h 252"/>
                <a:gd name="T26" fmla="*/ 2147483647 w 247"/>
                <a:gd name="T27" fmla="*/ 2147483647 h 252"/>
                <a:gd name="T28" fmla="*/ 2147483647 w 247"/>
                <a:gd name="T29" fmla="*/ 2147483647 h 252"/>
                <a:gd name="T30" fmla="*/ 2147483647 w 247"/>
                <a:gd name="T31" fmla="*/ 2147483647 h 252"/>
                <a:gd name="T32" fmla="*/ 2147483647 w 247"/>
                <a:gd name="T33" fmla="*/ 2147483647 h 252"/>
                <a:gd name="T34" fmla="*/ 2147483647 w 247"/>
                <a:gd name="T35" fmla="*/ 2147483647 h 252"/>
                <a:gd name="T36" fmla="*/ 2147483647 w 247"/>
                <a:gd name="T37" fmla="*/ 2147483647 h 252"/>
                <a:gd name="T38" fmla="*/ 2147483647 w 247"/>
                <a:gd name="T39" fmla="*/ 2147483647 h 252"/>
                <a:gd name="T40" fmla="*/ 2147483647 w 247"/>
                <a:gd name="T41" fmla="*/ 2147483647 h 252"/>
                <a:gd name="T42" fmla="*/ 2147483647 w 247"/>
                <a:gd name="T43" fmla="*/ 2147483647 h 252"/>
                <a:gd name="T44" fmla="*/ 2147483647 w 247"/>
                <a:gd name="T45" fmla="*/ 2147483647 h 252"/>
                <a:gd name="T46" fmla="*/ 2147483647 w 247"/>
                <a:gd name="T47" fmla="*/ 2147483647 h 252"/>
                <a:gd name="T48" fmla="*/ 2147483647 w 247"/>
                <a:gd name="T49" fmla="*/ 0 h 252"/>
                <a:gd name="T50" fmla="*/ 2147483647 w 247"/>
                <a:gd name="T51" fmla="*/ 2147483647 h 252"/>
                <a:gd name="T52" fmla="*/ 2147483647 w 247"/>
                <a:gd name="T53" fmla="*/ 2147483647 h 252"/>
                <a:gd name="T54" fmla="*/ 2147483647 w 247"/>
                <a:gd name="T55" fmla="*/ 2147483647 h 252"/>
                <a:gd name="T56" fmla="*/ 2147483647 w 247"/>
                <a:gd name="T57" fmla="*/ 2147483647 h 252"/>
                <a:gd name="T58" fmla="*/ 2147483647 w 247"/>
                <a:gd name="T59" fmla="*/ 2147483647 h 252"/>
                <a:gd name="T60" fmla="*/ 0 w 247"/>
                <a:gd name="T61" fmla="*/ 2147483647 h 252"/>
                <a:gd name="T62" fmla="*/ 2147483647 w 247"/>
                <a:gd name="T63" fmla="*/ 2147483647 h 252"/>
                <a:gd name="T64" fmla="*/ 2147483647 w 247"/>
                <a:gd name="T65" fmla="*/ 2147483647 h 252"/>
                <a:gd name="T66" fmla="*/ 2147483647 w 247"/>
                <a:gd name="T67" fmla="*/ 2147483647 h 252"/>
                <a:gd name="T68" fmla="*/ 2147483647 w 247"/>
                <a:gd name="T69" fmla="*/ 2147483647 h 252"/>
                <a:gd name="T70" fmla="*/ 2147483647 w 247"/>
                <a:gd name="T71" fmla="*/ 2147483647 h 252"/>
                <a:gd name="T72" fmla="*/ 2147483647 w 247"/>
                <a:gd name="T73" fmla="*/ 2147483647 h 252"/>
                <a:gd name="T74" fmla="*/ 2147483647 w 247"/>
                <a:gd name="T75" fmla="*/ 2147483647 h 252"/>
                <a:gd name="T76" fmla="*/ 2147483647 w 247"/>
                <a:gd name="T77" fmla="*/ 2147483647 h 252"/>
                <a:gd name="T78" fmla="*/ 2147483647 w 247"/>
                <a:gd name="T79" fmla="*/ 2147483647 h 252"/>
                <a:gd name="T80" fmla="*/ 2147483647 w 247"/>
                <a:gd name="T81" fmla="*/ 2147483647 h 252"/>
                <a:gd name="T82" fmla="*/ 2147483647 w 247"/>
                <a:gd name="T83" fmla="*/ 2147483647 h 252"/>
                <a:gd name="T84" fmla="*/ 2147483647 w 247"/>
                <a:gd name="T85" fmla="*/ 2147483647 h 252"/>
                <a:gd name="T86" fmla="*/ 2147483647 w 247"/>
                <a:gd name="T87" fmla="*/ 2147483647 h 252"/>
                <a:gd name="T88" fmla="*/ 2147483647 w 247"/>
                <a:gd name="T89" fmla="*/ 2147483647 h 2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7"/>
                <a:gd name="T136" fmla="*/ 0 h 252"/>
                <a:gd name="T137" fmla="*/ 247 w 247"/>
                <a:gd name="T138" fmla="*/ 252 h 25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7" h="252">
                  <a:moveTo>
                    <a:pt x="247" y="206"/>
                  </a:moveTo>
                  <a:lnTo>
                    <a:pt x="243" y="80"/>
                  </a:lnTo>
                  <a:lnTo>
                    <a:pt x="243" y="74"/>
                  </a:lnTo>
                  <a:lnTo>
                    <a:pt x="239" y="70"/>
                  </a:lnTo>
                  <a:lnTo>
                    <a:pt x="237" y="68"/>
                  </a:lnTo>
                  <a:lnTo>
                    <a:pt x="235" y="60"/>
                  </a:lnTo>
                  <a:lnTo>
                    <a:pt x="235" y="56"/>
                  </a:lnTo>
                  <a:lnTo>
                    <a:pt x="237" y="52"/>
                  </a:lnTo>
                  <a:lnTo>
                    <a:pt x="239" y="48"/>
                  </a:lnTo>
                  <a:lnTo>
                    <a:pt x="241" y="44"/>
                  </a:lnTo>
                  <a:lnTo>
                    <a:pt x="237" y="42"/>
                  </a:lnTo>
                  <a:lnTo>
                    <a:pt x="235" y="40"/>
                  </a:lnTo>
                  <a:lnTo>
                    <a:pt x="235" y="38"/>
                  </a:lnTo>
                  <a:lnTo>
                    <a:pt x="237" y="34"/>
                  </a:lnTo>
                  <a:lnTo>
                    <a:pt x="241" y="30"/>
                  </a:lnTo>
                  <a:lnTo>
                    <a:pt x="215" y="20"/>
                  </a:lnTo>
                  <a:lnTo>
                    <a:pt x="209" y="16"/>
                  </a:lnTo>
                  <a:lnTo>
                    <a:pt x="203" y="12"/>
                  </a:lnTo>
                  <a:lnTo>
                    <a:pt x="197" y="6"/>
                  </a:lnTo>
                  <a:lnTo>
                    <a:pt x="193" y="4"/>
                  </a:lnTo>
                  <a:lnTo>
                    <a:pt x="189" y="4"/>
                  </a:lnTo>
                  <a:lnTo>
                    <a:pt x="181" y="6"/>
                  </a:lnTo>
                  <a:lnTo>
                    <a:pt x="171" y="12"/>
                  </a:lnTo>
                  <a:lnTo>
                    <a:pt x="163" y="20"/>
                  </a:lnTo>
                  <a:lnTo>
                    <a:pt x="163" y="24"/>
                  </a:lnTo>
                  <a:lnTo>
                    <a:pt x="161" y="28"/>
                  </a:lnTo>
                  <a:lnTo>
                    <a:pt x="163" y="36"/>
                  </a:lnTo>
                  <a:lnTo>
                    <a:pt x="163" y="38"/>
                  </a:lnTo>
                  <a:lnTo>
                    <a:pt x="165" y="40"/>
                  </a:lnTo>
                  <a:lnTo>
                    <a:pt x="163" y="44"/>
                  </a:lnTo>
                  <a:lnTo>
                    <a:pt x="161" y="48"/>
                  </a:lnTo>
                  <a:lnTo>
                    <a:pt x="157" y="52"/>
                  </a:lnTo>
                  <a:lnTo>
                    <a:pt x="149" y="54"/>
                  </a:lnTo>
                  <a:lnTo>
                    <a:pt x="145" y="54"/>
                  </a:lnTo>
                  <a:lnTo>
                    <a:pt x="139" y="52"/>
                  </a:lnTo>
                  <a:lnTo>
                    <a:pt x="133" y="46"/>
                  </a:lnTo>
                  <a:lnTo>
                    <a:pt x="125" y="40"/>
                  </a:lnTo>
                  <a:lnTo>
                    <a:pt x="115" y="38"/>
                  </a:lnTo>
                  <a:lnTo>
                    <a:pt x="111" y="36"/>
                  </a:lnTo>
                  <a:lnTo>
                    <a:pt x="107" y="36"/>
                  </a:lnTo>
                  <a:lnTo>
                    <a:pt x="103" y="36"/>
                  </a:lnTo>
                  <a:lnTo>
                    <a:pt x="99" y="34"/>
                  </a:lnTo>
                  <a:lnTo>
                    <a:pt x="93" y="30"/>
                  </a:lnTo>
                  <a:lnTo>
                    <a:pt x="89" y="24"/>
                  </a:lnTo>
                  <a:lnTo>
                    <a:pt x="85" y="18"/>
                  </a:lnTo>
                  <a:lnTo>
                    <a:pt x="81" y="16"/>
                  </a:lnTo>
                  <a:lnTo>
                    <a:pt x="77" y="14"/>
                  </a:lnTo>
                  <a:lnTo>
                    <a:pt x="53" y="10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8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8" y="36"/>
                  </a:lnTo>
                  <a:lnTo>
                    <a:pt x="8" y="40"/>
                  </a:lnTo>
                  <a:lnTo>
                    <a:pt x="10" y="40"/>
                  </a:lnTo>
                  <a:lnTo>
                    <a:pt x="4" y="52"/>
                  </a:lnTo>
                  <a:lnTo>
                    <a:pt x="0" y="56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2" y="74"/>
                  </a:lnTo>
                  <a:lnTo>
                    <a:pt x="4" y="80"/>
                  </a:lnTo>
                  <a:lnTo>
                    <a:pt x="4" y="88"/>
                  </a:lnTo>
                  <a:lnTo>
                    <a:pt x="6" y="120"/>
                  </a:lnTo>
                  <a:lnTo>
                    <a:pt x="2" y="124"/>
                  </a:lnTo>
                  <a:lnTo>
                    <a:pt x="0" y="132"/>
                  </a:lnTo>
                  <a:lnTo>
                    <a:pt x="2" y="136"/>
                  </a:lnTo>
                  <a:lnTo>
                    <a:pt x="4" y="140"/>
                  </a:lnTo>
                  <a:lnTo>
                    <a:pt x="10" y="152"/>
                  </a:lnTo>
                  <a:lnTo>
                    <a:pt x="12" y="158"/>
                  </a:lnTo>
                  <a:lnTo>
                    <a:pt x="18" y="162"/>
                  </a:lnTo>
                  <a:lnTo>
                    <a:pt x="28" y="166"/>
                  </a:lnTo>
                  <a:lnTo>
                    <a:pt x="32" y="168"/>
                  </a:lnTo>
                  <a:lnTo>
                    <a:pt x="36" y="174"/>
                  </a:lnTo>
                  <a:lnTo>
                    <a:pt x="40" y="182"/>
                  </a:lnTo>
                  <a:lnTo>
                    <a:pt x="42" y="182"/>
                  </a:lnTo>
                  <a:lnTo>
                    <a:pt x="46" y="182"/>
                  </a:lnTo>
                  <a:lnTo>
                    <a:pt x="55" y="182"/>
                  </a:lnTo>
                  <a:lnTo>
                    <a:pt x="61" y="184"/>
                  </a:lnTo>
                  <a:lnTo>
                    <a:pt x="67" y="186"/>
                  </a:lnTo>
                  <a:lnTo>
                    <a:pt x="71" y="190"/>
                  </a:lnTo>
                  <a:lnTo>
                    <a:pt x="75" y="196"/>
                  </a:lnTo>
                  <a:lnTo>
                    <a:pt x="105" y="182"/>
                  </a:lnTo>
                  <a:lnTo>
                    <a:pt x="231" y="252"/>
                  </a:lnTo>
                  <a:lnTo>
                    <a:pt x="235" y="244"/>
                  </a:lnTo>
                  <a:lnTo>
                    <a:pt x="247" y="244"/>
                  </a:lnTo>
                  <a:lnTo>
                    <a:pt x="247" y="20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64" name="Freeform 109"/>
            <p:cNvSpPr/>
            <p:nvPr/>
          </p:nvSpPr>
          <p:spPr bwMode="auto">
            <a:xfrm>
              <a:off x="4795798" y="3491085"/>
              <a:ext cx="89943" cy="213718"/>
            </a:xfrm>
            <a:custGeom>
              <a:avLst/>
              <a:gdLst>
                <a:gd name="T0" fmla="*/ 2147483647 w 62"/>
                <a:gd name="T1" fmla="*/ 2147483647 h 134"/>
                <a:gd name="T2" fmla="*/ 2147483647 w 62"/>
                <a:gd name="T3" fmla="*/ 2147483647 h 134"/>
                <a:gd name="T4" fmla="*/ 2147483647 w 62"/>
                <a:gd name="T5" fmla="*/ 2147483647 h 134"/>
                <a:gd name="T6" fmla="*/ 2147483647 w 62"/>
                <a:gd name="T7" fmla="*/ 2147483647 h 134"/>
                <a:gd name="T8" fmla="*/ 2147483647 w 62"/>
                <a:gd name="T9" fmla="*/ 2147483647 h 134"/>
                <a:gd name="T10" fmla="*/ 2147483647 w 62"/>
                <a:gd name="T11" fmla="*/ 2147483647 h 134"/>
                <a:gd name="T12" fmla="*/ 2147483647 w 62"/>
                <a:gd name="T13" fmla="*/ 2147483647 h 134"/>
                <a:gd name="T14" fmla="*/ 2147483647 w 62"/>
                <a:gd name="T15" fmla="*/ 2147483647 h 134"/>
                <a:gd name="T16" fmla="*/ 2147483647 w 62"/>
                <a:gd name="T17" fmla="*/ 2147483647 h 134"/>
                <a:gd name="T18" fmla="*/ 0 w 62"/>
                <a:gd name="T19" fmla="*/ 2147483647 h 134"/>
                <a:gd name="T20" fmla="*/ 0 w 62"/>
                <a:gd name="T21" fmla="*/ 2147483647 h 134"/>
                <a:gd name="T22" fmla="*/ 0 w 62"/>
                <a:gd name="T23" fmla="*/ 2147483647 h 134"/>
                <a:gd name="T24" fmla="*/ 2147483647 w 62"/>
                <a:gd name="T25" fmla="*/ 2147483647 h 134"/>
                <a:gd name="T26" fmla="*/ 2147483647 w 62"/>
                <a:gd name="T27" fmla="*/ 2147483647 h 134"/>
                <a:gd name="T28" fmla="*/ 2147483647 w 62"/>
                <a:gd name="T29" fmla="*/ 2147483647 h 134"/>
                <a:gd name="T30" fmla="*/ 2147483647 w 62"/>
                <a:gd name="T31" fmla="*/ 2147483647 h 134"/>
                <a:gd name="T32" fmla="*/ 2147483647 w 62"/>
                <a:gd name="T33" fmla="*/ 2147483647 h 134"/>
                <a:gd name="T34" fmla="*/ 2147483647 w 62"/>
                <a:gd name="T35" fmla="*/ 2147483647 h 134"/>
                <a:gd name="T36" fmla="*/ 2147483647 w 62"/>
                <a:gd name="T37" fmla="*/ 2147483647 h 134"/>
                <a:gd name="T38" fmla="*/ 2147483647 w 62"/>
                <a:gd name="T39" fmla="*/ 2147483647 h 134"/>
                <a:gd name="T40" fmla="*/ 2147483647 w 62"/>
                <a:gd name="T41" fmla="*/ 2147483647 h 134"/>
                <a:gd name="T42" fmla="*/ 2147483647 w 62"/>
                <a:gd name="T43" fmla="*/ 0 h 134"/>
                <a:gd name="T44" fmla="*/ 2147483647 w 62"/>
                <a:gd name="T45" fmla="*/ 0 h 134"/>
                <a:gd name="T46" fmla="*/ 2147483647 w 62"/>
                <a:gd name="T47" fmla="*/ 0 h 134"/>
                <a:gd name="T48" fmla="*/ 2147483647 w 62"/>
                <a:gd name="T49" fmla="*/ 2147483647 h 134"/>
                <a:gd name="T50" fmla="*/ 2147483647 w 62"/>
                <a:gd name="T51" fmla="*/ 2147483647 h 134"/>
                <a:gd name="T52" fmla="*/ 2147483647 w 62"/>
                <a:gd name="T53" fmla="*/ 2147483647 h 134"/>
                <a:gd name="T54" fmla="*/ 2147483647 w 62"/>
                <a:gd name="T55" fmla="*/ 2147483647 h 134"/>
                <a:gd name="T56" fmla="*/ 2147483647 w 62"/>
                <a:gd name="T57" fmla="*/ 2147483647 h 134"/>
                <a:gd name="T58" fmla="*/ 2147483647 w 62"/>
                <a:gd name="T59" fmla="*/ 2147483647 h 134"/>
                <a:gd name="T60" fmla="*/ 2147483647 w 62"/>
                <a:gd name="T61" fmla="*/ 2147483647 h 134"/>
                <a:gd name="T62" fmla="*/ 2147483647 w 62"/>
                <a:gd name="T63" fmla="*/ 2147483647 h 134"/>
                <a:gd name="T64" fmla="*/ 2147483647 w 62"/>
                <a:gd name="T65" fmla="*/ 2147483647 h 134"/>
                <a:gd name="T66" fmla="*/ 2147483647 w 62"/>
                <a:gd name="T67" fmla="*/ 2147483647 h 134"/>
                <a:gd name="T68" fmla="*/ 2147483647 w 62"/>
                <a:gd name="T69" fmla="*/ 2147483647 h 134"/>
                <a:gd name="T70" fmla="*/ 2147483647 w 62"/>
                <a:gd name="T71" fmla="*/ 2147483647 h 134"/>
                <a:gd name="T72" fmla="*/ 2147483647 w 62"/>
                <a:gd name="T73" fmla="*/ 2147483647 h 134"/>
                <a:gd name="T74" fmla="*/ 2147483647 w 62"/>
                <a:gd name="T75" fmla="*/ 2147483647 h 134"/>
                <a:gd name="T76" fmla="*/ 2147483647 w 62"/>
                <a:gd name="T77" fmla="*/ 2147483647 h 134"/>
                <a:gd name="T78" fmla="*/ 2147483647 w 62"/>
                <a:gd name="T79" fmla="*/ 2147483647 h 134"/>
                <a:gd name="T80" fmla="*/ 2147483647 w 62"/>
                <a:gd name="T81" fmla="*/ 2147483647 h 134"/>
                <a:gd name="T82" fmla="*/ 2147483647 w 62"/>
                <a:gd name="T83" fmla="*/ 2147483647 h 134"/>
                <a:gd name="T84" fmla="*/ 2147483647 w 62"/>
                <a:gd name="T85" fmla="*/ 2147483647 h 134"/>
                <a:gd name="T86" fmla="*/ 2147483647 w 62"/>
                <a:gd name="T87" fmla="*/ 2147483647 h 134"/>
                <a:gd name="T88" fmla="*/ 2147483647 w 62"/>
                <a:gd name="T89" fmla="*/ 2147483647 h 134"/>
                <a:gd name="T90" fmla="*/ 2147483647 w 62"/>
                <a:gd name="T91" fmla="*/ 2147483647 h 134"/>
                <a:gd name="T92" fmla="*/ 2147483647 w 62"/>
                <a:gd name="T93" fmla="*/ 2147483647 h 134"/>
                <a:gd name="T94" fmla="*/ 2147483647 w 62"/>
                <a:gd name="T95" fmla="*/ 2147483647 h 134"/>
                <a:gd name="T96" fmla="*/ 2147483647 w 62"/>
                <a:gd name="T97" fmla="*/ 2147483647 h 134"/>
                <a:gd name="T98" fmla="*/ 2147483647 w 62"/>
                <a:gd name="T99" fmla="*/ 2147483647 h 134"/>
                <a:gd name="T100" fmla="*/ 2147483647 w 62"/>
                <a:gd name="T101" fmla="*/ 2147483647 h 134"/>
                <a:gd name="T102" fmla="*/ 2147483647 w 62"/>
                <a:gd name="T103" fmla="*/ 2147483647 h 134"/>
                <a:gd name="T104" fmla="*/ 2147483647 w 62"/>
                <a:gd name="T105" fmla="*/ 2147483647 h 134"/>
                <a:gd name="T106" fmla="*/ 2147483647 w 62"/>
                <a:gd name="T107" fmla="*/ 2147483647 h 134"/>
                <a:gd name="T108" fmla="*/ 2147483647 w 62"/>
                <a:gd name="T109" fmla="*/ 2147483647 h 134"/>
                <a:gd name="T110" fmla="*/ 2147483647 w 62"/>
                <a:gd name="T111" fmla="*/ 2147483647 h 13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2"/>
                <a:gd name="T169" fmla="*/ 0 h 134"/>
                <a:gd name="T170" fmla="*/ 62 w 62"/>
                <a:gd name="T171" fmla="*/ 134 h 13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2" h="134">
                  <a:moveTo>
                    <a:pt x="30" y="128"/>
                  </a:moveTo>
                  <a:lnTo>
                    <a:pt x="30" y="130"/>
                  </a:lnTo>
                  <a:lnTo>
                    <a:pt x="26" y="104"/>
                  </a:lnTo>
                  <a:lnTo>
                    <a:pt x="22" y="98"/>
                  </a:lnTo>
                  <a:lnTo>
                    <a:pt x="18" y="92"/>
                  </a:lnTo>
                  <a:lnTo>
                    <a:pt x="14" y="86"/>
                  </a:lnTo>
                  <a:lnTo>
                    <a:pt x="10" y="82"/>
                  </a:lnTo>
                  <a:lnTo>
                    <a:pt x="8" y="78"/>
                  </a:lnTo>
                  <a:lnTo>
                    <a:pt x="4" y="74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6" y="54"/>
                  </a:lnTo>
                  <a:lnTo>
                    <a:pt x="8" y="50"/>
                  </a:lnTo>
                  <a:lnTo>
                    <a:pt x="10" y="42"/>
                  </a:lnTo>
                  <a:lnTo>
                    <a:pt x="10" y="36"/>
                  </a:lnTo>
                  <a:lnTo>
                    <a:pt x="10" y="24"/>
                  </a:lnTo>
                  <a:lnTo>
                    <a:pt x="12" y="1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46" y="8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42" y="20"/>
                  </a:lnTo>
                  <a:lnTo>
                    <a:pt x="44" y="24"/>
                  </a:lnTo>
                  <a:lnTo>
                    <a:pt x="46" y="28"/>
                  </a:lnTo>
                  <a:lnTo>
                    <a:pt x="50" y="30"/>
                  </a:lnTo>
                  <a:lnTo>
                    <a:pt x="52" y="32"/>
                  </a:lnTo>
                  <a:lnTo>
                    <a:pt x="50" y="42"/>
                  </a:lnTo>
                  <a:lnTo>
                    <a:pt x="46" y="46"/>
                  </a:lnTo>
                  <a:lnTo>
                    <a:pt x="42" y="52"/>
                  </a:lnTo>
                  <a:lnTo>
                    <a:pt x="40" y="58"/>
                  </a:lnTo>
                  <a:lnTo>
                    <a:pt x="42" y="60"/>
                  </a:lnTo>
                  <a:lnTo>
                    <a:pt x="46" y="64"/>
                  </a:lnTo>
                  <a:lnTo>
                    <a:pt x="54" y="66"/>
                  </a:lnTo>
                  <a:lnTo>
                    <a:pt x="62" y="72"/>
                  </a:lnTo>
                  <a:lnTo>
                    <a:pt x="58" y="76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58" y="90"/>
                  </a:lnTo>
                  <a:lnTo>
                    <a:pt x="50" y="96"/>
                  </a:lnTo>
                  <a:lnTo>
                    <a:pt x="44" y="102"/>
                  </a:lnTo>
                  <a:lnTo>
                    <a:pt x="40" y="108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36" y="124"/>
                  </a:lnTo>
                  <a:lnTo>
                    <a:pt x="32" y="128"/>
                  </a:lnTo>
                  <a:lnTo>
                    <a:pt x="32" y="134"/>
                  </a:lnTo>
                  <a:lnTo>
                    <a:pt x="30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65" name="Freeform 110"/>
            <p:cNvSpPr/>
            <p:nvPr/>
          </p:nvSpPr>
          <p:spPr bwMode="auto">
            <a:xfrm>
              <a:off x="4434875" y="3496394"/>
              <a:ext cx="465856" cy="523013"/>
            </a:xfrm>
            <a:custGeom>
              <a:avLst/>
              <a:gdLst>
                <a:gd name="T0" fmla="*/ 2147483647 w 318"/>
                <a:gd name="T1" fmla="*/ 2147483647 h 332"/>
                <a:gd name="T2" fmla="*/ 2147483647 w 318"/>
                <a:gd name="T3" fmla="*/ 2147483647 h 332"/>
                <a:gd name="T4" fmla="*/ 2147483647 w 318"/>
                <a:gd name="T5" fmla="*/ 2147483647 h 332"/>
                <a:gd name="T6" fmla="*/ 2147483647 w 318"/>
                <a:gd name="T7" fmla="*/ 2147483647 h 332"/>
                <a:gd name="T8" fmla="*/ 2147483647 w 318"/>
                <a:gd name="T9" fmla="*/ 2147483647 h 332"/>
                <a:gd name="T10" fmla="*/ 2147483647 w 318"/>
                <a:gd name="T11" fmla="*/ 2147483647 h 332"/>
                <a:gd name="T12" fmla="*/ 2147483647 w 318"/>
                <a:gd name="T13" fmla="*/ 2147483647 h 332"/>
                <a:gd name="T14" fmla="*/ 2147483647 w 318"/>
                <a:gd name="T15" fmla="*/ 2147483647 h 332"/>
                <a:gd name="T16" fmla="*/ 2147483647 w 318"/>
                <a:gd name="T17" fmla="*/ 0 h 332"/>
                <a:gd name="T18" fmla="*/ 2147483647 w 318"/>
                <a:gd name="T19" fmla="*/ 2147483647 h 332"/>
                <a:gd name="T20" fmla="*/ 2147483647 w 318"/>
                <a:gd name="T21" fmla="*/ 2147483647 h 332"/>
                <a:gd name="T22" fmla="*/ 2147483647 w 318"/>
                <a:gd name="T23" fmla="*/ 2147483647 h 332"/>
                <a:gd name="T24" fmla="*/ 2147483647 w 318"/>
                <a:gd name="T25" fmla="*/ 2147483647 h 332"/>
                <a:gd name="T26" fmla="*/ 2147483647 w 318"/>
                <a:gd name="T27" fmla="*/ 2147483647 h 332"/>
                <a:gd name="T28" fmla="*/ 2147483647 w 318"/>
                <a:gd name="T29" fmla="*/ 2147483647 h 332"/>
                <a:gd name="T30" fmla="*/ 2147483647 w 318"/>
                <a:gd name="T31" fmla="*/ 2147483647 h 332"/>
                <a:gd name="T32" fmla="*/ 2147483647 w 318"/>
                <a:gd name="T33" fmla="*/ 2147483647 h 332"/>
                <a:gd name="T34" fmla="*/ 2147483647 w 318"/>
                <a:gd name="T35" fmla="*/ 2147483647 h 332"/>
                <a:gd name="T36" fmla="*/ 2147483647 w 318"/>
                <a:gd name="T37" fmla="*/ 2147483647 h 332"/>
                <a:gd name="T38" fmla="*/ 2147483647 w 318"/>
                <a:gd name="T39" fmla="*/ 2147483647 h 332"/>
                <a:gd name="T40" fmla="*/ 2147483647 w 318"/>
                <a:gd name="T41" fmla="*/ 2147483647 h 332"/>
                <a:gd name="T42" fmla="*/ 2147483647 w 318"/>
                <a:gd name="T43" fmla="*/ 2147483647 h 332"/>
                <a:gd name="T44" fmla="*/ 2147483647 w 318"/>
                <a:gd name="T45" fmla="*/ 2147483647 h 332"/>
                <a:gd name="T46" fmla="*/ 2147483647 w 318"/>
                <a:gd name="T47" fmla="*/ 2147483647 h 332"/>
                <a:gd name="T48" fmla="*/ 2147483647 w 318"/>
                <a:gd name="T49" fmla="*/ 2147483647 h 332"/>
                <a:gd name="T50" fmla="*/ 2147483647 w 318"/>
                <a:gd name="T51" fmla="*/ 2147483647 h 332"/>
                <a:gd name="T52" fmla="*/ 2147483647 w 318"/>
                <a:gd name="T53" fmla="*/ 2147483647 h 332"/>
                <a:gd name="T54" fmla="*/ 2147483647 w 318"/>
                <a:gd name="T55" fmla="*/ 2147483647 h 332"/>
                <a:gd name="T56" fmla="*/ 2147483647 w 318"/>
                <a:gd name="T57" fmla="*/ 2147483647 h 332"/>
                <a:gd name="T58" fmla="*/ 2147483647 w 318"/>
                <a:gd name="T59" fmla="*/ 2147483647 h 332"/>
                <a:gd name="T60" fmla="*/ 2147483647 w 318"/>
                <a:gd name="T61" fmla="*/ 2147483647 h 332"/>
                <a:gd name="T62" fmla="*/ 2147483647 w 318"/>
                <a:gd name="T63" fmla="*/ 2147483647 h 332"/>
                <a:gd name="T64" fmla="*/ 0 w 318"/>
                <a:gd name="T65" fmla="*/ 2147483647 h 332"/>
                <a:gd name="T66" fmla="*/ 2147483647 w 318"/>
                <a:gd name="T67" fmla="*/ 2147483647 h 332"/>
                <a:gd name="T68" fmla="*/ 2147483647 w 318"/>
                <a:gd name="T69" fmla="*/ 2147483647 h 332"/>
                <a:gd name="T70" fmla="*/ 2147483647 w 318"/>
                <a:gd name="T71" fmla="*/ 2147483647 h 332"/>
                <a:gd name="T72" fmla="*/ 2147483647 w 318"/>
                <a:gd name="T73" fmla="*/ 2147483647 h 332"/>
                <a:gd name="T74" fmla="*/ 2147483647 w 318"/>
                <a:gd name="T75" fmla="*/ 2147483647 h 332"/>
                <a:gd name="T76" fmla="*/ 2147483647 w 318"/>
                <a:gd name="T77" fmla="*/ 2147483647 h 332"/>
                <a:gd name="T78" fmla="*/ 2147483647 w 318"/>
                <a:gd name="T79" fmla="*/ 2147483647 h 332"/>
                <a:gd name="T80" fmla="*/ 2147483647 w 318"/>
                <a:gd name="T81" fmla="*/ 2147483647 h 332"/>
                <a:gd name="T82" fmla="*/ 2147483647 w 318"/>
                <a:gd name="T83" fmla="*/ 2147483647 h 332"/>
                <a:gd name="T84" fmla="*/ 2147483647 w 318"/>
                <a:gd name="T85" fmla="*/ 2147483647 h 332"/>
                <a:gd name="T86" fmla="*/ 2147483647 w 318"/>
                <a:gd name="T87" fmla="*/ 2147483647 h 33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18"/>
                <a:gd name="T133" fmla="*/ 0 h 332"/>
                <a:gd name="T134" fmla="*/ 318 w 318"/>
                <a:gd name="T135" fmla="*/ 332 h 33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18" h="332">
                  <a:moveTo>
                    <a:pt x="98" y="36"/>
                  </a:moveTo>
                  <a:lnTo>
                    <a:pt x="110" y="34"/>
                  </a:lnTo>
                  <a:lnTo>
                    <a:pt x="116" y="30"/>
                  </a:lnTo>
                  <a:lnTo>
                    <a:pt x="124" y="26"/>
                  </a:lnTo>
                  <a:lnTo>
                    <a:pt x="132" y="20"/>
                  </a:lnTo>
                  <a:lnTo>
                    <a:pt x="146" y="14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198" y="4"/>
                  </a:lnTo>
                  <a:lnTo>
                    <a:pt x="202" y="4"/>
                  </a:lnTo>
                  <a:lnTo>
                    <a:pt x="206" y="6"/>
                  </a:lnTo>
                  <a:lnTo>
                    <a:pt x="210" y="8"/>
                  </a:lnTo>
                  <a:lnTo>
                    <a:pt x="214" y="8"/>
                  </a:lnTo>
                  <a:lnTo>
                    <a:pt x="220" y="6"/>
                  </a:lnTo>
                  <a:lnTo>
                    <a:pt x="222" y="4"/>
                  </a:lnTo>
                  <a:lnTo>
                    <a:pt x="224" y="2"/>
                  </a:lnTo>
                  <a:lnTo>
                    <a:pt x="230" y="0"/>
                  </a:lnTo>
                  <a:lnTo>
                    <a:pt x="248" y="0"/>
                  </a:lnTo>
                  <a:lnTo>
                    <a:pt x="260" y="0"/>
                  </a:lnTo>
                  <a:lnTo>
                    <a:pt x="258" y="10"/>
                  </a:lnTo>
                  <a:lnTo>
                    <a:pt x="256" y="22"/>
                  </a:lnTo>
                  <a:lnTo>
                    <a:pt x="256" y="34"/>
                  </a:lnTo>
                  <a:lnTo>
                    <a:pt x="256" y="40"/>
                  </a:lnTo>
                  <a:lnTo>
                    <a:pt x="254" y="48"/>
                  </a:lnTo>
                  <a:lnTo>
                    <a:pt x="252" y="52"/>
                  </a:lnTo>
                  <a:lnTo>
                    <a:pt x="248" y="54"/>
                  </a:lnTo>
                  <a:lnTo>
                    <a:pt x="246" y="56"/>
                  </a:lnTo>
                  <a:lnTo>
                    <a:pt x="246" y="60"/>
                  </a:lnTo>
                  <a:lnTo>
                    <a:pt x="246" y="66"/>
                  </a:lnTo>
                  <a:lnTo>
                    <a:pt x="250" y="72"/>
                  </a:lnTo>
                  <a:lnTo>
                    <a:pt x="254" y="76"/>
                  </a:lnTo>
                  <a:lnTo>
                    <a:pt x="256" y="80"/>
                  </a:lnTo>
                  <a:lnTo>
                    <a:pt x="260" y="84"/>
                  </a:lnTo>
                  <a:lnTo>
                    <a:pt x="264" y="90"/>
                  </a:lnTo>
                  <a:lnTo>
                    <a:pt x="268" y="96"/>
                  </a:lnTo>
                  <a:lnTo>
                    <a:pt x="272" y="102"/>
                  </a:lnTo>
                  <a:lnTo>
                    <a:pt x="276" y="128"/>
                  </a:lnTo>
                  <a:lnTo>
                    <a:pt x="276" y="126"/>
                  </a:lnTo>
                  <a:lnTo>
                    <a:pt x="278" y="132"/>
                  </a:lnTo>
                  <a:lnTo>
                    <a:pt x="278" y="138"/>
                  </a:lnTo>
                  <a:lnTo>
                    <a:pt x="280" y="144"/>
                  </a:lnTo>
                  <a:lnTo>
                    <a:pt x="282" y="150"/>
                  </a:lnTo>
                  <a:lnTo>
                    <a:pt x="282" y="158"/>
                  </a:lnTo>
                  <a:lnTo>
                    <a:pt x="284" y="190"/>
                  </a:lnTo>
                  <a:lnTo>
                    <a:pt x="280" y="194"/>
                  </a:lnTo>
                  <a:lnTo>
                    <a:pt x="278" y="202"/>
                  </a:lnTo>
                  <a:lnTo>
                    <a:pt x="280" y="206"/>
                  </a:lnTo>
                  <a:lnTo>
                    <a:pt x="282" y="210"/>
                  </a:lnTo>
                  <a:lnTo>
                    <a:pt x="288" y="222"/>
                  </a:lnTo>
                  <a:lnTo>
                    <a:pt x="290" y="228"/>
                  </a:lnTo>
                  <a:lnTo>
                    <a:pt x="296" y="232"/>
                  </a:lnTo>
                  <a:lnTo>
                    <a:pt x="306" y="236"/>
                  </a:lnTo>
                  <a:lnTo>
                    <a:pt x="310" y="238"/>
                  </a:lnTo>
                  <a:lnTo>
                    <a:pt x="314" y="244"/>
                  </a:lnTo>
                  <a:lnTo>
                    <a:pt x="318" y="252"/>
                  </a:lnTo>
                  <a:lnTo>
                    <a:pt x="248" y="300"/>
                  </a:lnTo>
                  <a:lnTo>
                    <a:pt x="220" y="328"/>
                  </a:lnTo>
                  <a:lnTo>
                    <a:pt x="182" y="332"/>
                  </a:lnTo>
                  <a:lnTo>
                    <a:pt x="182" y="318"/>
                  </a:lnTo>
                  <a:lnTo>
                    <a:pt x="170" y="314"/>
                  </a:lnTo>
                  <a:lnTo>
                    <a:pt x="160" y="310"/>
                  </a:lnTo>
                  <a:lnTo>
                    <a:pt x="152" y="302"/>
                  </a:lnTo>
                  <a:lnTo>
                    <a:pt x="148" y="298"/>
                  </a:lnTo>
                  <a:lnTo>
                    <a:pt x="148" y="294"/>
                  </a:lnTo>
                  <a:lnTo>
                    <a:pt x="0" y="182"/>
                  </a:lnTo>
                  <a:lnTo>
                    <a:pt x="0" y="160"/>
                  </a:lnTo>
                  <a:lnTo>
                    <a:pt x="8" y="148"/>
                  </a:lnTo>
                  <a:lnTo>
                    <a:pt x="18" y="144"/>
                  </a:lnTo>
                  <a:lnTo>
                    <a:pt x="32" y="138"/>
                  </a:lnTo>
                  <a:lnTo>
                    <a:pt x="48" y="132"/>
                  </a:lnTo>
                  <a:lnTo>
                    <a:pt x="54" y="128"/>
                  </a:lnTo>
                  <a:lnTo>
                    <a:pt x="56" y="124"/>
                  </a:lnTo>
                  <a:lnTo>
                    <a:pt x="60" y="118"/>
                  </a:lnTo>
                  <a:lnTo>
                    <a:pt x="66" y="116"/>
                  </a:lnTo>
                  <a:lnTo>
                    <a:pt x="70" y="114"/>
                  </a:lnTo>
                  <a:lnTo>
                    <a:pt x="72" y="112"/>
                  </a:lnTo>
                  <a:lnTo>
                    <a:pt x="72" y="110"/>
                  </a:lnTo>
                  <a:lnTo>
                    <a:pt x="72" y="102"/>
                  </a:lnTo>
                  <a:lnTo>
                    <a:pt x="80" y="100"/>
                  </a:lnTo>
                  <a:lnTo>
                    <a:pt x="84" y="96"/>
                  </a:lnTo>
                  <a:lnTo>
                    <a:pt x="90" y="92"/>
                  </a:lnTo>
                  <a:lnTo>
                    <a:pt x="96" y="92"/>
                  </a:lnTo>
                  <a:lnTo>
                    <a:pt x="106" y="92"/>
                  </a:lnTo>
                  <a:lnTo>
                    <a:pt x="110" y="92"/>
                  </a:lnTo>
                  <a:lnTo>
                    <a:pt x="112" y="90"/>
                  </a:lnTo>
                  <a:lnTo>
                    <a:pt x="112" y="86"/>
                  </a:lnTo>
                  <a:lnTo>
                    <a:pt x="104" y="60"/>
                  </a:lnTo>
                  <a:lnTo>
                    <a:pt x="96" y="36"/>
                  </a:lnTo>
                  <a:lnTo>
                    <a:pt x="98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66" name="Freeform 111"/>
            <p:cNvSpPr/>
            <p:nvPr/>
          </p:nvSpPr>
          <p:spPr bwMode="auto">
            <a:xfrm>
              <a:off x="4336861" y="3533563"/>
              <a:ext cx="262909" cy="242922"/>
            </a:xfrm>
            <a:custGeom>
              <a:avLst/>
              <a:gdLst>
                <a:gd name="T0" fmla="*/ 2147483647 w 180"/>
                <a:gd name="T1" fmla="*/ 2147483647 h 154"/>
                <a:gd name="T2" fmla="*/ 2147483647 w 180"/>
                <a:gd name="T3" fmla="*/ 2147483647 h 154"/>
                <a:gd name="T4" fmla="*/ 2147483647 w 180"/>
                <a:gd name="T5" fmla="*/ 2147483647 h 154"/>
                <a:gd name="T6" fmla="*/ 2147483647 w 180"/>
                <a:gd name="T7" fmla="*/ 2147483647 h 154"/>
                <a:gd name="T8" fmla="*/ 2147483647 w 180"/>
                <a:gd name="T9" fmla="*/ 2147483647 h 154"/>
                <a:gd name="T10" fmla="*/ 2147483647 w 180"/>
                <a:gd name="T11" fmla="*/ 2147483647 h 154"/>
                <a:gd name="T12" fmla="*/ 2147483647 w 180"/>
                <a:gd name="T13" fmla="*/ 2147483647 h 154"/>
                <a:gd name="T14" fmla="*/ 2147483647 w 180"/>
                <a:gd name="T15" fmla="*/ 2147483647 h 154"/>
                <a:gd name="T16" fmla="*/ 2147483647 w 180"/>
                <a:gd name="T17" fmla="*/ 2147483647 h 154"/>
                <a:gd name="T18" fmla="*/ 2147483647 w 180"/>
                <a:gd name="T19" fmla="*/ 2147483647 h 154"/>
                <a:gd name="T20" fmla="*/ 2147483647 w 180"/>
                <a:gd name="T21" fmla="*/ 2147483647 h 154"/>
                <a:gd name="T22" fmla="*/ 2147483647 w 180"/>
                <a:gd name="T23" fmla="*/ 2147483647 h 154"/>
                <a:gd name="T24" fmla="*/ 2147483647 w 180"/>
                <a:gd name="T25" fmla="*/ 2147483647 h 154"/>
                <a:gd name="T26" fmla="*/ 2147483647 w 180"/>
                <a:gd name="T27" fmla="*/ 2147483647 h 154"/>
                <a:gd name="T28" fmla="*/ 2147483647 w 180"/>
                <a:gd name="T29" fmla="*/ 2147483647 h 154"/>
                <a:gd name="T30" fmla="*/ 2147483647 w 180"/>
                <a:gd name="T31" fmla="*/ 2147483647 h 154"/>
                <a:gd name="T32" fmla="*/ 2147483647 w 180"/>
                <a:gd name="T33" fmla="*/ 2147483647 h 154"/>
                <a:gd name="T34" fmla="*/ 2147483647 w 180"/>
                <a:gd name="T35" fmla="*/ 2147483647 h 154"/>
                <a:gd name="T36" fmla="*/ 2147483647 w 180"/>
                <a:gd name="T37" fmla="*/ 2147483647 h 154"/>
                <a:gd name="T38" fmla="*/ 2147483647 w 180"/>
                <a:gd name="T39" fmla="*/ 2147483647 h 154"/>
                <a:gd name="T40" fmla="*/ 2147483647 w 180"/>
                <a:gd name="T41" fmla="*/ 2147483647 h 154"/>
                <a:gd name="T42" fmla="*/ 2147483647 w 180"/>
                <a:gd name="T43" fmla="*/ 2147483647 h 154"/>
                <a:gd name="T44" fmla="*/ 2147483647 w 180"/>
                <a:gd name="T45" fmla="*/ 2147483647 h 154"/>
                <a:gd name="T46" fmla="*/ 2147483647 w 180"/>
                <a:gd name="T47" fmla="*/ 2147483647 h 154"/>
                <a:gd name="T48" fmla="*/ 2147483647 w 180"/>
                <a:gd name="T49" fmla="*/ 2147483647 h 154"/>
                <a:gd name="T50" fmla="*/ 2147483647 w 180"/>
                <a:gd name="T51" fmla="*/ 2147483647 h 154"/>
                <a:gd name="T52" fmla="*/ 2147483647 w 180"/>
                <a:gd name="T53" fmla="*/ 2147483647 h 154"/>
                <a:gd name="T54" fmla="*/ 2147483647 w 180"/>
                <a:gd name="T55" fmla="*/ 2147483647 h 154"/>
                <a:gd name="T56" fmla="*/ 2147483647 w 180"/>
                <a:gd name="T57" fmla="*/ 2147483647 h 154"/>
                <a:gd name="T58" fmla="*/ 2147483647 w 180"/>
                <a:gd name="T59" fmla="*/ 2147483647 h 154"/>
                <a:gd name="T60" fmla="*/ 2147483647 w 180"/>
                <a:gd name="T61" fmla="*/ 2147483647 h 154"/>
                <a:gd name="T62" fmla="*/ 2147483647 w 180"/>
                <a:gd name="T63" fmla="*/ 0 h 154"/>
                <a:gd name="T64" fmla="*/ 2147483647 w 180"/>
                <a:gd name="T65" fmla="*/ 2147483647 h 154"/>
                <a:gd name="T66" fmla="*/ 2147483647 w 180"/>
                <a:gd name="T67" fmla="*/ 2147483647 h 154"/>
                <a:gd name="T68" fmla="*/ 2147483647 w 180"/>
                <a:gd name="T69" fmla="*/ 2147483647 h 154"/>
                <a:gd name="T70" fmla="*/ 2147483647 w 180"/>
                <a:gd name="T71" fmla="*/ 2147483647 h 154"/>
                <a:gd name="T72" fmla="*/ 2147483647 w 180"/>
                <a:gd name="T73" fmla="*/ 2147483647 h 154"/>
                <a:gd name="T74" fmla="*/ 2147483647 w 180"/>
                <a:gd name="T75" fmla="*/ 2147483647 h 154"/>
                <a:gd name="T76" fmla="*/ 2147483647 w 180"/>
                <a:gd name="T77" fmla="*/ 2147483647 h 154"/>
                <a:gd name="T78" fmla="*/ 2147483647 w 180"/>
                <a:gd name="T79" fmla="*/ 2147483647 h 154"/>
                <a:gd name="T80" fmla="*/ 2147483647 w 180"/>
                <a:gd name="T81" fmla="*/ 2147483647 h 154"/>
                <a:gd name="T82" fmla="*/ 2147483647 w 180"/>
                <a:gd name="T83" fmla="*/ 2147483647 h 154"/>
                <a:gd name="T84" fmla="*/ 2147483647 w 180"/>
                <a:gd name="T85" fmla="*/ 2147483647 h 154"/>
                <a:gd name="T86" fmla="*/ 2147483647 w 180"/>
                <a:gd name="T87" fmla="*/ 2147483647 h 154"/>
                <a:gd name="T88" fmla="*/ 2147483647 w 180"/>
                <a:gd name="T89" fmla="*/ 2147483647 h 154"/>
                <a:gd name="T90" fmla="*/ 2147483647 w 180"/>
                <a:gd name="T91" fmla="*/ 2147483647 h 154"/>
                <a:gd name="T92" fmla="*/ 2147483647 w 180"/>
                <a:gd name="T93" fmla="*/ 2147483647 h 154"/>
                <a:gd name="T94" fmla="*/ 2147483647 w 180"/>
                <a:gd name="T95" fmla="*/ 2147483647 h 154"/>
                <a:gd name="T96" fmla="*/ 2147483647 w 180"/>
                <a:gd name="T97" fmla="*/ 2147483647 h 154"/>
                <a:gd name="T98" fmla="*/ 2147483647 w 180"/>
                <a:gd name="T99" fmla="*/ 2147483647 h 154"/>
                <a:gd name="T100" fmla="*/ 2147483647 w 180"/>
                <a:gd name="T101" fmla="*/ 2147483647 h 154"/>
                <a:gd name="T102" fmla="*/ 2147483647 w 180"/>
                <a:gd name="T103" fmla="*/ 2147483647 h 154"/>
                <a:gd name="T104" fmla="*/ 2147483647 w 180"/>
                <a:gd name="T105" fmla="*/ 2147483647 h 154"/>
                <a:gd name="T106" fmla="*/ 0 w 180"/>
                <a:gd name="T107" fmla="*/ 2147483647 h 154"/>
                <a:gd name="T108" fmla="*/ 2147483647 w 180"/>
                <a:gd name="T109" fmla="*/ 2147483647 h 15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0"/>
                <a:gd name="T166" fmla="*/ 0 h 154"/>
                <a:gd name="T167" fmla="*/ 180 w 180"/>
                <a:gd name="T168" fmla="*/ 154 h 15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0" h="154">
                  <a:moveTo>
                    <a:pt x="68" y="152"/>
                  </a:moveTo>
                  <a:lnTo>
                    <a:pt x="68" y="136"/>
                  </a:lnTo>
                  <a:lnTo>
                    <a:pt x="76" y="124"/>
                  </a:lnTo>
                  <a:lnTo>
                    <a:pt x="86" y="120"/>
                  </a:lnTo>
                  <a:lnTo>
                    <a:pt x="100" y="114"/>
                  </a:lnTo>
                  <a:lnTo>
                    <a:pt x="116" y="108"/>
                  </a:lnTo>
                  <a:lnTo>
                    <a:pt x="122" y="104"/>
                  </a:lnTo>
                  <a:lnTo>
                    <a:pt x="124" y="100"/>
                  </a:lnTo>
                  <a:lnTo>
                    <a:pt x="128" y="94"/>
                  </a:lnTo>
                  <a:lnTo>
                    <a:pt x="134" y="92"/>
                  </a:lnTo>
                  <a:lnTo>
                    <a:pt x="138" y="90"/>
                  </a:lnTo>
                  <a:lnTo>
                    <a:pt x="140" y="88"/>
                  </a:lnTo>
                  <a:lnTo>
                    <a:pt x="140" y="86"/>
                  </a:lnTo>
                  <a:lnTo>
                    <a:pt x="140" y="78"/>
                  </a:lnTo>
                  <a:lnTo>
                    <a:pt x="148" y="76"/>
                  </a:lnTo>
                  <a:lnTo>
                    <a:pt x="152" y="72"/>
                  </a:lnTo>
                  <a:lnTo>
                    <a:pt x="158" y="68"/>
                  </a:lnTo>
                  <a:lnTo>
                    <a:pt x="164" y="68"/>
                  </a:lnTo>
                  <a:lnTo>
                    <a:pt x="174" y="68"/>
                  </a:lnTo>
                  <a:lnTo>
                    <a:pt x="178" y="68"/>
                  </a:lnTo>
                  <a:lnTo>
                    <a:pt x="180" y="66"/>
                  </a:lnTo>
                  <a:lnTo>
                    <a:pt x="180" y="62"/>
                  </a:lnTo>
                  <a:lnTo>
                    <a:pt x="172" y="36"/>
                  </a:lnTo>
                  <a:lnTo>
                    <a:pt x="164" y="12"/>
                  </a:lnTo>
                  <a:lnTo>
                    <a:pt x="166" y="12"/>
                  </a:lnTo>
                  <a:lnTo>
                    <a:pt x="148" y="14"/>
                  </a:lnTo>
                  <a:lnTo>
                    <a:pt x="136" y="12"/>
                  </a:lnTo>
                  <a:lnTo>
                    <a:pt x="126" y="10"/>
                  </a:lnTo>
                  <a:lnTo>
                    <a:pt x="124" y="8"/>
                  </a:lnTo>
                  <a:lnTo>
                    <a:pt x="124" y="4"/>
                  </a:lnTo>
                  <a:lnTo>
                    <a:pt x="122" y="2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0" y="4"/>
                  </a:lnTo>
                  <a:lnTo>
                    <a:pt x="106" y="14"/>
                  </a:lnTo>
                  <a:lnTo>
                    <a:pt x="102" y="26"/>
                  </a:lnTo>
                  <a:lnTo>
                    <a:pt x="98" y="32"/>
                  </a:lnTo>
                  <a:lnTo>
                    <a:pt x="92" y="40"/>
                  </a:lnTo>
                  <a:lnTo>
                    <a:pt x="82" y="44"/>
                  </a:lnTo>
                  <a:lnTo>
                    <a:pt x="74" y="52"/>
                  </a:lnTo>
                  <a:lnTo>
                    <a:pt x="66" y="58"/>
                  </a:lnTo>
                  <a:lnTo>
                    <a:pt x="62" y="64"/>
                  </a:lnTo>
                  <a:lnTo>
                    <a:pt x="60" y="70"/>
                  </a:lnTo>
                  <a:lnTo>
                    <a:pt x="60" y="82"/>
                  </a:lnTo>
                  <a:lnTo>
                    <a:pt x="58" y="94"/>
                  </a:lnTo>
                  <a:lnTo>
                    <a:pt x="54" y="108"/>
                  </a:lnTo>
                  <a:lnTo>
                    <a:pt x="50" y="114"/>
                  </a:lnTo>
                  <a:lnTo>
                    <a:pt x="44" y="118"/>
                  </a:lnTo>
                  <a:lnTo>
                    <a:pt x="32" y="130"/>
                  </a:lnTo>
                  <a:lnTo>
                    <a:pt x="24" y="136"/>
                  </a:lnTo>
                  <a:lnTo>
                    <a:pt x="18" y="140"/>
                  </a:lnTo>
                  <a:lnTo>
                    <a:pt x="12" y="142"/>
                  </a:lnTo>
                  <a:lnTo>
                    <a:pt x="4" y="146"/>
                  </a:lnTo>
                  <a:lnTo>
                    <a:pt x="0" y="154"/>
                  </a:lnTo>
                  <a:lnTo>
                    <a:pt x="68" y="1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67" name="Freeform 112"/>
            <p:cNvSpPr/>
            <p:nvPr/>
          </p:nvSpPr>
          <p:spPr bwMode="auto">
            <a:xfrm>
              <a:off x="4248071" y="3772503"/>
              <a:ext cx="184497" cy="185842"/>
            </a:xfrm>
            <a:custGeom>
              <a:avLst/>
              <a:gdLst>
                <a:gd name="T0" fmla="*/ 2147483647 w 126"/>
                <a:gd name="T1" fmla="*/ 0 h 116"/>
                <a:gd name="T2" fmla="*/ 2147483647 w 126"/>
                <a:gd name="T3" fmla="*/ 2147483647 h 116"/>
                <a:gd name="T4" fmla="*/ 2147483647 w 126"/>
                <a:gd name="T5" fmla="*/ 2147483647 h 116"/>
                <a:gd name="T6" fmla="*/ 2147483647 w 126"/>
                <a:gd name="T7" fmla="*/ 2147483647 h 116"/>
                <a:gd name="T8" fmla="*/ 2147483647 w 126"/>
                <a:gd name="T9" fmla="*/ 2147483647 h 116"/>
                <a:gd name="T10" fmla="*/ 2147483647 w 126"/>
                <a:gd name="T11" fmla="*/ 2147483647 h 116"/>
                <a:gd name="T12" fmla="*/ 2147483647 w 126"/>
                <a:gd name="T13" fmla="*/ 2147483647 h 116"/>
                <a:gd name="T14" fmla="*/ 0 w 126"/>
                <a:gd name="T15" fmla="*/ 2147483647 h 116"/>
                <a:gd name="T16" fmla="*/ 0 w 126"/>
                <a:gd name="T17" fmla="*/ 2147483647 h 116"/>
                <a:gd name="T18" fmla="*/ 2147483647 w 126"/>
                <a:gd name="T19" fmla="*/ 2147483647 h 116"/>
                <a:gd name="T20" fmla="*/ 2147483647 w 126"/>
                <a:gd name="T21" fmla="*/ 2147483647 h 116"/>
                <a:gd name="T22" fmla="*/ 2147483647 w 126"/>
                <a:gd name="T23" fmla="*/ 2147483647 h 116"/>
                <a:gd name="T24" fmla="*/ 2147483647 w 126"/>
                <a:gd name="T25" fmla="*/ 2147483647 h 116"/>
                <a:gd name="T26" fmla="*/ 2147483647 w 126"/>
                <a:gd name="T27" fmla="*/ 2147483647 h 116"/>
                <a:gd name="T28" fmla="*/ 2147483647 w 126"/>
                <a:gd name="T29" fmla="*/ 2147483647 h 116"/>
                <a:gd name="T30" fmla="*/ 2147483647 w 126"/>
                <a:gd name="T31" fmla="*/ 2147483647 h 116"/>
                <a:gd name="T32" fmla="*/ 2147483647 w 126"/>
                <a:gd name="T33" fmla="*/ 2147483647 h 116"/>
                <a:gd name="T34" fmla="*/ 2147483647 w 126"/>
                <a:gd name="T35" fmla="*/ 0 h 1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6"/>
                <a:gd name="T55" fmla="*/ 0 h 116"/>
                <a:gd name="T56" fmla="*/ 126 w 126"/>
                <a:gd name="T57" fmla="*/ 116 h 1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6" h="116">
                  <a:moveTo>
                    <a:pt x="126" y="0"/>
                  </a:move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0" y="108"/>
                  </a:lnTo>
                  <a:lnTo>
                    <a:pt x="2" y="100"/>
                  </a:lnTo>
                  <a:lnTo>
                    <a:pt x="10" y="88"/>
                  </a:lnTo>
                  <a:lnTo>
                    <a:pt x="20" y="74"/>
                  </a:lnTo>
                  <a:lnTo>
                    <a:pt x="24" y="66"/>
                  </a:lnTo>
                  <a:lnTo>
                    <a:pt x="38" y="42"/>
                  </a:lnTo>
                  <a:lnTo>
                    <a:pt x="50" y="20"/>
                  </a:lnTo>
                  <a:lnTo>
                    <a:pt x="56" y="12"/>
                  </a:lnTo>
                  <a:lnTo>
                    <a:pt x="60" y="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68" name="Freeform 113"/>
            <p:cNvSpPr/>
            <p:nvPr/>
          </p:nvSpPr>
          <p:spPr bwMode="auto">
            <a:xfrm>
              <a:off x="4248071" y="3772503"/>
              <a:ext cx="272133" cy="378321"/>
            </a:xfrm>
            <a:custGeom>
              <a:avLst/>
              <a:gdLst>
                <a:gd name="T0" fmla="*/ 2147483647 w 186"/>
                <a:gd name="T1" fmla="*/ 0 h 238"/>
                <a:gd name="T2" fmla="*/ 2147483647 w 186"/>
                <a:gd name="T3" fmla="*/ 0 h 238"/>
                <a:gd name="T4" fmla="*/ 2147483647 w 186"/>
                <a:gd name="T5" fmla="*/ 2147483647 h 238"/>
                <a:gd name="T6" fmla="*/ 2147483647 w 186"/>
                <a:gd name="T7" fmla="*/ 2147483647 h 238"/>
                <a:gd name="T8" fmla="*/ 2147483647 w 186"/>
                <a:gd name="T9" fmla="*/ 2147483647 h 238"/>
                <a:gd name="T10" fmla="*/ 2147483647 w 186"/>
                <a:gd name="T11" fmla="*/ 2147483647 h 238"/>
                <a:gd name="T12" fmla="*/ 2147483647 w 186"/>
                <a:gd name="T13" fmla="*/ 2147483647 h 238"/>
                <a:gd name="T14" fmla="*/ 2147483647 w 186"/>
                <a:gd name="T15" fmla="*/ 2147483647 h 238"/>
                <a:gd name="T16" fmla="*/ 0 w 186"/>
                <a:gd name="T17" fmla="*/ 2147483647 h 238"/>
                <a:gd name="T18" fmla="*/ 2147483647 w 186"/>
                <a:gd name="T19" fmla="*/ 2147483647 h 238"/>
                <a:gd name="T20" fmla="*/ 2147483647 w 186"/>
                <a:gd name="T21" fmla="*/ 2147483647 h 238"/>
                <a:gd name="T22" fmla="*/ 2147483647 w 186"/>
                <a:gd name="T23" fmla="*/ 2147483647 h 238"/>
                <a:gd name="T24" fmla="*/ 2147483647 w 186"/>
                <a:gd name="T25" fmla="*/ 2147483647 h 238"/>
                <a:gd name="T26" fmla="*/ 2147483647 w 186"/>
                <a:gd name="T27" fmla="*/ 2147483647 h 238"/>
                <a:gd name="T28" fmla="*/ 2147483647 w 186"/>
                <a:gd name="T29" fmla="*/ 2147483647 h 238"/>
                <a:gd name="T30" fmla="*/ 2147483647 w 186"/>
                <a:gd name="T31" fmla="*/ 2147483647 h 238"/>
                <a:gd name="T32" fmla="*/ 2147483647 w 186"/>
                <a:gd name="T33" fmla="*/ 2147483647 h 238"/>
                <a:gd name="T34" fmla="*/ 2147483647 w 186"/>
                <a:gd name="T35" fmla="*/ 2147483647 h 238"/>
                <a:gd name="T36" fmla="*/ 2147483647 w 186"/>
                <a:gd name="T37" fmla="*/ 2147483647 h 238"/>
                <a:gd name="T38" fmla="*/ 2147483647 w 186"/>
                <a:gd name="T39" fmla="*/ 2147483647 h 238"/>
                <a:gd name="T40" fmla="*/ 2147483647 w 186"/>
                <a:gd name="T41" fmla="*/ 2147483647 h 238"/>
                <a:gd name="T42" fmla="*/ 2147483647 w 186"/>
                <a:gd name="T43" fmla="*/ 2147483647 h 238"/>
                <a:gd name="T44" fmla="*/ 2147483647 w 186"/>
                <a:gd name="T45" fmla="*/ 2147483647 h 238"/>
                <a:gd name="T46" fmla="*/ 2147483647 w 186"/>
                <a:gd name="T47" fmla="*/ 2147483647 h 238"/>
                <a:gd name="T48" fmla="*/ 2147483647 w 186"/>
                <a:gd name="T49" fmla="*/ 2147483647 h 238"/>
                <a:gd name="T50" fmla="*/ 2147483647 w 186"/>
                <a:gd name="T51" fmla="*/ 2147483647 h 238"/>
                <a:gd name="T52" fmla="*/ 2147483647 w 186"/>
                <a:gd name="T53" fmla="*/ 2147483647 h 238"/>
                <a:gd name="T54" fmla="*/ 2147483647 w 186"/>
                <a:gd name="T55" fmla="*/ 2147483647 h 238"/>
                <a:gd name="T56" fmla="*/ 2147483647 w 186"/>
                <a:gd name="T57" fmla="*/ 2147483647 h 238"/>
                <a:gd name="T58" fmla="*/ 2147483647 w 186"/>
                <a:gd name="T59" fmla="*/ 2147483647 h 238"/>
                <a:gd name="T60" fmla="*/ 2147483647 w 186"/>
                <a:gd name="T61" fmla="*/ 2147483647 h 238"/>
                <a:gd name="T62" fmla="*/ 2147483647 w 186"/>
                <a:gd name="T63" fmla="*/ 2147483647 h 238"/>
                <a:gd name="T64" fmla="*/ 2147483647 w 186"/>
                <a:gd name="T65" fmla="*/ 2147483647 h 238"/>
                <a:gd name="T66" fmla="*/ 2147483647 w 186"/>
                <a:gd name="T67" fmla="*/ 2147483647 h 238"/>
                <a:gd name="T68" fmla="*/ 2147483647 w 186"/>
                <a:gd name="T69" fmla="*/ 2147483647 h 238"/>
                <a:gd name="T70" fmla="*/ 2147483647 w 186"/>
                <a:gd name="T71" fmla="*/ 2147483647 h 238"/>
                <a:gd name="T72" fmla="*/ 2147483647 w 186"/>
                <a:gd name="T73" fmla="*/ 2147483647 h 238"/>
                <a:gd name="T74" fmla="*/ 2147483647 w 186"/>
                <a:gd name="T75" fmla="*/ 2147483647 h 238"/>
                <a:gd name="T76" fmla="*/ 2147483647 w 186"/>
                <a:gd name="T77" fmla="*/ 2147483647 h 238"/>
                <a:gd name="T78" fmla="*/ 2147483647 w 186"/>
                <a:gd name="T79" fmla="*/ 2147483647 h 238"/>
                <a:gd name="T80" fmla="*/ 2147483647 w 186"/>
                <a:gd name="T81" fmla="*/ 2147483647 h 238"/>
                <a:gd name="T82" fmla="*/ 2147483647 w 186"/>
                <a:gd name="T83" fmla="*/ 2147483647 h 238"/>
                <a:gd name="T84" fmla="*/ 2147483647 w 186"/>
                <a:gd name="T85" fmla="*/ 2147483647 h 238"/>
                <a:gd name="T86" fmla="*/ 2147483647 w 186"/>
                <a:gd name="T87" fmla="*/ 2147483647 h 238"/>
                <a:gd name="T88" fmla="*/ 2147483647 w 186"/>
                <a:gd name="T89" fmla="*/ 2147483647 h 238"/>
                <a:gd name="T90" fmla="*/ 2147483647 w 186"/>
                <a:gd name="T91" fmla="*/ 2147483647 h 238"/>
                <a:gd name="T92" fmla="*/ 2147483647 w 186"/>
                <a:gd name="T93" fmla="*/ 2147483647 h 238"/>
                <a:gd name="T94" fmla="*/ 2147483647 w 186"/>
                <a:gd name="T95" fmla="*/ 2147483647 h 238"/>
                <a:gd name="T96" fmla="*/ 2147483647 w 186"/>
                <a:gd name="T97" fmla="*/ 2147483647 h 238"/>
                <a:gd name="T98" fmla="*/ 2147483647 w 186"/>
                <a:gd name="T99" fmla="*/ 2147483647 h 238"/>
                <a:gd name="T100" fmla="*/ 2147483647 w 186"/>
                <a:gd name="T101" fmla="*/ 2147483647 h 238"/>
                <a:gd name="T102" fmla="*/ 2147483647 w 186"/>
                <a:gd name="T103" fmla="*/ 2147483647 h 238"/>
                <a:gd name="T104" fmla="*/ 2147483647 w 186"/>
                <a:gd name="T105" fmla="*/ 2147483647 h 238"/>
                <a:gd name="T106" fmla="*/ 2147483647 w 186"/>
                <a:gd name="T107" fmla="*/ 2147483647 h 238"/>
                <a:gd name="T108" fmla="*/ 2147483647 w 186"/>
                <a:gd name="T109" fmla="*/ 2147483647 h 238"/>
                <a:gd name="T110" fmla="*/ 2147483647 w 186"/>
                <a:gd name="T111" fmla="*/ 2147483647 h 238"/>
                <a:gd name="T112" fmla="*/ 2147483647 w 186"/>
                <a:gd name="T113" fmla="*/ 2147483647 h 238"/>
                <a:gd name="T114" fmla="*/ 2147483647 w 186"/>
                <a:gd name="T115" fmla="*/ 2147483647 h 238"/>
                <a:gd name="T116" fmla="*/ 2147483647 w 186"/>
                <a:gd name="T117" fmla="*/ 2147483647 h 238"/>
                <a:gd name="T118" fmla="*/ 2147483647 w 186"/>
                <a:gd name="T119" fmla="*/ 2147483647 h 238"/>
                <a:gd name="T120" fmla="*/ 2147483647 w 186"/>
                <a:gd name="T121" fmla="*/ 0 h 2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"/>
                <a:gd name="T184" fmla="*/ 0 h 238"/>
                <a:gd name="T185" fmla="*/ 186 w 186"/>
                <a:gd name="T186" fmla="*/ 238 h 23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" h="238">
                  <a:moveTo>
                    <a:pt x="128" y="0"/>
                  </a:moveTo>
                  <a:lnTo>
                    <a:pt x="126" y="0"/>
                  </a:ln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2" y="124"/>
                  </a:lnTo>
                  <a:lnTo>
                    <a:pt x="6" y="128"/>
                  </a:lnTo>
                  <a:lnTo>
                    <a:pt x="10" y="134"/>
                  </a:lnTo>
                  <a:lnTo>
                    <a:pt x="12" y="138"/>
                  </a:lnTo>
                  <a:lnTo>
                    <a:pt x="10" y="142"/>
                  </a:lnTo>
                  <a:lnTo>
                    <a:pt x="8" y="146"/>
                  </a:lnTo>
                  <a:lnTo>
                    <a:pt x="6" y="150"/>
                  </a:lnTo>
                  <a:lnTo>
                    <a:pt x="6" y="152"/>
                  </a:lnTo>
                  <a:lnTo>
                    <a:pt x="6" y="156"/>
                  </a:lnTo>
                  <a:lnTo>
                    <a:pt x="10" y="158"/>
                  </a:lnTo>
                  <a:lnTo>
                    <a:pt x="14" y="166"/>
                  </a:lnTo>
                  <a:lnTo>
                    <a:pt x="12" y="166"/>
                  </a:lnTo>
                  <a:lnTo>
                    <a:pt x="14" y="176"/>
                  </a:lnTo>
                  <a:lnTo>
                    <a:pt x="12" y="186"/>
                  </a:lnTo>
                  <a:lnTo>
                    <a:pt x="10" y="196"/>
                  </a:lnTo>
                  <a:lnTo>
                    <a:pt x="6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6" y="206"/>
                  </a:lnTo>
                  <a:lnTo>
                    <a:pt x="18" y="204"/>
                  </a:lnTo>
                  <a:lnTo>
                    <a:pt x="22" y="202"/>
                  </a:lnTo>
                  <a:lnTo>
                    <a:pt x="26" y="202"/>
                  </a:lnTo>
                  <a:lnTo>
                    <a:pt x="34" y="204"/>
                  </a:lnTo>
                  <a:lnTo>
                    <a:pt x="42" y="208"/>
                  </a:lnTo>
                  <a:lnTo>
                    <a:pt x="48" y="210"/>
                  </a:lnTo>
                  <a:lnTo>
                    <a:pt x="50" y="216"/>
                  </a:lnTo>
                  <a:lnTo>
                    <a:pt x="60" y="230"/>
                  </a:lnTo>
                  <a:lnTo>
                    <a:pt x="64" y="234"/>
                  </a:lnTo>
                  <a:lnTo>
                    <a:pt x="70" y="238"/>
                  </a:lnTo>
                  <a:lnTo>
                    <a:pt x="76" y="228"/>
                  </a:lnTo>
                  <a:lnTo>
                    <a:pt x="78" y="222"/>
                  </a:lnTo>
                  <a:lnTo>
                    <a:pt x="82" y="222"/>
                  </a:lnTo>
                  <a:lnTo>
                    <a:pt x="88" y="220"/>
                  </a:lnTo>
                  <a:lnTo>
                    <a:pt x="86" y="226"/>
                  </a:lnTo>
                  <a:lnTo>
                    <a:pt x="88" y="230"/>
                  </a:lnTo>
                  <a:lnTo>
                    <a:pt x="92" y="224"/>
                  </a:lnTo>
                  <a:lnTo>
                    <a:pt x="94" y="224"/>
                  </a:lnTo>
                  <a:lnTo>
                    <a:pt x="96" y="222"/>
                  </a:lnTo>
                  <a:lnTo>
                    <a:pt x="98" y="224"/>
                  </a:lnTo>
                  <a:lnTo>
                    <a:pt x="100" y="226"/>
                  </a:lnTo>
                  <a:lnTo>
                    <a:pt x="102" y="228"/>
                  </a:lnTo>
                  <a:lnTo>
                    <a:pt x="106" y="226"/>
                  </a:lnTo>
                  <a:lnTo>
                    <a:pt x="110" y="224"/>
                  </a:lnTo>
                  <a:lnTo>
                    <a:pt x="172" y="224"/>
                  </a:lnTo>
                  <a:lnTo>
                    <a:pt x="174" y="216"/>
                  </a:lnTo>
                  <a:lnTo>
                    <a:pt x="176" y="208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58" y="50"/>
                  </a:lnTo>
                  <a:lnTo>
                    <a:pt x="186" y="50"/>
                  </a:lnTo>
                  <a:lnTo>
                    <a:pt x="128" y="6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69" name="Freeform 114"/>
            <p:cNvSpPr/>
            <p:nvPr/>
          </p:nvSpPr>
          <p:spPr bwMode="auto">
            <a:xfrm>
              <a:off x="4347239" y="3852149"/>
              <a:ext cx="374760" cy="427437"/>
            </a:xfrm>
            <a:custGeom>
              <a:avLst/>
              <a:gdLst>
                <a:gd name="T0" fmla="*/ 2147483647 w 256"/>
                <a:gd name="T1" fmla="*/ 2147483647 h 270"/>
                <a:gd name="T2" fmla="*/ 2147483647 w 256"/>
                <a:gd name="T3" fmla="*/ 2147483647 h 270"/>
                <a:gd name="T4" fmla="*/ 2147483647 w 256"/>
                <a:gd name="T5" fmla="*/ 2147483647 h 270"/>
                <a:gd name="T6" fmla="*/ 2147483647 w 256"/>
                <a:gd name="T7" fmla="*/ 2147483647 h 270"/>
                <a:gd name="T8" fmla="*/ 2147483647 w 256"/>
                <a:gd name="T9" fmla="*/ 2147483647 h 270"/>
                <a:gd name="T10" fmla="*/ 2147483647 w 256"/>
                <a:gd name="T11" fmla="*/ 2147483647 h 270"/>
                <a:gd name="T12" fmla="*/ 2147483647 w 256"/>
                <a:gd name="T13" fmla="*/ 2147483647 h 270"/>
                <a:gd name="T14" fmla="*/ 2147483647 w 256"/>
                <a:gd name="T15" fmla="*/ 2147483647 h 270"/>
                <a:gd name="T16" fmla="*/ 2147483647 w 256"/>
                <a:gd name="T17" fmla="*/ 2147483647 h 270"/>
                <a:gd name="T18" fmla="*/ 2147483647 w 256"/>
                <a:gd name="T19" fmla="*/ 2147483647 h 270"/>
                <a:gd name="T20" fmla="*/ 2147483647 w 256"/>
                <a:gd name="T21" fmla="*/ 0 h 270"/>
                <a:gd name="T22" fmla="*/ 2147483647 w 256"/>
                <a:gd name="T23" fmla="*/ 2147483647 h 270"/>
                <a:gd name="T24" fmla="*/ 2147483647 w 256"/>
                <a:gd name="T25" fmla="*/ 2147483647 h 270"/>
                <a:gd name="T26" fmla="*/ 2147483647 w 256"/>
                <a:gd name="T27" fmla="*/ 2147483647 h 270"/>
                <a:gd name="T28" fmla="*/ 2147483647 w 256"/>
                <a:gd name="T29" fmla="*/ 2147483647 h 270"/>
                <a:gd name="T30" fmla="*/ 2147483647 w 256"/>
                <a:gd name="T31" fmla="*/ 2147483647 h 270"/>
                <a:gd name="T32" fmla="*/ 2147483647 w 256"/>
                <a:gd name="T33" fmla="*/ 2147483647 h 270"/>
                <a:gd name="T34" fmla="*/ 2147483647 w 256"/>
                <a:gd name="T35" fmla="*/ 2147483647 h 270"/>
                <a:gd name="T36" fmla="*/ 2147483647 w 256"/>
                <a:gd name="T37" fmla="*/ 2147483647 h 270"/>
                <a:gd name="T38" fmla="*/ 2147483647 w 256"/>
                <a:gd name="T39" fmla="*/ 2147483647 h 270"/>
                <a:gd name="T40" fmla="*/ 2147483647 w 256"/>
                <a:gd name="T41" fmla="*/ 2147483647 h 270"/>
                <a:gd name="T42" fmla="*/ 2147483647 w 256"/>
                <a:gd name="T43" fmla="*/ 2147483647 h 270"/>
                <a:gd name="T44" fmla="*/ 2147483647 w 256"/>
                <a:gd name="T45" fmla="*/ 2147483647 h 270"/>
                <a:gd name="T46" fmla="*/ 2147483647 w 256"/>
                <a:gd name="T47" fmla="*/ 2147483647 h 270"/>
                <a:gd name="T48" fmla="*/ 2147483647 w 256"/>
                <a:gd name="T49" fmla="*/ 2147483647 h 270"/>
                <a:gd name="T50" fmla="*/ 2147483647 w 256"/>
                <a:gd name="T51" fmla="*/ 2147483647 h 270"/>
                <a:gd name="T52" fmla="*/ 2147483647 w 256"/>
                <a:gd name="T53" fmla="*/ 2147483647 h 270"/>
                <a:gd name="T54" fmla="*/ 2147483647 w 256"/>
                <a:gd name="T55" fmla="*/ 2147483647 h 270"/>
                <a:gd name="T56" fmla="*/ 2147483647 w 256"/>
                <a:gd name="T57" fmla="*/ 2147483647 h 270"/>
                <a:gd name="T58" fmla="*/ 2147483647 w 256"/>
                <a:gd name="T59" fmla="*/ 2147483647 h 270"/>
                <a:gd name="T60" fmla="*/ 2147483647 w 256"/>
                <a:gd name="T61" fmla="*/ 2147483647 h 270"/>
                <a:gd name="T62" fmla="*/ 2147483647 w 256"/>
                <a:gd name="T63" fmla="*/ 2147483647 h 270"/>
                <a:gd name="T64" fmla="*/ 2147483647 w 256"/>
                <a:gd name="T65" fmla="*/ 2147483647 h 270"/>
                <a:gd name="T66" fmla="*/ 2147483647 w 256"/>
                <a:gd name="T67" fmla="*/ 2147483647 h 270"/>
                <a:gd name="T68" fmla="*/ 2147483647 w 256"/>
                <a:gd name="T69" fmla="*/ 2147483647 h 270"/>
                <a:gd name="T70" fmla="*/ 2147483647 w 256"/>
                <a:gd name="T71" fmla="*/ 2147483647 h 270"/>
                <a:gd name="T72" fmla="*/ 2147483647 w 256"/>
                <a:gd name="T73" fmla="*/ 2147483647 h 270"/>
                <a:gd name="T74" fmla="*/ 2147483647 w 256"/>
                <a:gd name="T75" fmla="*/ 2147483647 h 270"/>
                <a:gd name="T76" fmla="*/ 2147483647 w 256"/>
                <a:gd name="T77" fmla="*/ 2147483647 h 27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56"/>
                <a:gd name="T118" fmla="*/ 0 h 270"/>
                <a:gd name="T119" fmla="*/ 256 w 256"/>
                <a:gd name="T120" fmla="*/ 270 h 27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56" h="270">
                  <a:moveTo>
                    <a:pt x="2" y="188"/>
                  </a:moveTo>
                  <a:lnTo>
                    <a:pt x="8" y="178"/>
                  </a:lnTo>
                  <a:lnTo>
                    <a:pt x="10" y="172"/>
                  </a:lnTo>
                  <a:lnTo>
                    <a:pt x="14" y="172"/>
                  </a:lnTo>
                  <a:lnTo>
                    <a:pt x="20" y="170"/>
                  </a:lnTo>
                  <a:lnTo>
                    <a:pt x="18" y="176"/>
                  </a:lnTo>
                  <a:lnTo>
                    <a:pt x="20" y="180"/>
                  </a:lnTo>
                  <a:lnTo>
                    <a:pt x="24" y="174"/>
                  </a:lnTo>
                  <a:lnTo>
                    <a:pt x="26" y="174"/>
                  </a:lnTo>
                  <a:lnTo>
                    <a:pt x="28" y="172"/>
                  </a:lnTo>
                  <a:lnTo>
                    <a:pt x="30" y="174"/>
                  </a:lnTo>
                  <a:lnTo>
                    <a:pt x="32" y="176"/>
                  </a:lnTo>
                  <a:lnTo>
                    <a:pt x="34" y="178"/>
                  </a:lnTo>
                  <a:lnTo>
                    <a:pt x="38" y="176"/>
                  </a:lnTo>
                  <a:lnTo>
                    <a:pt x="42" y="174"/>
                  </a:lnTo>
                  <a:lnTo>
                    <a:pt x="104" y="174"/>
                  </a:lnTo>
                  <a:lnTo>
                    <a:pt x="106" y="166"/>
                  </a:lnTo>
                  <a:lnTo>
                    <a:pt x="108" y="158"/>
                  </a:lnTo>
                  <a:lnTo>
                    <a:pt x="104" y="158"/>
                  </a:lnTo>
                  <a:lnTo>
                    <a:pt x="102" y="156"/>
                  </a:lnTo>
                  <a:lnTo>
                    <a:pt x="90" y="0"/>
                  </a:lnTo>
                  <a:lnTo>
                    <a:pt x="118" y="0"/>
                  </a:lnTo>
                  <a:lnTo>
                    <a:pt x="208" y="68"/>
                  </a:lnTo>
                  <a:lnTo>
                    <a:pt x="208" y="72"/>
                  </a:lnTo>
                  <a:lnTo>
                    <a:pt x="212" y="76"/>
                  </a:lnTo>
                  <a:lnTo>
                    <a:pt x="220" y="84"/>
                  </a:lnTo>
                  <a:lnTo>
                    <a:pt x="230" y="88"/>
                  </a:lnTo>
                  <a:lnTo>
                    <a:pt x="242" y="92"/>
                  </a:lnTo>
                  <a:lnTo>
                    <a:pt x="242" y="106"/>
                  </a:lnTo>
                  <a:lnTo>
                    <a:pt x="256" y="104"/>
                  </a:lnTo>
                  <a:lnTo>
                    <a:pt x="256" y="154"/>
                  </a:lnTo>
                  <a:lnTo>
                    <a:pt x="252" y="162"/>
                  </a:lnTo>
                  <a:lnTo>
                    <a:pt x="248" y="170"/>
                  </a:lnTo>
                  <a:lnTo>
                    <a:pt x="240" y="174"/>
                  </a:lnTo>
                  <a:lnTo>
                    <a:pt x="230" y="176"/>
                  </a:lnTo>
                  <a:lnTo>
                    <a:pt x="218" y="176"/>
                  </a:lnTo>
                  <a:lnTo>
                    <a:pt x="206" y="178"/>
                  </a:lnTo>
                  <a:lnTo>
                    <a:pt x="186" y="184"/>
                  </a:lnTo>
                  <a:lnTo>
                    <a:pt x="150" y="196"/>
                  </a:lnTo>
                  <a:lnTo>
                    <a:pt x="146" y="198"/>
                  </a:lnTo>
                  <a:lnTo>
                    <a:pt x="144" y="200"/>
                  </a:lnTo>
                  <a:lnTo>
                    <a:pt x="142" y="206"/>
                  </a:lnTo>
                  <a:lnTo>
                    <a:pt x="138" y="212"/>
                  </a:lnTo>
                  <a:lnTo>
                    <a:pt x="136" y="212"/>
                  </a:lnTo>
                  <a:lnTo>
                    <a:pt x="132" y="212"/>
                  </a:lnTo>
                  <a:lnTo>
                    <a:pt x="124" y="212"/>
                  </a:lnTo>
                  <a:lnTo>
                    <a:pt x="124" y="222"/>
                  </a:lnTo>
                  <a:lnTo>
                    <a:pt x="124" y="228"/>
                  </a:lnTo>
                  <a:lnTo>
                    <a:pt x="122" y="232"/>
                  </a:lnTo>
                  <a:lnTo>
                    <a:pt x="116" y="236"/>
                  </a:lnTo>
                  <a:lnTo>
                    <a:pt x="110" y="240"/>
                  </a:lnTo>
                  <a:lnTo>
                    <a:pt x="108" y="244"/>
                  </a:lnTo>
                  <a:lnTo>
                    <a:pt x="108" y="248"/>
                  </a:lnTo>
                  <a:lnTo>
                    <a:pt x="106" y="256"/>
                  </a:lnTo>
                  <a:lnTo>
                    <a:pt x="104" y="264"/>
                  </a:lnTo>
                  <a:lnTo>
                    <a:pt x="100" y="266"/>
                  </a:lnTo>
                  <a:lnTo>
                    <a:pt x="94" y="270"/>
                  </a:lnTo>
                  <a:lnTo>
                    <a:pt x="90" y="264"/>
                  </a:lnTo>
                  <a:lnTo>
                    <a:pt x="82" y="266"/>
                  </a:lnTo>
                  <a:lnTo>
                    <a:pt x="76" y="268"/>
                  </a:lnTo>
                  <a:lnTo>
                    <a:pt x="70" y="270"/>
                  </a:lnTo>
                  <a:lnTo>
                    <a:pt x="64" y="268"/>
                  </a:lnTo>
                  <a:lnTo>
                    <a:pt x="62" y="266"/>
                  </a:lnTo>
                  <a:lnTo>
                    <a:pt x="58" y="252"/>
                  </a:lnTo>
                  <a:lnTo>
                    <a:pt x="54" y="240"/>
                  </a:lnTo>
                  <a:lnTo>
                    <a:pt x="50" y="234"/>
                  </a:lnTo>
                  <a:lnTo>
                    <a:pt x="44" y="232"/>
                  </a:lnTo>
                  <a:lnTo>
                    <a:pt x="42" y="234"/>
                  </a:lnTo>
                  <a:lnTo>
                    <a:pt x="40" y="236"/>
                  </a:lnTo>
                  <a:lnTo>
                    <a:pt x="34" y="236"/>
                  </a:lnTo>
                  <a:lnTo>
                    <a:pt x="20" y="234"/>
                  </a:lnTo>
                  <a:lnTo>
                    <a:pt x="10" y="232"/>
                  </a:lnTo>
                  <a:lnTo>
                    <a:pt x="10" y="224"/>
                  </a:lnTo>
                  <a:lnTo>
                    <a:pt x="10" y="218"/>
                  </a:lnTo>
                  <a:lnTo>
                    <a:pt x="8" y="210"/>
                  </a:lnTo>
                  <a:lnTo>
                    <a:pt x="4" y="200"/>
                  </a:lnTo>
                  <a:lnTo>
                    <a:pt x="0" y="186"/>
                  </a:lnTo>
                  <a:lnTo>
                    <a:pt x="2" y="186"/>
                  </a:lnTo>
                  <a:lnTo>
                    <a:pt x="2" y="1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70" name="Freeform 115"/>
            <p:cNvSpPr/>
            <p:nvPr/>
          </p:nvSpPr>
          <p:spPr bwMode="auto">
            <a:xfrm>
              <a:off x="4630903" y="3891972"/>
              <a:ext cx="365535" cy="343808"/>
            </a:xfrm>
            <a:custGeom>
              <a:avLst/>
              <a:gdLst>
                <a:gd name="T0" fmla="*/ 2147483647 w 249"/>
                <a:gd name="T1" fmla="*/ 2147483647 h 216"/>
                <a:gd name="T2" fmla="*/ 2147483647 w 249"/>
                <a:gd name="T3" fmla="*/ 2147483647 h 216"/>
                <a:gd name="T4" fmla="*/ 2147483647 w 249"/>
                <a:gd name="T5" fmla="*/ 0 h 216"/>
                <a:gd name="T6" fmla="*/ 2147483647 w 249"/>
                <a:gd name="T7" fmla="*/ 0 h 216"/>
                <a:gd name="T8" fmla="*/ 2147483647 w 249"/>
                <a:gd name="T9" fmla="*/ 2147483647 h 216"/>
                <a:gd name="T10" fmla="*/ 2147483647 w 249"/>
                <a:gd name="T11" fmla="*/ 2147483647 h 216"/>
                <a:gd name="T12" fmla="*/ 2147483647 w 249"/>
                <a:gd name="T13" fmla="*/ 2147483647 h 216"/>
                <a:gd name="T14" fmla="*/ 2147483647 w 249"/>
                <a:gd name="T15" fmla="*/ 2147483647 h 216"/>
                <a:gd name="T16" fmla="*/ 0 w 249"/>
                <a:gd name="T17" fmla="*/ 2147483647 h 216"/>
                <a:gd name="T18" fmla="*/ 2147483647 w 249"/>
                <a:gd name="T19" fmla="*/ 2147483647 h 216"/>
                <a:gd name="T20" fmla="*/ 2147483647 w 249"/>
                <a:gd name="T21" fmla="*/ 2147483647 h 216"/>
                <a:gd name="T22" fmla="*/ 2147483647 w 249"/>
                <a:gd name="T23" fmla="*/ 2147483647 h 216"/>
                <a:gd name="T24" fmla="*/ 2147483647 w 249"/>
                <a:gd name="T25" fmla="*/ 2147483647 h 216"/>
                <a:gd name="T26" fmla="*/ 2147483647 w 249"/>
                <a:gd name="T27" fmla="*/ 2147483647 h 216"/>
                <a:gd name="T28" fmla="*/ 2147483647 w 249"/>
                <a:gd name="T29" fmla="*/ 2147483647 h 216"/>
                <a:gd name="T30" fmla="*/ 2147483647 w 249"/>
                <a:gd name="T31" fmla="*/ 2147483647 h 216"/>
                <a:gd name="T32" fmla="*/ 2147483647 w 249"/>
                <a:gd name="T33" fmla="*/ 2147483647 h 216"/>
                <a:gd name="T34" fmla="*/ 2147483647 w 249"/>
                <a:gd name="T35" fmla="*/ 2147483647 h 216"/>
                <a:gd name="T36" fmla="*/ 2147483647 w 249"/>
                <a:gd name="T37" fmla="*/ 2147483647 h 216"/>
                <a:gd name="T38" fmla="*/ 2147483647 w 249"/>
                <a:gd name="T39" fmla="*/ 2147483647 h 216"/>
                <a:gd name="T40" fmla="*/ 2147483647 w 249"/>
                <a:gd name="T41" fmla="*/ 2147483647 h 216"/>
                <a:gd name="T42" fmla="*/ 2147483647 w 249"/>
                <a:gd name="T43" fmla="*/ 2147483647 h 216"/>
                <a:gd name="T44" fmla="*/ 2147483647 w 249"/>
                <a:gd name="T45" fmla="*/ 2147483647 h 216"/>
                <a:gd name="T46" fmla="*/ 2147483647 w 249"/>
                <a:gd name="T47" fmla="*/ 2147483647 h 216"/>
                <a:gd name="T48" fmla="*/ 2147483647 w 249"/>
                <a:gd name="T49" fmla="*/ 2147483647 h 216"/>
                <a:gd name="T50" fmla="*/ 2147483647 w 249"/>
                <a:gd name="T51" fmla="*/ 2147483647 h 216"/>
                <a:gd name="T52" fmla="*/ 2147483647 w 249"/>
                <a:gd name="T53" fmla="*/ 2147483647 h 216"/>
                <a:gd name="T54" fmla="*/ 2147483647 w 249"/>
                <a:gd name="T55" fmla="*/ 2147483647 h 216"/>
                <a:gd name="T56" fmla="*/ 2147483647 w 249"/>
                <a:gd name="T57" fmla="*/ 2147483647 h 216"/>
                <a:gd name="T58" fmla="*/ 2147483647 w 249"/>
                <a:gd name="T59" fmla="*/ 2147483647 h 216"/>
                <a:gd name="T60" fmla="*/ 2147483647 w 249"/>
                <a:gd name="T61" fmla="*/ 2147483647 h 216"/>
                <a:gd name="T62" fmla="*/ 2147483647 w 249"/>
                <a:gd name="T63" fmla="*/ 2147483647 h 216"/>
                <a:gd name="T64" fmla="*/ 2147483647 w 249"/>
                <a:gd name="T65" fmla="*/ 2147483647 h 216"/>
                <a:gd name="T66" fmla="*/ 2147483647 w 249"/>
                <a:gd name="T67" fmla="*/ 2147483647 h 216"/>
                <a:gd name="T68" fmla="*/ 2147483647 w 249"/>
                <a:gd name="T69" fmla="*/ 2147483647 h 216"/>
                <a:gd name="T70" fmla="*/ 2147483647 w 249"/>
                <a:gd name="T71" fmla="*/ 2147483647 h 216"/>
                <a:gd name="T72" fmla="*/ 2147483647 w 249"/>
                <a:gd name="T73" fmla="*/ 2147483647 h 216"/>
                <a:gd name="T74" fmla="*/ 2147483647 w 249"/>
                <a:gd name="T75" fmla="*/ 2147483647 h 216"/>
                <a:gd name="T76" fmla="*/ 2147483647 w 249"/>
                <a:gd name="T77" fmla="*/ 2147483647 h 216"/>
                <a:gd name="T78" fmla="*/ 2147483647 w 249"/>
                <a:gd name="T79" fmla="*/ 2147483647 h 216"/>
                <a:gd name="T80" fmla="*/ 2147483647 w 249"/>
                <a:gd name="T81" fmla="*/ 2147483647 h 21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9"/>
                <a:gd name="T124" fmla="*/ 0 h 216"/>
                <a:gd name="T125" fmla="*/ 249 w 249"/>
                <a:gd name="T126" fmla="*/ 216 h 21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9" h="216">
                  <a:moveTo>
                    <a:pt x="219" y="14"/>
                  </a:moveTo>
                  <a:lnTo>
                    <a:pt x="215" y="8"/>
                  </a:lnTo>
                  <a:lnTo>
                    <a:pt x="211" y="4"/>
                  </a:lnTo>
                  <a:lnTo>
                    <a:pt x="205" y="2"/>
                  </a:lnTo>
                  <a:lnTo>
                    <a:pt x="199" y="0"/>
                  </a:lnTo>
                  <a:lnTo>
                    <a:pt x="190" y="0"/>
                  </a:lnTo>
                  <a:lnTo>
                    <a:pt x="186" y="0"/>
                  </a:lnTo>
                  <a:lnTo>
                    <a:pt x="184" y="0"/>
                  </a:lnTo>
                  <a:lnTo>
                    <a:pt x="114" y="48"/>
                  </a:lnTo>
                  <a:lnTo>
                    <a:pt x="86" y="76"/>
                  </a:lnTo>
                  <a:lnTo>
                    <a:pt x="62" y="78"/>
                  </a:lnTo>
                  <a:lnTo>
                    <a:pt x="62" y="128"/>
                  </a:lnTo>
                  <a:lnTo>
                    <a:pt x="58" y="136"/>
                  </a:lnTo>
                  <a:lnTo>
                    <a:pt x="54" y="144"/>
                  </a:lnTo>
                  <a:lnTo>
                    <a:pt x="46" y="148"/>
                  </a:lnTo>
                  <a:lnTo>
                    <a:pt x="36" y="150"/>
                  </a:lnTo>
                  <a:lnTo>
                    <a:pt x="16" y="152"/>
                  </a:lnTo>
                  <a:lnTo>
                    <a:pt x="0" y="156"/>
                  </a:lnTo>
                  <a:lnTo>
                    <a:pt x="0" y="166"/>
                  </a:lnTo>
                  <a:lnTo>
                    <a:pt x="4" y="172"/>
                  </a:lnTo>
                  <a:lnTo>
                    <a:pt x="8" y="174"/>
                  </a:lnTo>
                  <a:lnTo>
                    <a:pt x="12" y="178"/>
                  </a:lnTo>
                  <a:lnTo>
                    <a:pt x="14" y="182"/>
                  </a:lnTo>
                  <a:lnTo>
                    <a:pt x="14" y="186"/>
                  </a:lnTo>
                  <a:lnTo>
                    <a:pt x="14" y="190"/>
                  </a:lnTo>
                  <a:lnTo>
                    <a:pt x="14" y="194"/>
                  </a:lnTo>
                  <a:lnTo>
                    <a:pt x="18" y="198"/>
                  </a:lnTo>
                  <a:lnTo>
                    <a:pt x="24" y="198"/>
                  </a:lnTo>
                  <a:lnTo>
                    <a:pt x="30" y="200"/>
                  </a:lnTo>
                  <a:lnTo>
                    <a:pt x="32" y="204"/>
                  </a:lnTo>
                  <a:lnTo>
                    <a:pt x="32" y="206"/>
                  </a:lnTo>
                  <a:lnTo>
                    <a:pt x="42" y="206"/>
                  </a:lnTo>
                  <a:lnTo>
                    <a:pt x="46" y="212"/>
                  </a:lnTo>
                  <a:lnTo>
                    <a:pt x="52" y="216"/>
                  </a:lnTo>
                  <a:lnTo>
                    <a:pt x="56" y="202"/>
                  </a:lnTo>
                  <a:lnTo>
                    <a:pt x="60" y="188"/>
                  </a:lnTo>
                  <a:lnTo>
                    <a:pt x="64" y="184"/>
                  </a:lnTo>
                  <a:lnTo>
                    <a:pt x="70" y="180"/>
                  </a:lnTo>
                  <a:lnTo>
                    <a:pt x="76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92" y="178"/>
                  </a:lnTo>
                  <a:lnTo>
                    <a:pt x="98" y="184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10" y="192"/>
                  </a:lnTo>
                  <a:lnTo>
                    <a:pt x="114" y="190"/>
                  </a:lnTo>
                  <a:lnTo>
                    <a:pt x="114" y="188"/>
                  </a:lnTo>
                  <a:lnTo>
                    <a:pt x="116" y="186"/>
                  </a:lnTo>
                  <a:lnTo>
                    <a:pt x="120" y="186"/>
                  </a:lnTo>
                  <a:lnTo>
                    <a:pt x="128" y="186"/>
                  </a:lnTo>
                  <a:lnTo>
                    <a:pt x="132" y="190"/>
                  </a:lnTo>
                  <a:lnTo>
                    <a:pt x="136" y="192"/>
                  </a:lnTo>
                  <a:lnTo>
                    <a:pt x="142" y="194"/>
                  </a:lnTo>
                  <a:lnTo>
                    <a:pt x="150" y="192"/>
                  </a:lnTo>
                  <a:lnTo>
                    <a:pt x="156" y="188"/>
                  </a:lnTo>
                  <a:lnTo>
                    <a:pt x="162" y="186"/>
                  </a:lnTo>
                  <a:lnTo>
                    <a:pt x="170" y="184"/>
                  </a:lnTo>
                  <a:lnTo>
                    <a:pt x="176" y="184"/>
                  </a:lnTo>
                  <a:lnTo>
                    <a:pt x="180" y="186"/>
                  </a:lnTo>
                  <a:lnTo>
                    <a:pt x="184" y="186"/>
                  </a:lnTo>
                  <a:lnTo>
                    <a:pt x="193" y="188"/>
                  </a:lnTo>
                  <a:lnTo>
                    <a:pt x="197" y="186"/>
                  </a:lnTo>
                  <a:lnTo>
                    <a:pt x="203" y="184"/>
                  </a:lnTo>
                  <a:lnTo>
                    <a:pt x="213" y="176"/>
                  </a:lnTo>
                  <a:lnTo>
                    <a:pt x="215" y="166"/>
                  </a:lnTo>
                  <a:lnTo>
                    <a:pt x="217" y="158"/>
                  </a:lnTo>
                  <a:lnTo>
                    <a:pt x="221" y="150"/>
                  </a:lnTo>
                  <a:lnTo>
                    <a:pt x="225" y="144"/>
                  </a:lnTo>
                  <a:lnTo>
                    <a:pt x="235" y="132"/>
                  </a:lnTo>
                  <a:lnTo>
                    <a:pt x="239" y="126"/>
                  </a:lnTo>
                  <a:lnTo>
                    <a:pt x="243" y="118"/>
                  </a:lnTo>
                  <a:lnTo>
                    <a:pt x="243" y="76"/>
                  </a:lnTo>
                  <a:lnTo>
                    <a:pt x="243" y="72"/>
                  </a:lnTo>
                  <a:lnTo>
                    <a:pt x="245" y="68"/>
                  </a:lnTo>
                  <a:lnTo>
                    <a:pt x="247" y="64"/>
                  </a:lnTo>
                  <a:lnTo>
                    <a:pt x="249" y="58"/>
                  </a:lnTo>
                  <a:lnTo>
                    <a:pt x="247" y="48"/>
                  </a:lnTo>
                  <a:lnTo>
                    <a:pt x="241" y="34"/>
                  </a:lnTo>
                  <a:lnTo>
                    <a:pt x="235" y="22"/>
                  </a:lnTo>
                  <a:lnTo>
                    <a:pt x="231" y="8"/>
                  </a:lnTo>
                  <a:lnTo>
                    <a:pt x="229" y="8"/>
                  </a:lnTo>
                  <a:lnTo>
                    <a:pt x="219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71" name="Freeform 116"/>
            <p:cNvSpPr/>
            <p:nvPr/>
          </p:nvSpPr>
          <p:spPr bwMode="auto">
            <a:xfrm>
              <a:off x="4942243" y="3891972"/>
              <a:ext cx="246766" cy="465932"/>
            </a:xfrm>
            <a:custGeom>
              <a:avLst/>
              <a:gdLst>
                <a:gd name="T0" fmla="*/ 2147483647 w 168"/>
                <a:gd name="T1" fmla="*/ 2147483647 h 294"/>
                <a:gd name="T2" fmla="*/ 2147483647 w 168"/>
                <a:gd name="T3" fmla="*/ 2147483647 h 294"/>
                <a:gd name="T4" fmla="*/ 2147483647 w 168"/>
                <a:gd name="T5" fmla="*/ 2147483647 h 294"/>
                <a:gd name="T6" fmla="*/ 2147483647 w 168"/>
                <a:gd name="T7" fmla="*/ 2147483647 h 294"/>
                <a:gd name="T8" fmla="*/ 2147483647 w 168"/>
                <a:gd name="T9" fmla="*/ 2147483647 h 294"/>
                <a:gd name="T10" fmla="*/ 2147483647 w 168"/>
                <a:gd name="T11" fmla="*/ 2147483647 h 294"/>
                <a:gd name="T12" fmla="*/ 2147483647 w 168"/>
                <a:gd name="T13" fmla="*/ 2147483647 h 294"/>
                <a:gd name="T14" fmla="*/ 2147483647 w 168"/>
                <a:gd name="T15" fmla="*/ 2147483647 h 294"/>
                <a:gd name="T16" fmla="*/ 2147483647 w 168"/>
                <a:gd name="T17" fmla="*/ 2147483647 h 294"/>
                <a:gd name="T18" fmla="*/ 2147483647 w 168"/>
                <a:gd name="T19" fmla="*/ 2147483647 h 294"/>
                <a:gd name="T20" fmla="*/ 2147483647 w 168"/>
                <a:gd name="T21" fmla="*/ 2147483647 h 294"/>
                <a:gd name="T22" fmla="*/ 2147483647 w 168"/>
                <a:gd name="T23" fmla="*/ 2147483647 h 294"/>
                <a:gd name="T24" fmla="*/ 2147483647 w 168"/>
                <a:gd name="T25" fmla="*/ 2147483647 h 294"/>
                <a:gd name="T26" fmla="*/ 2147483647 w 168"/>
                <a:gd name="T27" fmla="*/ 2147483647 h 294"/>
                <a:gd name="T28" fmla="*/ 2147483647 w 168"/>
                <a:gd name="T29" fmla="*/ 2147483647 h 294"/>
                <a:gd name="T30" fmla="*/ 2147483647 w 168"/>
                <a:gd name="T31" fmla="*/ 2147483647 h 294"/>
                <a:gd name="T32" fmla="*/ 2147483647 w 168"/>
                <a:gd name="T33" fmla="*/ 2147483647 h 294"/>
                <a:gd name="T34" fmla="*/ 2147483647 w 168"/>
                <a:gd name="T35" fmla="*/ 2147483647 h 294"/>
                <a:gd name="T36" fmla="*/ 2147483647 w 168"/>
                <a:gd name="T37" fmla="*/ 2147483647 h 294"/>
                <a:gd name="T38" fmla="*/ 2147483647 w 168"/>
                <a:gd name="T39" fmla="*/ 2147483647 h 294"/>
                <a:gd name="T40" fmla="*/ 2147483647 w 168"/>
                <a:gd name="T41" fmla="*/ 2147483647 h 294"/>
                <a:gd name="T42" fmla="*/ 2147483647 w 168"/>
                <a:gd name="T43" fmla="*/ 2147483647 h 294"/>
                <a:gd name="T44" fmla="*/ 2147483647 w 168"/>
                <a:gd name="T45" fmla="*/ 2147483647 h 294"/>
                <a:gd name="T46" fmla="*/ 2147483647 w 168"/>
                <a:gd name="T47" fmla="*/ 2147483647 h 294"/>
                <a:gd name="T48" fmla="*/ 2147483647 w 168"/>
                <a:gd name="T49" fmla="*/ 2147483647 h 294"/>
                <a:gd name="T50" fmla="*/ 2147483647 w 168"/>
                <a:gd name="T51" fmla="*/ 2147483647 h 294"/>
                <a:gd name="T52" fmla="*/ 2147483647 w 168"/>
                <a:gd name="T53" fmla="*/ 2147483647 h 294"/>
                <a:gd name="T54" fmla="*/ 2147483647 w 168"/>
                <a:gd name="T55" fmla="*/ 2147483647 h 294"/>
                <a:gd name="T56" fmla="*/ 2147483647 w 168"/>
                <a:gd name="T57" fmla="*/ 2147483647 h 294"/>
                <a:gd name="T58" fmla="*/ 2147483647 w 168"/>
                <a:gd name="T59" fmla="*/ 2147483647 h 294"/>
                <a:gd name="T60" fmla="*/ 2147483647 w 168"/>
                <a:gd name="T61" fmla="*/ 2147483647 h 294"/>
                <a:gd name="T62" fmla="*/ 2147483647 w 168"/>
                <a:gd name="T63" fmla="*/ 2147483647 h 294"/>
                <a:gd name="T64" fmla="*/ 2147483647 w 168"/>
                <a:gd name="T65" fmla="*/ 2147483647 h 294"/>
                <a:gd name="T66" fmla="*/ 2147483647 w 168"/>
                <a:gd name="T67" fmla="*/ 2147483647 h 294"/>
                <a:gd name="T68" fmla="*/ 2147483647 w 168"/>
                <a:gd name="T69" fmla="*/ 2147483647 h 294"/>
                <a:gd name="T70" fmla="*/ 2147483647 w 168"/>
                <a:gd name="T71" fmla="*/ 2147483647 h 294"/>
                <a:gd name="T72" fmla="*/ 2147483647 w 168"/>
                <a:gd name="T73" fmla="*/ 2147483647 h 294"/>
                <a:gd name="T74" fmla="*/ 2147483647 w 168"/>
                <a:gd name="T75" fmla="*/ 2147483647 h 294"/>
                <a:gd name="T76" fmla="*/ 2147483647 w 168"/>
                <a:gd name="T77" fmla="*/ 2147483647 h 294"/>
                <a:gd name="T78" fmla="*/ 2147483647 w 168"/>
                <a:gd name="T79" fmla="*/ 2147483647 h 2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68"/>
                <a:gd name="T121" fmla="*/ 0 h 294"/>
                <a:gd name="T122" fmla="*/ 168 w 168"/>
                <a:gd name="T123" fmla="*/ 294 h 2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68" h="294">
                  <a:moveTo>
                    <a:pt x="162" y="68"/>
                  </a:moveTo>
                  <a:lnTo>
                    <a:pt x="168" y="138"/>
                  </a:lnTo>
                  <a:lnTo>
                    <a:pt x="158" y="140"/>
                  </a:lnTo>
                  <a:lnTo>
                    <a:pt x="152" y="144"/>
                  </a:lnTo>
                  <a:lnTo>
                    <a:pt x="148" y="150"/>
                  </a:lnTo>
                  <a:lnTo>
                    <a:pt x="146" y="158"/>
                  </a:lnTo>
                  <a:lnTo>
                    <a:pt x="142" y="164"/>
                  </a:lnTo>
                  <a:lnTo>
                    <a:pt x="140" y="172"/>
                  </a:lnTo>
                  <a:lnTo>
                    <a:pt x="140" y="190"/>
                  </a:lnTo>
                  <a:lnTo>
                    <a:pt x="138" y="194"/>
                  </a:lnTo>
                  <a:lnTo>
                    <a:pt x="134" y="200"/>
                  </a:lnTo>
                  <a:lnTo>
                    <a:pt x="134" y="202"/>
                  </a:lnTo>
                  <a:lnTo>
                    <a:pt x="136" y="202"/>
                  </a:lnTo>
                  <a:lnTo>
                    <a:pt x="144" y="206"/>
                  </a:lnTo>
                  <a:lnTo>
                    <a:pt x="146" y="214"/>
                  </a:lnTo>
                  <a:lnTo>
                    <a:pt x="148" y="216"/>
                  </a:lnTo>
                  <a:lnTo>
                    <a:pt x="150" y="220"/>
                  </a:lnTo>
                  <a:lnTo>
                    <a:pt x="152" y="228"/>
                  </a:lnTo>
                  <a:lnTo>
                    <a:pt x="146" y="228"/>
                  </a:lnTo>
                  <a:lnTo>
                    <a:pt x="142" y="228"/>
                  </a:lnTo>
                  <a:lnTo>
                    <a:pt x="138" y="230"/>
                  </a:lnTo>
                  <a:lnTo>
                    <a:pt x="130" y="238"/>
                  </a:lnTo>
                  <a:lnTo>
                    <a:pt x="126" y="246"/>
                  </a:lnTo>
                  <a:lnTo>
                    <a:pt x="122" y="256"/>
                  </a:lnTo>
                  <a:lnTo>
                    <a:pt x="120" y="258"/>
                  </a:lnTo>
                  <a:lnTo>
                    <a:pt x="118" y="260"/>
                  </a:lnTo>
                  <a:lnTo>
                    <a:pt x="108" y="262"/>
                  </a:lnTo>
                  <a:lnTo>
                    <a:pt x="90" y="264"/>
                  </a:lnTo>
                  <a:lnTo>
                    <a:pt x="88" y="270"/>
                  </a:lnTo>
                  <a:lnTo>
                    <a:pt x="86" y="276"/>
                  </a:lnTo>
                  <a:lnTo>
                    <a:pt x="82" y="280"/>
                  </a:lnTo>
                  <a:lnTo>
                    <a:pt x="76" y="284"/>
                  </a:lnTo>
                  <a:lnTo>
                    <a:pt x="64" y="288"/>
                  </a:lnTo>
                  <a:lnTo>
                    <a:pt x="52" y="290"/>
                  </a:lnTo>
                  <a:lnTo>
                    <a:pt x="48" y="288"/>
                  </a:lnTo>
                  <a:lnTo>
                    <a:pt x="46" y="286"/>
                  </a:lnTo>
                  <a:lnTo>
                    <a:pt x="42" y="288"/>
                  </a:lnTo>
                  <a:lnTo>
                    <a:pt x="38" y="292"/>
                  </a:lnTo>
                  <a:lnTo>
                    <a:pt x="38" y="294"/>
                  </a:lnTo>
                  <a:lnTo>
                    <a:pt x="36" y="292"/>
                  </a:lnTo>
                  <a:lnTo>
                    <a:pt x="34" y="282"/>
                  </a:lnTo>
                  <a:lnTo>
                    <a:pt x="30" y="274"/>
                  </a:lnTo>
                  <a:lnTo>
                    <a:pt x="20" y="264"/>
                  </a:lnTo>
                  <a:lnTo>
                    <a:pt x="12" y="256"/>
                  </a:lnTo>
                  <a:lnTo>
                    <a:pt x="8" y="252"/>
                  </a:lnTo>
                  <a:lnTo>
                    <a:pt x="10" y="250"/>
                  </a:lnTo>
                  <a:lnTo>
                    <a:pt x="12" y="248"/>
                  </a:lnTo>
                  <a:lnTo>
                    <a:pt x="18" y="246"/>
                  </a:lnTo>
                  <a:lnTo>
                    <a:pt x="36" y="246"/>
                  </a:lnTo>
                  <a:lnTo>
                    <a:pt x="28" y="240"/>
                  </a:lnTo>
                  <a:lnTo>
                    <a:pt x="28" y="236"/>
                  </a:lnTo>
                  <a:lnTo>
                    <a:pt x="26" y="230"/>
                  </a:lnTo>
                  <a:lnTo>
                    <a:pt x="28" y="212"/>
                  </a:lnTo>
                  <a:lnTo>
                    <a:pt x="26" y="206"/>
                  </a:lnTo>
                  <a:lnTo>
                    <a:pt x="22" y="200"/>
                  </a:lnTo>
                  <a:lnTo>
                    <a:pt x="16" y="192"/>
                  </a:lnTo>
                  <a:lnTo>
                    <a:pt x="12" y="186"/>
                  </a:lnTo>
                  <a:lnTo>
                    <a:pt x="10" y="188"/>
                  </a:lnTo>
                  <a:lnTo>
                    <a:pt x="8" y="186"/>
                  </a:lnTo>
                  <a:lnTo>
                    <a:pt x="4" y="182"/>
                  </a:lnTo>
                  <a:lnTo>
                    <a:pt x="0" y="176"/>
                  </a:lnTo>
                  <a:lnTo>
                    <a:pt x="2" y="166"/>
                  </a:lnTo>
                  <a:lnTo>
                    <a:pt x="4" y="158"/>
                  </a:lnTo>
                  <a:lnTo>
                    <a:pt x="8" y="150"/>
                  </a:lnTo>
                  <a:lnTo>
                    <a:pt x="12" y="144"/>
                  </a:lnTo>
                  <a:lnTo>
                    <a:pt x="22" y="132"/>
                  </a:lnTo>
                  <a:lnTo>
                    <a:pt x="26" y="126"/>
                  </a:lnTo>
                  <a:lnTo>
                    <a:pt x="30" y="118"/>
                  </a:lnTo>
                  <a:lnTo>
                    <a:pt x="30" y="76"/>
                  </a:lnTo>
                  <a:lnTo>
                    <a:pt x="30" y="72"/>
                  </a:lnTo>
                  <a:lnTo>
                    <a:pt x="32" y="68"/>
                  </a:lnTo>
                  <a:lnTo>
                    <a:pt x="34" y="64"/>
                  </a:lnTo>
                  <a:lnTo>
                    <a:pt x="36" y="58"/>
                  </a:lnTo>
                  <a:lnTo>
                    <a:pt x="34" y="48"/>
                  </a:lnTo>
                  <a:lnTo>
                    <a:pt x="28" y="34"/>
                  </a:lnTo>
                  <a:lnTo>
                    <a:pt x="22" y="22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36" y="0"/>
                  </a:lnTo>
                  <a:lnTo>
                    <a:pt x="162" y="70"/>
                  </a:lnTo>
                  <a:lnTo>
                    <a:pt x="162" y="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72" name="Freeform 117"/>
            <p:cNvSpPr/>
            <p:nvPr/>
          </p:nvSpPr>
          <p:spPr bwMode="auto">
            <a:xfrm>
              <a:off x="5602974" y="4190647"/>
              <a:ext cx="48431" cy="63717"/>
            </a:xfrm>
            <a:custGeom>
              <a:avLst/>
              <a:gdLst>
                <a:gd name="T0" fmla="*/ 2147483647 w 32"/>
                <a:gd name="T1" fmla="*/ 0 h 40"/>
                <a:gd name="T2" fmla="*/ 2147483647 w 32"/>
                <a:gd name="T3" fmla="*/ 2147483647 h 40"/>
                <a:gd name="T4" fmla="*/ 2147483647 w 32"/>
                <a:gd name="T5" fmla="*/ 2147483647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2147483647 w 32"/>
                <a:gd name="T11" fmla="*/ 2147483647 h 40"/>
                <a:gd name="T12" fmla="*/ 2147483647 w 32"/>
                <a:gd name="T13" fmla="*/ 2147483647 h 40"/>
                <a:gd name="T14" fmla="*/ 2147483647 w 32"/>
                <a:gd name="T15" fmla="*/ 2147483647 h 40"/>
                <a:gd name="T16" fmla="*/ 2147483647 w 32"/>
                <a:gd name="T17" fmla="*/ 2147483647 h 40"/>
                <a:gd name="T18" fmla="*/ 2147483647 w 32"/>
                <a:gd name="T19" fmla="*/ 2147483647 h 40"/>
                <a:gd name="T20" fmla="*/ 0 w 32"/>
                <a:gd name="T21" fmla="*/ 2147483647 h 40"/>
                <a:gd name="T22" fmla="*/ 2147483647 w 32"/>
                <a:gd name="T23" fmla="*/ 2147483647 h 40"/>
                <a:gd name="T24" fmla="*/ 2147483647 w 32"/>
                <a:gd name="T25" fmla="*/ 2147483647 h 40"/>
                <a:gd name="T26" fmla="*/ 2147483647 w 32"/>
                <a:gd name="T27" fmla="*/ 2147483647 h 40"/>
                <a:gd name="T28" fmla="*/ 2147483647 w 32"/>
                <a:gd name="T29" fmla="*/ 0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40"/>
                <a:gd name="T47" fmla="*/ 32 w 32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40">
                  <a:moveTo>
                    <a:pt x="16" y="0"/>
                  </a:moveTo>
                  <a:lnTo>
                    <a:pt x="24" y="8"/>
                  </a:lnTo>
                  <a:lnTo>
                    <a:pt x="30" y="14"/>
                  </a:lnTo>
                  <a:lnTo>
                    <a:pt x="32" y="20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2" y="34"/>
                  </a:lnTo>
                  <a:lnTo>
                    <a:pt x="16" y="38"/>
                  </a:lnTo>
                  <a:lnTo>
                    <a:pt x="6" y="40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8" y="16"/>
                  </a:lnTo>
                  <a:lnTo>
                    <a:pt x="22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73" name="Freeform 118"/>
            <p:cNvSpPr/>
            <p:nvPr/>
          </p:nvSpPr>
          <p:spPr bwMode="auto">
            <a:xfrm>
              <a:off x="5401180" y="4049938"/>
              <a:ext cx="345933" cy="419472"/>
            </a:xfrm>
            <a:custGeom>
              <a:avLst/>
              <a:gdLst>
                <a:gd name="T0" fmla="*/ 2147483647 w 236"/>
                <a:gd name="T1" fmla="*/ 2147483647 h 264"/>
                <a:gd name="T2" fmla="*/ 2147483647 w 236"/>
                <a:gd name="T3" fmla="*/ 2147483647 h 264"/>
                <a:gd name="T4" fmla="*/ 2147483647 w 236"/>
                <a:gd name="T5" fmla="*/ 2147483647 h 264"/>
                <a:gd name="T6" fmla="*/ 2147483647 w 236"/>
                <a:gd name="T7" fmla="*/ 2147483647 h 264"/>
                <a:gd name="T8" fmla="*/ 2147483647 w 236"/>
                <a:gd name="T9" fmla="*/ 2147483647 h 264"/>
                <a:gd name="T10" fmla="*/ 2147483647 w 236"/>
                <a:gd name="T11" fmla="*/ 2147483647 h 264"/>
                <a:gd name="T12" fmla="*/ 2147483647 w 236"/>
                <a:gd name="T13" fmla="*/ 2147483647 h 264"/>
                <a:gd name="T14" fmla="*/ 2147483647 w 236"/>
                <a:gd name="T15" fmla="*/ 2147483647 h 264"/>
                <a:gd name="T16" fmla="*/ 2147483647 w 236"/>
                <a:gd name="T17" fmla="*/ 2147483647 h 264"/>
                <a:gd name="T18" fmla="*/ 2147483647 w 236"/>
                <a:gd name="T19" fmla="*/ 2147483647 h 264"/>
                <a:gd name="T20" fmla="*/ 2147483647 w 236"/>
                <a:gd name="T21" fmla="*/ 2147483647 h 264"/>
                <a:gd name="T22" fmla="*/ 2147483647 w 236"/>
                <a:gd name="T23" fmla="*/ 2147483647 h 264"/>
                <a:gd name="T24" fmla="*/ 2147483647 w 236"/>
                <a:gd name="T25" fmla="*/ 2147483647 h 264"/>
                <a:gd name="T26" fmla="*/ 2147483647 w 236"/>
                <a:gd name="T27" fmla="*/ 2147483647 h 264"/>
                <a:gd name="T28" fmla="*/ 2147483647 w 236"/>
                <a:gd name="T29" fmla="*/ 2147483647 h 264"/>
                <a:gd name="T30" fmla="*/ 2147483647 w 236"/>
                <a:gd name="T31" fmla="*/ 2147483647 h 264"/>
                <a:gd name="T32" fmla="*/ 2147483647 w 236"/>
                <a:gd name="T33" fmla="*/ 2147483647 h 264"/>
                <a:gd name="T34" fmla="*/ 2147483647 w 236"/>
                <a:gd name="T35" fmla="*/ 2147483647 h 264"/>
                <a:gd name="T36" fmla="*/ 2147483647 w 236"/>
                <a:gd name="T37" fmla="*/ 2147483647 h 264"/>
                <a:gd name="T38" fmla="*/ 2147483647 w 236"/>
                <a:gd name="T39" fmla="*/ 2147483647 h 264"/>
                <a:gd name="T40" fmla="*/ 2147483647 w 236"/>
                <a:gd name="T41" fmla="*/ 2147483647 h 264"/>
                <a:gd name="T42" fmla="*/ 2147483647 w 236"/>
                <a:gd name="T43" fmla="*/ 2147483647 h 264"/>
                <a:gd name="T44" fmla="*/ 2147483647 w 236"/>
                <a:gd name="T45" fmla="*/ 2147483647 h 264"/>
                <a:gd name="T46" fmla="*/ 2147483647 w 236"/>
                <a:gd name="T47" fmla="*/ 2147483647 h 264"/>
                <a:gd name="T48" fmla="*/ 2147483647 w 236"/>
                <a:gd name="T49" fmla="*/ 2147483647 h 264"/>
                <a:gd name="T50" fmla="*/ 2147483647 w 236"/>
                <a:gd name="T51" fmla="*/ 2147483647 h 264"/>
                <a:gd name="T52" fmla="*/ 2147483647 w 236"/>
                <a:gd name="T53" fmla="*/ 2147483647 h 264"/>
                <a:gd name="T54" fmla="*/ 2147483647 w 236"/>
                <a:gd name="T55" fmla="*/ 2147483647 h 264"/>
                <a:gd name="T56" fmla="*/ 2147483647 w 236"/>
                <a:gd name="T57" fmla="*/ 2147483647 h 264"/>
                <a:gd name="T58" fmla="*/ 2147483647 w 236"/>
                <a:gd name="T59" fmla="*/ 2147483647 h 264"/>
                <a:gd name="T60" fmla="*/ 0 w 236"/>
                <a:gd name="T61" fmla="*/ 2147483647 h 264"/>
                <a:gd name="T62" fmla="*/ 2147483647 w 236"/>
                <a:gd name="T63" fmla="*/ 2147483647 h 264"/>
                <a:gd name="T64" fmla="*/ 2147483647 w 236"/>
                <a:gd name="T65" fmla="*/ 2147483647 h 264"/>
                <a:gd name="T66" fmla="*/ 2147483647 w 236"/>
                <a:gd name="T67" fmla="*/ 2147483647 h 264"/>
                <a:gd name="T68" fmla="*/ 2147483647 w 236"/>
                <a:gd name="T69" fmla="*/ 2147483647 h 264"/>
                <a:gd name="T70" fmla="*/ 2147483647 w 236"/>
                <a:gd name="T71" fmla="*/ 2147483647 h 264"/>
                <a:gd name="T72" fmla="*/ 2147483647 w 236"/>
                <a:gd name="T73" fmla="*/ 2147483647 h 264"/>
                <a:gd name="T74" fmla="*/ 2147483647 w 236"/>
                <a:gd name="T75" fmla="*/ 2147483647 h 264"/>
                <a:gd name="T76" fmla="*/ 2147483647 w 236"/>
                <a:gd name="T77" fmla="*/ 2147483647 h 264"/>
                <a:gd name="T78" fmla="*/ 2147483647 w 236"/>
                <a:gd name="T79" fmla="*/ 2147483647 h 264"/>
                <a:gd name="T80" fmla="*/ 2147483647 w 236"/>
                <a:gd name="T81" fmla="*/ 2147483647 h 264"/>
                <a:gd name="T82" fmla="*/ 2147483647 w 236"/>
                <a:gd name="T83" fmla="*/ 2147483647 h 264"/>
                <a:gd name="T84" fmla="*/ 2147483647 w 236"/>
                <a:gd name="T85" fmla="*/ 2147483647 h 264"/>
                <a:gd name="T86" fmla="*/ 2147483647 w 236"/>
                <a:gd name="T87" fmla="*/ 2147483647 h 264"/>
                <a:gd name="T88" fmla="*/ 2147483647 w 236"/>
                <a:gd name="T89" fmla="*/ 2147483647 h 264"/>
                <a:gd name="T90" fmla="*/ 2147483647 w 236"/>
                <a:gd name="T91" fmla="*/ 2147483647 h 264"/>
                <a:gd name="T92" fmla="*/ 2147483647 w 236"/>
                <a:gd name="T93" fmla="*/ 2147483647 h 264"/>
                <a:gd name="T94" fmla="*/ 2147483647 w 236"/>
                <a:gd name="T95" fmla="*/ 2147483647 h 26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36"/>
                <a:gd name="T145" fmla="*/ 0 h 264"/>
                <a:gd name="T146" fmla="*/ 236 w 236"/>
                <a:gd name="T147" fmla="*/ 264 h 26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36" h="264">
                  <a:moveTo>
                    <a:pt x="160" y="94"/>
                  </a:moveTo>
                  <a:lnTo>
                    <a:pt x="154" y="88"/>
                  </a:lnTo>
                  <a:lnTo>
                    <a:pt x="160" y="94"/>
                  </a:lnTo>
                  <a:lnTo>
                    <a:pt x="146" y="104"/>
                  </a:lnTo>
                  <a:lnTo>
                    <a:pt x="140" y="112"/>
                  </a:lnTo>
                  <a:lnTo>
                    <a:pt x="138" y="120"/>
                  </a:lnTo>
                  <a:lnTo>
                    <a:pt x="140" y="126"/>
                  </a:lnTo>
                  <a:lnTo>
                    <a:pt x="144" y="128"/>
                  </a:lnTo>
                  <a:lnTo>
                    <a:pt x="152" y="126"/>
                  </a:lnTo>
                  <a:lnTo>
                    <a:pt x="158" y="124"/>
                  </a:lnTo>
                  <a:lnTo>
                    <a:pt x="158" y="132"/>
                  </a:lnTo>
                  <a:lnTo>
                    <a:pt x="160" y="140"/>
                  </a:lnTo>
                  <a:lnTo>
                    <a:pt x="164" y="152"/>
                  </a:lnTo>
                  <a:lnTo>
                    <a:pt x="174" y="160"/>
                  </a:lnTo>
                  <a:lnTo>
                    <a:pt x="184" y="168"/>
                  </a:lnTo>
                  <a:lnTo>
                    <a:pt x="196" y="172"/>
                  </a:lnTo>
                  <a:lnTo>
                    <a:pt x="210" y="178"/>
                  </a:lnTo>
                  <a:lnTo>
                    <a:pt x="222" y="180"/>
                  </a:lnTo>
                  <a:lnTo>
                    <a:pt x="236" y="182"/>
                  </a:lnTo>
                  <a:lnTo>
                    <a:pt x="230" y="194"/>
                  </a:lnTo>
                  <a:lnTo>
                    <a:pt x="220" y="202"/>
                  </a:lnTo>
                  <a:lnTo>
                    <a:pt x="204" y="222"/>
                  </a:lnTo>
                  <a:lnTo>
                    <a:pt x="200" y="230"/>
                  </a:lnTo>
                  <a:lnTo>
                    <a:pt x="196" y="234"/>
                  </a:lnTo>
                  <a:lnTo>
                    <a:pt x="194" y="236"/>
                  </a:lnTo>
                  <a:lnTo>
                    <a:pt x="190" y="238"/>
                  </a:lnTo>
                  <a:lnTo>
                    <a:pt x="186" y="236"/>
                  </a:lnTo>
                  <a:lnTo>
                    <a:pt x="180" y="236"/>
                  </a:lnTo>
                  <a:lnTo>
                    <a:pt x="174" y="238"/>
                  </a:lnTo>
                  <a:lnTo>
                    <a:pt x="168" y="242"/>
                  </a:lnTo>
                  <a:lnTo>
                    <a:pt x="160" y="246"/>
                  </a:lnTo>
                  <a:lnTo>
                    <a:pt x="150" y="254"/>
                  </a:lnTo>
                  <a:lnTo>
                    <a:pt x="144" y="256"/>
                  </a:lnTo>
                  <a:lnTo>
                    <a:pt x="138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8" y="250"/>
                  </a:lnTo>
                  <a:lnTo>
                    <a:pt x="124" y="250"/>
                  </a:lnTo>
                  <a:lnTo>
                    <a:pt x="120" y="250"/>
                  </a:lnTo>
                  <a:lnTo>
                    <a:pt x="118" y="252"/>
                  </a:lnTo>
                  <a:lnTo>
                    <a:pt x="114" y="256"/>
                  </a:lnTo>
                  <a:lnTo>
                    <a:pt x="108" y="262"/>
                  </a:lnTo>
                  <a:lnTo>
                    <a:pt x="108" y="264"/>
                  </a:lnTo>
                  <a:lnTo>
                    <a:pt x="104" y="264"/>
                  </a:lnTo>
                  <a:lnTo>
                    <a:pt x="96" y="264"/>
                  </a:lnTo>
                  <a:lnTo>
                    <a:pt x="88" y="260"/>
                  </a:lnTo>
                  <a:lnTo>
                    <a:pt x="76" y="254"/>
                  </a:lnTo>
                  <a:lnTo>
                    <a:pt x="62" y="250"/>
                  </a:lnTo>
                  <a:lnTo>
                    <a:pt x="54" y="248"/>
                  </a:lnTo>
                  <a:lnTo>
                    <a:pt x="46" y="246"/>
                  </a:lnTo>
                  <a:lnTo>
                    <a:pt x="48" y="246"/>
                  </a:lnTo>
                  <a:lnTo>
                    <a:pt x="44" y="238"/>
                  </a:lnTo>
                  <a:lnTo>
                    <a:pt x="40" y="232"/>
                  </a:lnTo>
                  <a:lnTo>
                    <a:pt x="36" y="226"/>
                  </a:lnTo>
                  <a:lnTo>
                    <a:pt x="32" y="222"/>
                  </a:lnTo>
                  <a:lnTo>
                    <a:pt x="30" y="208"/>
                  </a:lnTo>
                  <a:lnTo>
                    <a:pt x="26" y="204"/>
                  </a:lnTo>
                  <a:lnTo>
                    <a:pt x="24" y="200"/>
                  </a:lnTo>
                  <a:lnTo>
                    <a:pt x="10" y="192"/>
                  </a:lnTo>
                  <a:lnTo>
                    <a:pt x="4" y="186"/>
                  </a:lnTo>
                  <a:lnTo>
                    <a:pt x="0" y="182"/>
                  </a:lnTo>
                  <a:lnTo>
                    <a:pt x="0" y="180"/>
                  </a:lnTo>
                  <a:lnTo>
                    <a:pt x="2" y="178"/>
                  </a:lnTo>
                  <a:lnTo>
                    <a:pt x="6" y="176"/>
                  </a:lnTo>
                  <a:lnTo>
                    <a:pt x="12" y="174"/>
                  </a:lnTo>
                  <a:lnTo>
                    <a:pt x="16" y="170"/>
                  </a:lnTo>
                  <a:lnTo>
                    <a:pt x="18" y="160"/>
                  </a:lnTo>
                  <a:lnTo>
                    <a:pt x="18" y="152"/>
                  </a:lnTo>
                  <a:lnTo>
                    <a:pt x="18" y="142"/>
                  </a:lnTo>
                  <a:lnTo>
                    <a:pt x="20" y="134"/>
                  </a:lnTo>
                  <a:lnTo>
                    <a:pt x="24" y="132"/>
                  </a:lnTo>
                  <a:lnTo>
                    <a:pt x="30" y="130"/>
                  </a:lnTo>
                  <a:lnTo>
                    <a:pt x="32" y="120"/>
                  </a:lnTo>
                  <a:lnTo>
                    <a:pt x="34" y="112"/>
                  </a:lnTo>
                  <a:lnTo>
                    <a:pt x="42" y="98"/>
                  </a:lnTo>
                  <a:lnTo>
                    <a:pt x="52" y="86"/>
                  </a:lnTo>
                  <a:lnTo>
                    <a:pt x="52" y="78"/>
                  </a:lnTo>
                  <a:lnTo>
                    <a:pt x="52" y="70"/>
                  </a:lnTo>
                  <a:lnTo>
                    <a:pt x="52" y="46"/>
                  </a:lnTo>
                  <a:lnTo>
                    <a:pt x="54" y="42"/>
                  </a:lnTo>
                  <a:lnTo>
                    <a:pt x="56" y="34"/>
                  </a:lnTo>
                  <a:lnTo>
                    <a:pt x="58" y="28"/>
                  </a:lnTo>
                  <a:lnTo>
                    <a:pt x="58" y="16"/>
                  </a:lnTo>
                  <a:lnTo>
                    <a:pt x="66" y="14"/>
                  </a:lnTo>
                  <a:lnTo>
                    <a:pt x="74" y="10"/>
                  </a:lnTo>
                  <a:lnTo>
                    <a:pt x="80" y="4"/>
                  </a:lnTo>
                  <a:lnTo>
                    <a:pt x="84" y="0"/>
                  </a:lnTo>
                  <a:lnTo>
                    <a:pt x="90" y="10"/>
                  </a:lnTo>
                  <a:lnTo>
                    <a:pt x="96" y="28"/>
                  </a:lnTo>
                  <a:lnTo>
                    <a:pt x="102" y="40"/>
                  </a:lnTo>
                  <a:lnTo>
                    <a:pt x="104" y="44"/>
                  </a:lnTo>
                  <a:lnTo>
                    <a:pt x="110" y="46"/>
                  </a:lnTo>
                  <a:lnTo>
                    <a:pt x="126" y="56"/>
                  </a:lnTo>
                  <a:lnTo>
                    <a:pt x="138" y="68"/>
                  </a:lnTo>
                  <a:lnTo>
                    <a:pt x="154" y="88"/>
                  </a:lnTo>
                  <a:lnTo>
                    <a:pt x="160" y="9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74" name="Freeform 119"/>
            <p:cNvSpPr/>
            <p:nvPr/>
          </p:nvSpPr>
          <p:spPr bwMode="auto">
            <a:xfrm>
              <a:off x="4968765" y="4254364"/>
              <a:ext cx="303268" cy="237612"/>
            </a:xfrm>
            <a:custGeom>
              <a:avLst/>
              <a:gdLst>
                <a:gd name="T0" fmla="*/ 2147483647 w 206"/>
                <a:gd name="T1" fmla="*/ 2147483647 h 152"/>
                <a:gd name="T2" fmla="*/ 2147483647 w 206"/>
                <a:gd name="T3" fmla="*/ 2147483647 h 152"/>
                <a:gd name="T4" fmla="*/ 2147483647 w 206"/>
                <a:gd name="T5" fmla="*/ 2147483647 h 152"/>
                <a:gd name="T6" fmla="*/ 2147483647 w 206"/>
                <a:gd name="T7" fmla="*/ 2147483647 h 152"/>
                <a:gd name="T8" fmla="*/ 2147483647 w 206"/>
                <a:gd name="T9" fmla="*/ 2147483647 h 152"/>
                <a:gd name="T10" fmla="*/ 2147483647 w 206"/>
                <a:gd name="T11" fmla="*/ 2147483647 h 152"/>
                <a:gd name="T12" fmla="*/ 2147483647 w 206"/>
                <a:gd name="T13" fmla="*/ 2147483647 h 152"/>
                <a:gd name="T14" fmla="*/ 2147483647 w 206"/>
                <a:gd name="T15" fmla="*/ 2147483647 h 152"/>
                <a:gd name="T16" fmla="*/ 2147483647 w 206"/>
                <a:gd name="T17" fmla="*/ 2147483647 h 152"/>
                <a:gd name="T18" fmla="*/ 2147483647 w 206"/>
                <a:gd name="T19" fmla="*/ 2147483647 h 152"/>
                <a:gd name="T20" fmla="*/ 2147483647 w 206"/>
                <a:gd name="T21" fmla="*/ 0 h 152"/>
                <a:gd name="T22" fmla="*/ 2147483647 w 206"/>
                <a:gd name="T23" fmla="*/ 0 h 152"/>
                <a:gd name="T24" fmla="*/ 2147483647 w 206"/>
                <a:gd name="T25" fmla="*/ 0 h 152"/>
                <a:gd name="T26" fmla="*/ 2147483647 w 206"/>
                <a:gd name="T27" fmla="*/ 2147483647 h 152"/>
                <a:gd name="T28" fmla="*/ 2147483647 w 206"/>
                <a:gd name="T29" fmla="*/ 2147483647 h 152"/>
                <a:gd name="T30" fmla="*/ 2147483647 w 206"/>
                <a:gd name="T31" fmla="*/ 2147483647 h 152"/>
                <a:gd name="T32" fmla="*/ 2147483647 w 206"/>
                <a:gd name="T33" fmla="*/ 2147483647 h 152"/>
                <a:gd name="T34" fmla="*/ 2147483647 w 206"/>
                <a:gd name="T35" fmla="*/ 2147483647 h 152"/>
                <a:gd name="T36" fmla="*/ 2147483647 w 206"/>
                <a:gd name="T37" fmla="*/ 2147483647 h 152"/>
                <a:gd name="T38" fmla="*/ 2147483647 w 206"/>
                <a:gd name="T39" fmla="*/ 2147483647 h 152"/>
                <a:gd name="T40" fmla="*/ 2147483647 w 206"/>
                <a:gd name="T41" fmla="*/ 2147483647 h 152"/>
                <a:gd name="T42" fmla="*/ 2147483647 w 206"/>
                <a:gd name="T43" fmla="*/ 2147483647 h 152"/>
                <a:gd name="T44" fmla="*/ 2147483647 w 206"/>
                <a:gd name="T45" fmla="*/ 2147483647 h 152"/>
                <a:gd name="T46" fmla="*/ 2147483647 w 206"/>
                <a:gd name="T47" fmla="*/ 2147483647 h 152"/>
                <a:gd name="T48" fmla="*/ 0 w 206"/>
                <a:gd name="T49" fmla="*/ 2147483647 h 152"/>
                <a:gd name="T50" fmla="*/ 2147483647 w 206"/>
                <a:gd name="T51" fmla="*/ 2147483647 h 152"/>
                <a:gd name="T52" fmla="*/ 2147483647 w 206"/>
                <a:gd name="T53" fmla="*/ 2147483647 h 152"/>
                <a:gd name="T54" fmla="*/ 2147483647 w 206"/>
                <a:gd name="T55" fmla="*/ 2147483647 h 152"/>
                <a:gd name="T56" fmla="*/ 2147483647 w 206"/>
                <a:gd name="T57" fmla="*/ 2147483647 h 152"/>
                <a:gd name="T58" fmla="*/ 2147483647 w 206"/>
                <a:gd name="T59" fmla="*/ 2147483647 h 152"/>
                <a:gd name="T60" fmla="*/ 2147483647 w 206"/>
                <a:gd name="T61" fmla="*/ 2147483647 h 152"/>
                <a:gd name="T62" fmla="*/ 2147483647 w 206"/>
                <a:gd name="T63" fmla="*/ 2147483647 h 152"/>
                <a:gd name="T64" fmla="*/ 2147483647 w 206"/>
                <a:gd name="T65" fmla="*/ 2147483647 h 152"/>
                <a:gd name="T66" fmla="*/ 2147483647 w 206"/>
                <a:gd name="T67" fmla="*/ 2147483647 h 152"/>
                <a:gd name="T68" fmla="*/ 2147483647 w 206"/>
                <a:gd name="T69" fmla="*/ 2147483647 h 152"/>
                <a:gd name="T70" fmla="*/ 2147483647 w 206"/>
                <a:gd name="T71" fmla="*/ 2147483647 h 152"/>
                <a:gd name="T72" fmla="*/ 2147483647 w 206"/>
                <a:gd name="T73" fmla="*/ 2147483647 h 152"/>
                <a:gd name="T74" fmla="*/ 2147483647 w 206"/>
                <a:gd name="T75" fmla="*/ 2147483647 h 152"/>
                <a:gd name="T76" fmla="*/ 2147483647 w 206"/>
                <a:gd name="T77" fmla="*/ 2147483647 h 152"/>
                <a:gd name="T78" fmla="*/ 2147483647 w 206"/>
                <a:gd name="T79" fmla="*/ 2147483647 h 152"/>
                <a:gd name="T80" fmla="*/ 2147483647 w 206"/>
                <a:gd name="T81" fmla="*/ 2147483647 h 152"/>
                <a:gd name="T82" fmla="*/ 2147483647 w 206"/>
                <a:gd name="T83" fmla="*/ 2147483647 h 152"/>
                <a:gd name="T84" fmla="*/ 2147483647 w 206"/>
                <a:gd name="T85" fmla="*/ 2147483647 h 152"/>
                <a:gd name="T86" fmla="*/ 2147483647 w 206"/>
                <a:gd name="T87" fmla="*/ 2147483647 h 1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6"/>
                <a:gd name="T133" fmla="*/ 0 h 152"/>
                <a:gd name="T134" fmla="*/ 206 w 206"/>
                <a:gd name="T135" fmla="*/ 152 h 15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6" h="152">
                  <a:moveTo>
                    <a:pt x="206" y="108"/>
                  </a:moveTo>
                  <a:lnTo>
                    <a:pt x="204" y="106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00" y="92"/>
                  </a:lnTo>
                  <a:lnTo>
                    <a:pt x="196" y="88"/>
                  </a:lnTo>
                  <a:lnTo>
                    <a:pt x="186" y="80"/>
                  </a:lnTo>
                  <a:lnTo>
                    <a:pt x="178" y="70"/>
                  </a:lnTo>
                  <a:lnTo>
                    <a:pt x="174" y="68"/>
                  </a:lnTo>
                  <a:lnTo>
                    <a:pt x="170" y="62"/>
                  </a:lnTo>
                  <a:lnTo>
                    <a:pt x="170" y="56"/>
                  </a:lnTo>
                  <a:lnTo>
                    <a:pt x="168" y="54"/>
                  </a:lnTo>
                  <a:lnTo>
                    <a:pt x="162" y="50"/>
                  </a:lnTo>
                  <a:lnTo>
                    <a:pt x="158" y="46"/>
                  </a:lnTo>
                  <a:lnTo>
                    <a:pt x="156" y="44"/>
                  </a:lnTo>
                  <a:lnTo>
                    <a:pt x="156" y="40"/>
                  </a:lnTo>
                  <a:lnTo>
                    <a:pt x="144" y="40"/>
                  </a:lnTo>
                  <a:lnTo>
                    <a:pt x="144" y="28"/>
                  </a:lnTo>
                  <a:lnTo>
                    <a:pt x="142" y="20"/>
                  </a:lnTo>
                  <a:lnTo>
                    <a:pt x="140" y="12"/>
                  </a:lnTo>
                  <a:lnTo>
                    <a:pt x="136" y="6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0" y="2"/>
                  </a:lnTo>
                  <a:lnTo>
                    <a:pt x="112" y="10"/>
                  </a:lnTo>
                  <a:lnTo>
                    <a:pt x="108" y="18"/>
                  </a:lnTo>
                  <a:lnTo>
                    <a:pt x="104" y="28"/>
                  </a:lnTo>
                  <a:lnTo>
                    <a:pt x="102" y="30"/>
                  </a:lnTo>
                  <a:lnTo>
                    <a:pt x="100" y="32"/>
                  </a:lnTo>
                  <a:lnTo>
                    <a:pt x="90" y="34"/>
                  </a:lnTo>
                  <a:lnTo>
                    <a:pt x="72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4" y="52"/>
                  </a:lnTo>
                  <a:lnTo>
                    <a:pt x="58" y="56"/>
                  </a:lnTo>
                  <a:lnTo>
                    <a:pt x="46" y="60"/>
                  </a:lnTo>
                  <a:lnTo>
                    <a:pt x="34" y="62"/>
                  </a:lnTo>
                  <a:lnTo>
                    <a:pt x="30" y="60"/>
                  </a:lnTo>
                  <a:lnTo>
                    <a:pt x="28" y="58"/>
                  </a:lnTo>
                  <a:lnTo>
                    <a:pt x="24" y="60"/>
                  </a:lnTo>
                  <a:lnTo>
                    <a:pt x="20" y="64"/>
                  </a:lnTo>
                  <a:lnTo>
                    <a:pt x="20" y="66"/>
                  </a:lnTo>
                  <a:lnTo>
                    <a:pt x="18" y="64"/>
                  </a:lnTo>
                  <a:lnTo>
                    <a:pt x="14" y="68"/>
                  </a:lnTo>
                  <a:lnTo>
                    <a:pt x="8" y="74"/>
                  </a:lnTo>
                  <a:lnTo>
                    <a:pt x="2" y="84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2" y="112"/>
                  </a:lnTo>
                  <a:lnTo>
                    <a:pt x="10" y="126"/>
                  </a:lnTo>
                  <a:lnTo>
                    <a:pt x="20" y="140"/>
                  </a:lnTo>
                  <a:lnTo>
                    <a:pt x="28" y="152"/>
                  </a:lnTo>
                  <a:lnTo>
                    <a:pt x="32" y="146"/>
                  </a:lnTo>
                  <a:lnTo>
                    <a:pt x="36" y="140"/>
                  </a:lnTo>
                  <a:lnTo>
                    <a:pt x="42" y="136"/>
                  </a:lnTo>
                  <a:lnTo>
                    <a:pt x="52" y="136"/>
                  </a:lnTo>
                  <a:lnTo>
                    <a:pt x="62" y="136"/>
                  </a:lnTo>
                  <a:lnTo>
                    <a:pt x="64" y="126"/>
                  </a:lnTo>
                  <a:lnTo>
                    <a:pt x="66" y="118"/>
                  </a:lnTo>
                  <a:lnTo>
                    <a:pt x="68" y="114"/>
                  </a:lnTo>
                  <a:lnTo>
                    <a:pt x="72" y="112"/>
                  </a:lnTo>
                  <a:lnTo>
                    <a:pt x="76" y="108"/>
                  </a:lnTo>
                  <a:lnTo>
                    <a:pt x="78" y="108"/>
                  </a:lnTo>
                  <a:lnTo>
                    <a:pt x="84" y="108"/>
                  </a:lnTo>
                  <a:lnTo>
                    <a:pt x="90" y="110"/>
                  </a:lnTo>
                  <a:lnTo>
                    <a:pt x="102" y="116"/>
                  </a:lnTo>
                  <a:lnTo>
                    <a:pt x="112" y="122"/>
                  </a:lnTo>
                  <a:lnTo>
                    <a:pt x="120" y="122"/>
                  </a:lnTo>
                  <a:lnTo>
                    <a:pt x="128" y="122"/>
                  </a:lnTo>
                  <a:lnTo>
                    <a:pt x="130" y="122"/>
                  </a:lnTo>
                  <a:lnTo>
                    <a:pt x="130" y="120"/>
                  </a:lnTo>
                  <a:lnTo>
                    <a:pt x="132" y="116"/>
                  </a:lnTo>
                  <a:lnTo>
                    <a:pt x="134" y="114"/>
                  </a:lnTo>
                  <a:lnTo>
                    <a:pt x="138" y="116"/>
                  </a:lnTo>
                  <a:lnTo>
                    <a:pt x="140" y="116"/>
                  </a:lnTo>
                  <a:lnTo>
                    <a:pt x="146" y="114"/>
                  </a:lnTo>
                  <a:lnTo>
                    <a:pt x="150" y="112"/>
                  </a:lnTo>
                  <a:lnTo>
                    <a:pt x="156" y="110"/>
                  </a:lnTo>
                  <a:lnTo>
                    <a:pt x="160" y="110"/>
                  </a:lnTo>
                  <a:lnTo>
                    <a:pt x="172" y="110"/>
                  </a:lnTo>
                  <a:lnTo>
                    <a:pt x="174" y="104"/>
                  </a:lnTo>
                  <a:lnTo>
                    <a:pt x="178" y="102"/>
                  </a:lnTo>
                  <a:lnTo>
                    <a:pt x="184" y="104"/>
                  </a:lnTo>
                  <a:lnTo>
                    <a:pt x="192" y="106"/>
                  </a:lnTo>
                  <a:lnTo>
                    <a:pt x="204" y="106"/>
                  </a:lnTo>
                  <a:lnTo>
                    <a:pt x="206" y="10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75" name="Freeform 120"/>
            <p:cNvSpPr/>
            <p:nvPr/>
          </p:nvSpPr>
          <p:spPr bwMode="auto">
            <a:xfrm>
              <a:off x="5427702" y="4440207"/>
              <a:ext cx="184497" cy="266815"/>
            </a:xfrm>
            <a:custGeom>
              <a:avLst/>
              <a:gdLst>
                <a:gd name="T0" fmla="*/ 2147483647 w 126"/>
                <a:gd name="T1" fmla="*/ 2147483647 h 168"/>
                <a:gd name="T2" fmla="*/ 2147483647 w 126"/>
                <a:gd name="T3" fmla="*/ 2147483647 h 168"/>
                <a:gd name="T4" fmla="*/ 2147483647 w 126"/>
                <a:gd name="T5" fmla="*/ 2147483647 h 168"/>
                <a:gd name="T6" fmla="*/ 2147483647 w 126"/>
                <a:gd name="T7" fmla="*/ 2147483647 h 168"/>
                <a:gd name="T8" fmla="*/ 2147483647 w 126"/>
                <a:gd name="T9" fmla="*/ 2147483647 h 168"/>
                <a:gd name="T10" fmla="*/ 2147483647 w 126"/>
                <a:gd name="T11" fmla="*/ 2147483647 h 168"/>
                <a:gd name="T12" fmla="*/ 2147483647 w 126"/>
                <a:gd name="T13" fmla="*/ 2147483647 h 168"/>
                <a:gd name="T14" fmla="*/ 2147483647 w 126"/>
                <a:gd name="T15" fmla="*/ 2147483647 h 168"/>
                <a:gd name="T16" fmla="*/ 2147483647 w 126"/>
                <a:gd name="T17" fmla="*/ 2147483647 h 168"/>
                <a:gd name="T18" fmla="*/ 2147483647 w 126"/>
                <a:gd name="T19" fmla="*/ 2147483647 h 168"/>
                <a:gd name="T20" fmla="*/ 2147483647 w 126"/>
                <a:gd name="T21" fmla="*/ 2147483647 h 168"/>
                <a:gd name="T22" fmla="*/ 2147483647 w 126"/>
                <a:gd name="T23" fmla="*/ 2147483647 h 168"/>
                <a:gd name="T24" fmla="*/ 2147483647 w 126"/>
                <a:gd name="T25" fmla="*/ 2147483647 h 168"/>
                <a:gd name="T26" fmla="*/ 2147483647 w 126"/>
                <a:gd name="T27" fmla="*/ 2147483647 h 168"/>
                <a:gd name="T28" fmla="*/ 2147483647 w 126"/>
                <a:gd name="T29" fmla="*/ 2147483647 h 168"/>
                <a:gd name="T30" fmla="*/ 2147483647 w 126"/>
                <a:gd name="T31" fmla="*/ 2147483647 h 168"/>
                <a:gd name="T32" fmla="*/ 2147483647 w 126"/>
                <a:gd name="T33" fmla="*/ 0 h 168"/>
                <a:gd name="T34" fmla="*/ 2147483647 w 126"/>
                <a:gd name="T35" fmla="*/ 0 h 168"/>
                <a:gd name="T36" fmla="*/ 0 w 126"/>
                <a:gd name="T37" fmla="*/ 2147483647 h 168"/>
                <a:gd name="T38" fmla="*/ 2147483647 w 126"/>
                <a:gd name="T39" fmla="*/ 2147483647 h 168"/>
                <a:gd name="T40" fmla="*/ 2147483647 w 126"/>
                <a:gd name="T41" fmla="*/ 2147483647 h 168"/>
                <a:gd name="T42" fmla="*/ 2147483647 w 126"/>
                <a:gd name="T43" fmla="*/ 2147483647 h 168"/>
                <a:gd name="T44" fmla="*/ 2147483647 w 126"/>
                <a:gd name="T45" fmla="*/ 2147483647 h 168"/>
                <a:gd name="T46" fmla="*/ 2147483647 w 126"/>
                <a:gd name="T47" fmla="*/ 2147483647 h 168"/>
                <a:gd name="T48" fmla="*/ 2147483647 w 126"/>
                <a:gd name="T49" fmla="*/ 2147483647 h 168"/>
                <a:gd name="T50" fmla="*/ 2147483647 w 126"/>
                <a:gd name="T51" fmla="*/ 2147483647 h 168"/>
                <a:gd name="T52" fmla="*/ 0 w 126"/>
                <a:gd name="T53" fmla="*/ 2147483647 h 168"/>
                <a:gd name="T54" fmla="*/ 0 w 126"/>
                <a:gd name="T55" fmla="*/ 2147483647 h 168"/>
                <a:gd name="T56" fmla="*/ 2147483647 w 126"/>
                <a:gd name="T57" fmla="*/ 2147483647 h 168"/>
                <a:gd name="T58" fmla="*/ 2147483647 w 126"/>
                <a:gd name="T59" fmla="*/ 2147483647 h 168"/>
                <a:gd name="T60" fmla="*/ 2147483647 w 126"/>
                <a:gd name="T61" fmla="*/ 2147483647 h 168"/>
                <a:gd name="T62" fmla="*/ 2147483647 w 126"/>
                <a:gd name="T63" fmla="*/ 2147483647 h 168"/>
                <a:gd name="T64" fmla="*/ 2147483647 w 126"/>
                <a:gd name="T65" fmla="*/ 2147483647 h 168"/>
                <a:gd name="T66" fmla="*/ 2147483647 w 126"/>
                <a:gd name="T67" fmla="*/ 2147483647 h 168"/>
                <a:gd name="T68" fmla="*/ 2147483647 w 126"/>
                <a:gd name="T69" fmla="*/ 2147483647 h 168"/>
                <a:gd name="T70" fmla="*/ 2147483647 w 126"/>
                <a:gd name="T71" fmla="*/ 2147483647 h 168"/>
                <a:gd name="T72" fmla="*/ 2147483647 w 126"/>
                <a:gd name="T73" fmla="*/ 2147483647 h 168"/>
                <a:gd name="T74" fmla="*/ 2147483647 w 126"/>
                <a:gd name="T75" fmla="*/ 2147483647 h 168"/>
                <a:gd name="T76" fmla="*/ 2147483647 w 126"/>
                <a:gd name="T77" fmla="*/ 2147483647 h 168"/>
                <a:gd name="T78" fmla="*/ 2147483647 w 126"/>
                <a:gd name="T79" fmla="*/ 2147483647 h 168"/>
                <a:gd name="T80" fmla="*/ 2147483647 w 126"/>
                <a:gd name="T81" fmla="*/ 2147483647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6"/>
                <a:gd name="T124" fmla="*/ 0 h 168"/>
                <a:gd name="T125" fmla="*/ 126 w 126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6" h="168">
                  <a:moveTo>
                    <a:pt x="120" y="10"/>
                  </a:moveTo>
                  <a:lnTo>
                    <a:pt x="116" y="10"/>
                  </a:lnTo>
                  <a:lnTo>
                    <a:pt x="112" y="6"/>
                  </a:lnTo>
                  <a:lnTo>
                    <a:pt x="110" y="4"/>
                  </a:lnTo>
                  <a:lnTo>
                    <a:pt x="106" y="4"/>
                  </a:lnTo>
                  <a:lnTo>
                    <a:pt x="102" y="4"/>
                  </a:lnTo>
                  <a:lnTo>
                    <a:pt x="100" y="6"/>
                  </a:lnTo>
                  <a:lnTo>
                    <a:pt x="96" y="10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86" y="18"/>
                  </a:lnTo>
                  <a:lnTo>
                    <a:pt x="78" y="18"/>
                  </a:lnTo>
                  <a:lnTo>
                    <a:pt x="70" y="14"/>
                  </a:lnTo>
                  <a:lnTo>
                    <a:pt x="58" y="8"/>
                  </a:lnTo>
                  <a:lnTo>
                    <a:pt x="46" y="4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4" y="12"/>
                  </a:lnTo>
                  <a:lnTo>
                    <a:pt x="8" y="20"/>
                  </a:lnTo>
                  <a:lnTo>
                    <a:pt x="14" y="32"/>
                  </a:lnTo>
                  <a:lnTo>
                    <a:pt x="16" y="38"/>
                  </a:lnTo>
                  <a:lnTo>
                    <a:pt x="16" y="42"/>
                  </a:lnTo>
                  <a:lnTo>
                    <a:pt x="16" y="48"/>
                  </a:lnTo>
                  <a:lnTo>
                    <a:pt x="16" y="52"/>
                  </a:lnTo>
                  <a:lnTo>
                    <a:pt x="0" y="76"/>
                  </a:lnTo>
                  <a:lnTo>
                    <a:pt x="0" y="100"/>
                  </a:lnTo>
                  <a:lnTo>
                    <a:pt x="62" y="138"/>
                  </a:lnTo>
                  <a:lnTo>
                    <a:pt x="62" y="146"/>
                  </a:lnTo>
                  <a:lnTo>
                    <a:pt x="88" y="168"/>
                  </a:lnTo>
                  <a:lnTo>
                    <a:pt x="90" y="164"/>
                  </a:lnTo>
                  <a:lnTo>
                    <a:pt x="94" y="158"/>
                  </a:lnTo>
                  <a:lnTo>
                    <a:pt x="108" y="130"/>
                  </a:lnTo>
                  <a:lnTo>
                    <a:pt x="122" y="106"/>
                  </a:lnTo>
                  <a:lnTo>
                    <a:pt x="116" y="102"/>
                  </a:lnTo>
                  <a:lnTo>
                    <a:pt x="112" y="98"/>
                  </a:lnTo>
                  <a:lnTo>
                    <a:pt x="112" y="32"/>
                  </a:lnTo>
                  <a:lnTo>
                    <a:pt x="120" y="14"/>
                  </a:lnTo>
                  <a:lnTo>
                    <a:pt x="126" y="10"/>
                  </a:lnTo>
                  <a:lnTo>
                    <a:pt x="120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76" name="Freeform 121"/>
            <p:cNvSpPr/>
            <p:nvPr/>
          </p:nvSpPr>
          <p:spPr bwMode="auto">
            <a:xfrm>
              <a:off x="5322769" y="4440207"/>
              <a:ext cx="127995" cy="169912"/>
            </a:xfrm>
            <a:custGeom>
              <a:avLst/>
              <a:gdLst>
                <a:gd name="T0" fmla="*/ 2147483647 w 88"/>
                <a:gd name="T1" fmla="*/ 0 h 108"/>
                <a:gd name="T2" fmla="*/ 2147483647 w 88"/>
                <a:gd name="T3" fmla="*/ 2147483647 h 108"/>
                <a:gd name="T4" fmla="*/ 2147483647 w 88"/>
                <a:gd name="T5" fmla="*/ 2147483647 h 108"/>
                <a:gd name="T6" fmla="*/ 2147483647 w 88"/>
                <a:gd name="T7" fmla="*/ 2147483647 h 108"/>
                <a:gd name="T8" fmla="*/ 2147483647 w 88"/>
                <a:gd name="T9" fmla="*/ 2147483647 h 108"/>
                <a:gd name="T10" fmla="*/ 2147483647 w 88"/>
                <a:gd name="T11" fmla="*/ 2147483647 h 108"/>
                <a:gd name="T12" fmla="*/ 2147483647 w 88"/>
                <a:gd name="T13" fmla="*/ 2147483647 h 108"/>
                <a:gd name="T14" fmla="*/ 2147483647 w 88"/>
                <a:gd name="T15" fmla="*/ 2147483647 h 108"/>
                <a:gd name="T16" fmla="*/ 2147483647 w 88"/>
                <a:gd name="T17" fmla="*/ 2147483647 h 108"/>
                <a:gd name="T18" fmla="*/ 2147483647 w 88"/>
                <a:gd name="T19" fmla="*/ 2147483647 h 108"/>
                <a:gd name="T20" fmla="*/ 2147483647 w 88"/>
                <a:gd name="T21" fmla="*/ 2147483647 h 108"/>
                <a:gd name="T22" fmla="*/ 2147483647 w 88"/>
                <a:gd name="T23" fmla="*/ 2147483647 h 108"/>
                <a:gd name="T24" fmla="*/ 2147483647 w 88"/>
                <a:gd name="T25" fmla="*/ 2147483647 h 108"/>
                <a:gd name="T26" fmla="*/ 2147483647 w 88"/>
                <a:gd name="T27" fmla="*/ 2147483647 h 108"/>
                <a:gd name="T28" fmla="*/ 0 w 88"/>
                <a:gd name="T29" fmla="*/ 2147483647 h 108"/>
                <a:gd name="T30" fmla="*/ 0 w 88"/>
                <a:gd name="T31" fmla="*/ 2147483647 h 108"/>
                <a:gd name="T32" fmla="*/ 2147483647 w 88"/>
                <a:gd name="T33" fmla="*/ 2147483647 h 108"/>
                <a:gd name="T34" fmla="*/ 2147483647 w 88"/>
                <a:gd name="T35" fmla="*/ 2147483647 h 108"/>
                <a:gd name="T36" fmla="*/ 2147483647 w 88"/>
                <a:gd name="T37" fmla="*/ 2147483647 h 108"/>
                <a:gd name="T38" fmla="*/ 2147483647 w 88"/>
                <a:gd name="T39" fmla="*/ 2147483647 h 108"/>
                <a:gd name="T40" fmla="*/ 2147483647 w 88"/>
                <a:gd name="T41" fmla="*/ 2147483647 h 108"/>
                <a:gd name="T42" fmla="*/ 2147483647 w 88"/>
                <a:gd name="T43" fmla="*/ 2147483647 h 108"/>
                <a:gd name="T44" fmla="*/ 2147483647 w 88"/>
                <a:gd name="T45" fmla="*/ 2147483647 h 108"/>
                <a:gd name="T46" fmla="*/ 2147483647 w 88"/>
                <a:gd name="T47" fmla="*/ 2147483647 h 108"/>
                <a:gd name="T48" fmla="*/ 2147483647 w 88"/>
                <a:gd name="T49" fmla="*/ 2147483647 h 108"/>
                <a:gd name="T50" fmla="*/ 2147483647 w 88"/>
                <a:gd name="T51" fmla="*/ 2147483647 h 108"/>
                <a:gd name="T52" fmla="*/ 2147483647 w 88"/>
                <a:gd name="T53" fmla="*/ 2147483647 h 108"/>
                <a:gd name="T54" fmla="*/ 2147483647 w 88"/>
                <a:gd name="T55" fmla="*/ 2147483647 h 108"/>
                <a:gd name="T56" fmla="*/ 2147483647 w 88"/>
                <a:gd name="T57" fmla="*/ 2147483647 h 108"/>
                <a:gd name="T58" fmla="*/ 2147483647 w 88"/>
                <a:gd name="T59" fmla="*/ 0 h 10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8"/>
                <a:gd name="T91" fmla="*/ 0 h 108"/>
                <a:gd name="T92" fmla="*/ 88 w 88"/>
                <a:gd name="T93" fmla="*/ 108 h 10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8" h="108">
                  <a:moveTo>
                    <a:pt x="76" y="0"/>
                  </a:moveTo>
                  <a:lnTo>
                    <a:pt x="72" y="4"/>
                  </a:lnTo>
                  <a:lnTo>
                    <a:pt x="76" y="12"/>
                  </a:lnTo>
                  <a:lnTo>
                    <a:pt x="80" y="20"/>
                  </a:lnTo>
                  <a:lnTo>
                    <a:pt x="86" y="32"/>
                  </a:lnTo>
                  <a:lnTo>
                    <a:pt x="88" y="38"/>
                  </a:lnTo>
                  <a:lnTo>
                    <a:pt x="88" y="42"/>
                  </a:lnTo>
                  <a:lnTo>
                    <a:pt x="88" y="48"/>
                  </a:lnTo>
                  <a:lnTo>
                    <a:pt x="88" y="52"/>
                  </a:lnTo>
                  <a:lnTo>
                    <a:pt x="72" y="76"/>
                  </a:lnTo>
                  <a:lnTo>
                    <a:pt x="72" y="100"/>
                  </a:lnTo>
                  <a:lnTo>
                    <a:pt x="20" y="98"/>
                  </a:lnTo>
                  <a:lnTo>
                    <a:pt x="14" y="102"/>
                  </a:lnTo>
                  <a:lnTo>
                    <a:pt x="10" y="108"/>
                  </a:lnTo>
                  <a:lnTo>
                    <a:pt x="0" y="108"/>
                  </a:lnTo>
                  <a:lnTo>
                    <a:pt x="0" y="86"/>
                  </a:lnTo>
                  <a:lnTo>
                    <a:pt x="6" y="76"/>
                  </a:lnTo>
                  <a:lnTo>
                    <a:pt x="12" y="64"/>
                  </a:lnTo>
                  <a:lnTo>
                    <a:pt x="18" y="56"/>
                  </a:lnTo>
                  <a:lnTo>
                    <a:pt x="24" y="48"/>
                  </a:lnTo>
                  <a:lnTo>
                    <a:pt x="24" y="38"/>
                  </a:lnTo>
                  <a:lnTo>
                    <a:pt x="22" y="34"/>
                  </a:lnTo>
                  <a:lnTo>
                    <a:pt x="22" y="28"/>
                  </a:lnTo>
                  <a:lnTo>
                    <a:pt x="20" y="16"/>
                  </a:lnTo>
                  <a:lnTo>
                    <a:pt x="24" y="14"/>
                  </a:lnTo>
                  <a:lnTo>
                    <a:pt x="30" y="12"/>
                  </a:lnTo>
                  <a:lnTo>
                    <a:pt x="52" y="12"/>
                  </a:lnTo>
                  <a:lnTo>
                    <a:pt x="62" y="10"/>
                  </a:lnTo>
                  <a:lnTo>
                    <a:pt x="72" y="4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77" name="Freeform 122"/>
            <p:cNvSpPr/>
            <p:nvPr/>
          </p:nvSpPr>
          <p:spPr bwMode="auto">
            <a:xfrm>
              <a:off x="5319309" y="4594190"/>
              <a:ext cx="267521" cy="318586"/>
            </a:xfrm>
            <a:custGeom>
              <a:avLst/>
              <a:gdLst>
                <a:gd name="T0" fmla="*/ 2147483647 w 182"/>
                <a:gd name="T1" fmla="*/ 2147483647 h 200"/>
                <a:gd name="T2" fmla="*/ 2147483647 w 182"/>
                <a:gd name="T3" fmla="*/ 2147483647 h 200"/>
                <a:gd name="T4" fmla="*/ 2147483647 w 182"/>
                <a:gd name="T5" fmla="*/ 2147483647 h 200"/>
                <a:gd name="T6" fmla="*/ 2147483647 w 182"/>
                <a:gd name="T7" fmla="*/ 2147483647 h 200"/>
                <a:gd name="T8" fmla="*/ 2147483647 w 182"/>
                <a:gd name="T9" fmla="*/ 2147483647 h 200"/>
                <a:gd name="T10" fmla="*/ 2147483647 w 182"/>
                <a:gd name="T11" fmla="*/ 2147483647 h 200"/>
                <a:gd name="T12" fmla="*/ 2147483647 w 182"/>
                <a:gd name="T13" fmla="*/ 2147483647 h 200"/>
                <a:gd name="T14" fmla="*/ 2147483647 w 182"/>
                <a:gd name="T15" fmla="*/ 2147483647 h 200"/>
                <a:gd name="T16" fmla="*/ 2147483647 w 182"/>
                <a:gd name="T17" fmla="*/ 2147483647 h 200"/>
                <a:gd name="T18" fmla="*/ 2147483647 w 182"/>
                <a:gd name="T19" fmla="*/ 2147483647 h 200"/>
                <a:gd name="T20" fmla="*/ 2147483647 w 182"/>
                <a:gd name="T21" fmla="*/ 2147483647 h 200"/>
                <a:gd name="T22" fmla="*/ 2147483647 w 182"/>
                <a:gd name="T23" fmla="*/ 2147483647 h 200"/>
                <a:gd name="T24" fmla="*/ 2147483647 w 182"/>
                <a:gd name="T25" fmla="*/ 2147483647 h 200"/>
                <a:gd name="T26" fmla="*/ 2147483647 w 182"/>
                <a:gd name="T27" fmla="*/ 2147483647 h 200"/>
                <a:gd name="T28" fmla="*/ 2147483647 w 182"/>
                <a:gd name="T29" fmla="*/ 2147483647 h 200"/>
                <a:gd name="T30" fmla="*/ 2147483647 w 182"/>
                <a:gd name="T31" fmla="*/ 2147483647 h 200"/>
                <a:gd name="T32" fmla="*/ 2147483647 w 182"/>
                <a:gd name="T33" fmla="*/ 2147483647 h 200"/>
                <a:gd name="T34" fmla="*/ 2147483647 w 182"/>
                <a:gd name="T35" fmla="*/ 2147483647 h 200"/>
                <a:gd name="T36" fmla="*/ 2147483647 w 182"/>
                <a:gd name="T37" fmla="*/ 2147483647 h 200"/>
                <a:gd name="T38" fmla="*/ 2147483647 w 182"/>
                <a:gd name="T39" fmla="*/ 2147483647 h 200"/>
                <a:gd name="T40" fmla="*/ 2147483647 w 182"/>
                <a:gd name="T41" fmla="*/ 2147483647 h 200"/>
                <a:gd name="T42" fmla="*/ 2147483647 w 182"/>
                <a:gd name="T43" fmla="*/ 2147483647 h 200"/>
                <a:gd name="T44" fmla="*/ 2147483647 w 182"/>
                <a:gd name="T45" fmla="*/ 2147483647 h 200"/>
                <a:gd name="T46" fmla="*/ 2147483647 w 182"/>
                <a:gd name="T47" fmla="*/ 2147483647 h 200"/>
                <a:gd name="T48" fmla="*/ 2147483647 w 182"/>
                <a:gd name="T49" fmla="*/ 2147483647 h 200"/>
                <a:gd name="T50" fmla="*/ 2147483647 w 182"/>
                <a:gd name="T51" fmla="*/ 2147483647 h 200"/>
                <a:gd name="T52" fmla="*/ 2147483647 w 182"/>
                <a:gd name="T53" fmla="*/ 2147483647 h 200"/>
                <a:gd name="T54" fmla="*/ 0 w 182"/>
                <a:gd name="T55" fmla="*/ 2147483647 h 200"/>
                <a:gd name="T56" fmla="*/ 0 w 182"/>
                <a:gd name="T57" fmla="*/ 2147483647 h 200"/>
                <a:gd name="T58" fmla="*/ 0 w 182"/>
                <a:gd name="T59" fmla="*/ 2147483647 h 200"/>
                <a:gd name="T60" fmla="*/ 0 w 182"/>
                <a:gd name="T61" fmla="*/ 2147483647 h 200"/>
                <a:gd name="T62" fmla="*/ 2147483647 w 182"/>
                <a:gd name="T63" fmla="*/ 2147483647 h 200"/>
                <a:gd name="T64" fmla="*/ 2147483647 w 182"/>
                <a:gd name="T65" fmla="*/ 2147483647 h 200"/>
                <a:gd name="T66" fmla="*/ 2147483647 w 182"/>
                <a:gd name="T67" fmla="*/ 2147483647 h 200"/>
                <a:gd name="T68" fmla="*/ 2147483647 w 182"/>
                <a:gd name="T69" fmla="*/ 2147483647 h 200"/>
                <a:gd name="T70" fmla="*/ 2147483647 w 182"/>
                <a:gd name="T71" fmla="*/ 2147483647 h 200"/>
                <a:gd name="T72" fmla="*/ 2147483647 w 182"/>
                <a:gd name="T73" fmla="*/ 2147483647 h 200"/>
                <a:gd name="T74" fmla="*/ 2147483647 w 182"/>
                <a:gd name="T75" fmla="*/ 2147483647 h 200"/>
                <a:gd name="T76" fmla="*/ 2147483647 w 182"/>
                <a:gd name="T77" fmla="*/ 2147483647 h 200"/>
                <a:gd name="T78" fmla="*/ 2147483647 w 182"/>
                <a:gd name="T79" fmla="*/ 2147483647 h 200"/>
                <a:gd name="T80" fmla="*/ 2147483647 w 182"/>
                <a:gd name="T81" fmla="*/ 0 h 2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2"/>
                <a:gd name="T124" fmla="*/ 0 h 200"/>
                <a:gd name="T125" fmla="*/ 182 w 182"/>
                <a:gd name="T126" fmla="*/ 200 h 20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2" h="200">
                  <a:moveTo>
                    <a:pt x="30" y="0"/>
                  </a:moveTo>
                  <a:lnTo>
                    <a:pt x="74" y="2"/>
                  </a:lnTo>
                  <a:lnTo>
                    <a:pt x="136" y="40"/>
                  </a:lnTo>
                  <a:lnTo>
                    <a:pt x="136" y="48"/>
                  </a:lnTo>
                  <a:lnTo>
                    <a:pt x="162" y="70"/>
                  </a:lnTo>
                  <a:lnTo>
                    <a:pt x="160" y="74"/>
                  </a:lnTo>
                  <a:lnTo>
                    <a:pt x="158" y="80"/>
                  </a:lnTo>
                  <a:lnTo>
                    <a:pt x="156" y="84"/>
                  </a:lnTo>
                  <a:lnTo>
                    <a:pt x="154" y="88"/>
                  </a:lnTo>
                  <a:lnTo>
                    <a:pt x="152" y="92"/>
                  </a:lnTo>
                  <a:lnTo>
                    <a:pt x="152" y="98"/>
                  </a:lnTo>
                  <a:lnTo>
                    <a:pt x="154" y="102"/>
                  </a:lnTo>
                  <a:lnTo>
                    <a:pt x="158" y="106"/>
                  </a:lnTo>
                  <a:lnTo>
                    <a:pt x="162" y="110"/>
                  </a:lnTo>
                  <a:lnTo>
                    <a:pt x="164" y="116"/>
                  </a:lnTo>
                  <a:lnTo>
                    <a:pt x="164" y="126"/>
                  </a:lnTo>
                  <a:lnTo>
                    <a:pt x="164" y="142"/>
                  </a:lnTo>
                  <a:lnTo>
                    <a:pt x="164" y="156"/>
                  </a:lnTo>
                  <a:lnTo>
                    <a:pt x="168" y="162"/>
                  </a:lnTo>
                  <a:lnTo>
                    <a:pt x="172" y="168"/>
                  </a:lnTo>
                  <a:lnTo>
                    <a:pt x="176" y="174"/>
                  </a:lnTo>
                  <a:lnTo>
                    <a:pt x="182" y="178"/>
                  </a:lnTo>
                  <a:lnTo>
                    <a:pt x="174" y="180"/>
                  </a:lnTo>
                  <a:lnTo>
                    <a:pt x="166" y="180"/>
                  </a:lnTo>
                  <a:lnTo>
                    <a:pt x="162" y="184"/>
                  </a:lnTo>
                  <a:lnTo>
                    <a:pt x="152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2" y="196"/>
                  </a:lnTo>
                  <a:lnTo>
                    <a:pt x="130" y="198"/>
                  </a:lnTo>
                  <a:lnTo>
                    <a:pt x="126" y="198"/>
                  </a:lnTo>
                  <a:lnTo>
                    <a:pt x="122" y="198"/>
                  </a:lnTo>
                  <a:lnTo>
                    <a:pt x="120" y="196"/>
                  </a:lnTo>
                  <a:lnTo>
                    <a:pt x="116" y="196"/>
                  </a:lnTo>
                  <a:lnTo>
                    <a:pt x="114" y="198"/>
                  </a:lnTo>
                  <a:lnTo>
                    <a:pt x="112" y="200"/>
                  </a:lnTo>
                  <a:lnTo>
                    <a:pt x="108" y="200"/>
                  </a:lnTo>
                  <a:lnTo>
                    <a:pt x="82" y="198"/>
                  </a:lnTo>
                  <a:lnTo>
                    <a:pt x="82" y="172"/>
                  </a:lnTo>
                  <a:lnTo>
                    <a:pt x="80" y="170"/>
                  </a:lnTo>
                  <a:lnTo>
                    <a:pt x="78" y="166"/>
                  </a:lnTo>
                  <a:lnTo>
                    <a:pt x="76" y="160"/>
                  </a:lnTo>
                  <a:lnTo>
                    <a:pt x="60" y="160"/>
                  </a:lnTo>
                  <a:lnTo>
                    <a:pt x="46" y="150"/>
                  </a:lnTo>
                  <a:lnTo>
                    <a:pt x="40" y="146"/>
                  </a:lnTo>
                  <a:lnTo>
                    <a:pt x="30" y="142"/>
                  </a:lnTo>
                  <a:lnTo>
                    <a:pt x="26" y="140"/>
                  </a:lnTo>
                  <a:lnTo>
                    <a:pt x="24" y="138"/>
                  </a:lnTo>
                  <a:lnTo>
                    <a:pt x="22" y="136"/>
                  </a:lnTo>
                  <a:lnTo>
                    <a:pt x="20" y="134"/>
                  </a:lnTo>
                  <a:lnTo>
                    <a:pt x="18" y="126"/>
                  </a:lnTo>
                  <a:lnTo>
                    <a:pt x="16" y="120"/>
                  </a:lnTo>
                  <a:lnTo>
                    <a:pt x="16" y="114"/>
                  </a:lnTo>
                  <a:lnTo>
                    <a:pt x="10" y="110"/>
                  </a:lnTo>
                  <a:lnTo>
                    <a:pt x="6" y="104"/>
                  </a:lnTo>
                  <a:lnTo>
                    <a:pt x="0" y="100"/>
                  </a:lnTo>
                  <a:lnTo>
                    <a:pt x="0" y="94"/>
                  </a:lnTo>
                  <a:lnTo>
                    <a:pt x="0" y="92"/>
                  </a:lnTo>
                  <a:lnTo>
                    <a:pt x="2" y="88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2" y="68"/>
                  </a:lnTo>
                  <a:lnTo>
                    <a:pt x="8" y="60"/>
                  </a:lnTo>
                  <a:lnTo>
                    <a:pt x="20" y="50"/>
                  </a:lnTo>
                  <a:lnTo>
                    <a:pt x="22" y="46"/>
                  </a:lnTo>
                  <a:lnTo>
                    <a:pt x="22" y="42"/>
                  </a:lnTo>
                  <a:lnTo>
                    <a:pt x="22" y="40"/>
                  </a:lnTo>
                  <a:lnTo>
                    <a:pt x="20" y="38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8" y="30"/>
                  </a:lnTo>
                  <a:lnTo>
                    <a:pt x="20" y="28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78" name="Freeform 123"/>
            <p:cNvSpPr/>
            <p:nvPr/>
          </p:nvSpPr>
          <p:spPr bwMode="auto">
            <a:xfrm>
              <a:off x="5311237" y="4594190"/>
              <a:ext cx="42665" cy="54425"/>
            </a:xfrm>
            <a:custGeom>
              <a:avLst/>
              <a:gdLst>
                <a:gd name="T0" fmla="*/ 2147483647 w 30"/>
                <a:gd name="T1" fmla="*/ 2147483647 h 34"/>
                <a:gd name="T2" fmla="*/ 2147483647 w 30"/>
                <a:gd name="T3" fmla="*/ 2147483647 h 34"/>
                <a:gd name="T4" fmla="*/ 2147483647 w 30"/>
                <a:gd name="T5" fmla="*/ 2147483647 h 34"/>
                <a:gd name="T6" fmla="*/ 2147483647 w 30"/>
                <a:gd name="T7" fmla="*/ 2147483647 h 34"/>
                <a:gd name="T8" fmla="*/ 2147483647 w 30"/>
                <a:gd name="T9" fmla="*/ 2147483647 h 34"/>
                <a:gd name="T10" fmla="*/ 2147483647 w 30"/>
                <a:gd name="T11" fmla="*/ 2147483647 h 34"/>
                <a:gd name="T12" fmla="*/ 2147483647 w 30"/>
                <a:gd name="T13" fmla="*/ 2147483647 h 34"/>
                <a:gd name="T14" fmla="*/ 2147483647 w 30"/>
                <a:gd name="T15" fmla="*/ 0 h 34"/>
                <a:gd name="T16" fmla="*/ 2147483647 w 30"/>
                <a:gd name="T17" fmla="*/ 2147483647 h 34"/>
                <a:gd name="T18" fmla="*/ 2147483647 w 30"/>
                <a:gd name="T19" fmla="*/ 2147483647 h 34"/>
                <a:gd name="T20" fmla="*/ 2147483647 w 30"/>
                <a:gd name="T21" fmla="*/ 2147483647 h 34"/>
                <a:gd name="T22" fmla="*/ 2147483647 w 30"/>
                <a:gd name="T23" fmla="*/ 2147483647 h 34"/>
                <a:gd name="T24" fmla="*/ 2147483647 w 30"/>
                <a:gd name="T25" fmla="*/ 2147483647 h 34"/>
                <a:gd name="T26" fmla="*/ 0 w 30"/>
                <a:gd name="T27" fmla="*/ 2147483647 h 34"/>
                <a:gd name="T28" fmla="*/ 0 w 30"/>
                <a:gd name="T29" fmla="*/ 2147483647 h 34"/>
                <a:gd name="T30" fmla="*/ 0 w 30"/>
                <a:gd name="T31" fmla="*/ 2147483647 h 34"/>
                <a:gd name="T32" fmla="*/ 0 w 30"/>
                <a:gd name="T33" fmla="*/ 2147483647 h 34"/>
                <a:gd name="T34" fmla="*/ 2147483647 w 30"/>
                <a:gd name="T35" fmla="*/ 2147483647 h 34"/>
                <a:gd name="T36" fmla="*/ 2147483647 w 30"/>
                <a:gd name="T37" fmla="*/ 2147483647 h 34"/>
                <a:gd name="T38" fmla="*/ 2147483647 w 30"/>
                <a:gd name="T39" fmla="*/ 2147483647 h 34"/>
                <a:gd name="T40" fmla="*/ 2147483647 w 30"/>
                <a:gd name="T41" fmla="*/ 2147483647 h 34"/>
                <a:gd name="T42" fmla="*/ 2147483647 w 30"/>
                <a:gd name="T43" fmla="*/ 2147483647 h 34"/>
                <a:gd name="T44" fmla="*/ 2147483647 w 30"/>
                <a:gd name="T45" fmla="*/ 2147483647 h 3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"/>
                <a:gd name="T70" fmla="*/ 0 h 34"/>
                <a:gd name="T71" fmla="*/ 30 w 30"/>
                <a:gd name="T72" fmla="*/ 34 h 3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" h="34">
                  <a:moveTo>
                    <a:pt x="26" y="28"/>
                  </a:moveTo>
                  <a:lnTo>
                    <a:pt x="28" y="26"/>
                  </a:lnTo>
                  <a:lnTo>
                    <a:pt x="28" y="22"/>
                  </a:lnTo>
                  <a:lnTo>
                    <a:pt x="30" y="22"/>
                  </a:lnTo>
                  <a:lnTo>
                    <a:pt x="30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2" y="4"/>
                  </a:lnTo>
                  <a:lnTo>
                    <a:pt x="18" y="1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26" y="26"/>
                  </a:lnTo>
                  <a:lnTo>
                    <a:pt x="26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79" name="Freeform 124"/>
            <p:cNvSpPr/>
            <p:nvPr/>
          </p:nvSpPr>
          <p:spPr bwMode="auto">
            <a:xfrm>
              <a:off x="5311237" y="4637995"/>
              <a:ext cx="40359" cy="65044"/>
            </a:xfrm>
            <a:custGeom>
              <a:avLst/>
              <a:gdLst>
                <a:gd name="T0" fmla="*/ 0 w 28"/>
                <a:gd name="T1" fmla="*/ 2147483647 h 42"/>
                <a:gd name="T2" fmla="*/ 2147483647 w 28"/>
                <a:gd name="T3" fmla="*/ 2147483647 h 42"/>
                <a:gd name="T4" fmla="*/ 2147483647 w 28"/>
                <a:gd name="T5" fmla="*/ 2147483647 h 42"/>
                <a:gd name="T6" fmla="*/ 2147483647 w 28"/>
                <a:gd name="T7" fmla="*/ 2147483647 h 42"/>
                <a:gd name="T8" fmla="*/ 2147483647 w 28"/>
                <a:gd name="T9" fmla="*/ 2147483647 h 42"/>
                <a:gd name="T10" fmla="*/ 2147483647 w 28"/>
                <a:gd name="T11" fmla="*/ 2147483647 h 42"/>
                <a:gd name="T12" fmla="*/ 2147483647 w 28"/>
                <a:gd name="T13" fmla="*/ 2147483647 h 42"/>
                <a:gd name="T14" fmla="*/ 2147483647 w 28"/>
                <a:gd name="T15" fmla="*/ 2147483647 h 42"/>
                <a:gd name="T16" fmla="*/ 2147483647 w 28"/>
                <a:gd name="T17" fmla="*/ 2147483647 h 42"/>
                <a:gd name="T18" fmla="*/ 2147483647 w 28"/>
                <a:gd name="T19" fmla="*/ 2147483647 h 42"/>
                <a:gd name="T20" fmla="*/ 2147483647 w 28"/>
                <a:gd name="T21" fmla="*/ 2147483647 h 42"/>
                <a:gd name="T22" fmla="*/ 2147483647 w 28"/>
                <a:gd name="T23" fmla="*/ 2147483647 h 42"/>
                <a:gd name="T24" fmla="*/ 2147483647 w 28"/>
                <a:gd name="T25" fmla="*/ 2147483647 h 42"/>
                <a:gd name="T26" fmla="*/ 2147483647 w 28"/>
                <a:gd name="T27" fmla="*/ 2147483647 h 42"/>
                <a:gd name="T28" fmla="*/ 2147483647 w 28"/>
                <a:gd name="T29" fmla="*/ 2147483647 h 42"/>
                <a:gd name="T30" fmla="*/ 2147483647 w 28"/>
                <a:gd name="T31" fmla="*/ 2147483647 h 42"/>
                <a:gd name="T32" fmla="*/ 2147483647 w 28"/>
                <a:gd name="T33" fmla="*/ 2147483647 h 42"/>
                <a:gd name="T34" fmla="*/ 2147483647 w 28"/>
                <a:gd name="T35" fmla="*/ 2147483647 h 42"/>
                <a:gd name="T36" fmla="*/ 2147483647 w 28"/>
                <a:gd name="T37" fmla="*/ 2147483647 h 42"/>
                <a:gd name="T38" fmla="*/ 2147483647 w 28"/>
                <a:gd name="T39" fmla="*/ 0 h 42"/>
                <a:gd name="T40" fmla="*/ 2147483647 w 28"/>
                <a:gd name="T41" fmla="*/ 0 h 42"/>
                <a:gd name="T42" fmla="*/ 2147483647 w 28"/>
                <a:gd name="T43" fmla="*/ 2147483647 h 42"/>
                <a:gd name="T44" fmla="*/ 2147483647 w 28"/>
                <a:gd name="T45" fmla="*/ 2147483647 h 42"/>
                <a:gd name="T46" fmla="*/ 2147483647 w 28"/>
                <a:gd name="T47" fmla="*/ 2147483647 h 42"/>
                <a:gd name="T48" fmla="*/ 0 w 28"/>
                <a:gd name="T49" fmla="*/ 2147483647 h 42"/>
                <a:gd name="T50" fmla="*/ 0 w 28"/>
                <a:gd name="T51" fmla="*/ 2147483647 h 42"/>
                <a:gd name="T52" fmla="*/ 0 w 28"/>
                <a:gd name="T53" fmla="*/ 2147483647 h 42"/>
                <a:gd name="T54" fmla="*/ 0 w 28"/>
                <a:gd name="T55" fmla="*/ 2147483647 h 4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8"/>
                <a:gd name="T85" fmla="*/ 0 h 42"/>
                <a:gd name="T86" fmla="*/ 28 w 28"/>
                <a:gd name="T87" fmla="*/ 42 h 4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8" h="42">
                  <a:moveTo>
                    <a:pt x="0" y="8"/>
                  </a:moveTo>
                  <a:lnTo>
                    <a:pt x="2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4"/>
                  </a:lnTo>
                  <a:lnTo>
                    <a:pt x="4" y="28"/>
                  </a:lnTo>
                  <a:lnTo>
                    <a:pt x="6" y="34"/>
                  </a:lnTo>
                  <a:lnTo>
                    <a:pt x="8" y="42"/>
                  </a:lnTo>
                  <a:lnTo>
                    <a:pt x="14" y="34"/>
                  </a:lnTo>
                  <a:lnTo>
                    <a:pt x="22" y="28"/>
                  </a:lnTo>
                  <a:lnTo>
                    <a:pt x="26" y="24"/>
                  </a:lnTo>
                  <a:lnTo>
                    <a:pt x="28" y="20"/>
                  </a:lnTo>
                  <a:lnTo>
                    <a:pt x="28" y="16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80" name="Freeform 125"/>
            <p:cNvSpPr/>
            <p:nvPr/>
          </p:nvSpPr>
          <p:spPr bwMode="auto">
            <a:xfrm>
              <a:off x="4922641" y="4414984"/>
              <a:ext cx="434722" cy="545579"/>
            </a:xfrm>
            <a:custGeom>
              <a:avLst/>
              <a:gdLst>
                <a:gd name="T0" fmla="*/ 2147483647 w 298"/>
                <a:gd name="T1" fmla="*/ 2147483647 h 346"/>
                <a:gd name="T2" fmla="*/ 2147483647 w 298"/>
                <a:gd name="T3" fmla="*/ 2147483647 h 346"/>
                <a:gd name="T4" fmla="*/ 2147483647 w 298"/>
                <a:gd name="T5" fmla="*/ 2147483647 h 346"/>
                <a:gd name="T6" fmla="*/ 2147483647 w 298"/>
                <a:gd name="T7" fmla="*/ 2147483647 h 346"/>
                <a:gd name="T8" fmla="*/ 2147483647 w 298"/>
                <a:gd name="T9" fmla="*/ 2147483647 h 346"/>
                <a:gd name="T10" fmla="*/ 2147483647 w 298"/>
                <a:gd name="T11" fmla="*/ 2147483647 h 346"/>
                <a:gd name="T12" fmla="*/ 2147483647 w 298"/>
                <a:gd name="T13" fmla="*/ 2147483647 h 346"/>
                <a:gd name="T14" fmla="*/ 2147483647 w 298"/>
                <a:gd name="T15" fmla="*/ 2147483647 h 346"/>
                <a:gd name="T16" fmla="*/ 2147483647 w 298"/>
                <a:gd name="T17" fmla="*/ 2147483647 h 346"/>
                <a:gd name="T18" fmla="*/ 2147483647 w 298"/>
                <a:gd name="T19" fmla="*/ 2147483647 h 346"/>
                <a:gd name="T20" fmla="*/ 2147483647 w 298"/>
                <a:gd name="T21" fmla="*/ 2147483647 h 346"/>
                <a:gd name="T22" fmla="*/ 2147483647 w 298"/>
                <a:gd name="T23" fmla="*/ 2147483647 h 346"/>
                <a:gd name="T24" fmla="*/ 2147483647 w 298"/>
                <a:gd name="T25" fmla="*/ 2147483647 h 346"/>
                <a:gd name="T26" fmla="*/ 2147483647 w 298"/>
                <a:gd name="T27" fmla="*/ 2147483647 h 346"/>
                <a:gd name="T28" fmla="*/ 2147483647 w 298"/>
                <a:gd name="T29" fmla="*/ 2147483647 h 346"/>
                <a:gd name="T30" fmla="*/ 2147483647 w 298"/>
                <a:gd name="T31" fmla="*/ 2147483647 h 346"/>
                <a:gd name="T32" fmla="*/ 2147483647 w 298"/>
                <a:gd name="T33" fmla="*/ 2147483647 h 346"/>
                <a:gd name="T34" fmla="*/ 2147483647 w 298"/>
                <a:gd name="T35" fmla="*/ 2147483647 h 346"/>
                <a:gd name="T36" fmla="*/ 2147483647 w 298"/>
                <a:gd name="T37" fmla="*/ 2147483647 h 346"/>
                <a:gd name="T38" fmla="*/ 2147483647 w 298"/>
                <a:gd name="T39" fmla="*/ 2147483647 h 346"/>
                <a:gd name="T40" fmla="*/ 0 w 298"/>
                <a:gd name="T41" fmla="*/ 2147483647 h 346"/>
                <a:gd name="T42" fmla="*/ 2147483647 w 298"/>
                <a:gd name="T43" fmla="*/ 2147483647 h 346"/>
                <a:gd name="T44" fmla="*/ 2147483647 w 298"/>
                <a:gd name="T45" fmla="*/ 2147483647 h 346"/>
                <a:gd name="T46" fmla="*/ 2147483647 w 298"/>
                <a:gd name="T47" fmla="*/ 2147483647 h 346"/>
                <a:gd name="T48" fmla="*/ 2147483647 w 298"/>
                <a:gd name="T49" fmla="*/ 2147483647 h 346"/>
                <a:gd name="T50" fmla="*/ 2147483647 w 298"/>
                <a:gd name="T51" fmla="*/ 2147483647 h 346"/>
                <a:gd name="T52" fmla="*/ 2147483647 w 298"/>
                <a:gd name="T53" fmla="*/ 2147483647 h 346"/>
                <a:gd name="T54" fmla="*/ 2147483647 w 298"/>
                <a:gd name="T55" fmla="*/ 2147483647 h 346"/>
                <a:gd name="T56" fmla="*/ 2147483647 w 298"/>
                <a:gd name="T57" fmla="*/ 2147483647 h 346"/>
                <a:gd name="T58" fmla="*/ 2147483647 w 298"/>
                <a:gd name="T59" fmla="*/ 2147483647 h 346"/>
                <a:gd name="T60" fmla="*/ 2147483647 w 298"/>
                <a:gd name="T61" fmla="*/ 2147483647 h 346"/>
                <a:gd name="T62" fmla="*/ 2147483647 w 298"/>
                <a:gd name="T63" fmla="*/ 2147483647 h 346"/>
                <a:gd name="T64" fmla="*/ 2147483647 w 298"/>
                <a:gd name="T65" fmla="*/ 2147483647 h 346"/>
                <a:gd name="T66" fmla="*/ 2147483647 w 298"/>
                <a:gd name="T67" fmla="*/ 2147483647 h 346"/>
                <a:gd name="T68" fmla="*/ 2147483647 w 298"/>
                <a:gd name="T69" fmla="*/ 2147483647 h 346"/>
                <a:gd name="T70" fmla="*/ 2147483647 w 298"/>
                <a:gd name="T71" fmla="*/ 2147483647 h 346"/>
                <a:gd name="T72" fmla="*/ 2147483647 w 298"/>
                <a:gd name="T73" fmla="*/ 2147483647 h 346"/>
                <a:gd name="T74" fmla="*/ 2147483647 w 298"/>
                <a:gd name="T75" fmla="*/ 2147483647 h 346"/>
                <a:gd name="T76" fmla="*/ 2147483647 w 298"/>
                <a:gd name="T77" fmla="*/ 2147483647 h 346"/>
                <a:gd name="T78" fmla="*/ 2147483647 w 298"/>
                <a:gd name="T79" fmla="*/ 2147483647 h 346"/>
                <a:gd name="T80" fmla="*/ 2147483647 w 298"/>
                <a:gd name="T81" fmla="*/ 2147483647 h 346"/>
                <a:gd name="T82" fmla="*/ 2147483647 w 298"/>
                <a:gd name="T83" fmla="*/ 2147483647 h 346"/>
                <a:gd name="T84" fmla="*/ 2147483647 w 298"/>
                <a:gd name="T85" fmla="*/ 2147483647 h 346"/>
                <a:gd name="T86" fmla="*/ 2147483647 w 298"/>
                <a:gd name="T87" fmla="*/ 2147483647 h 346"/>
                <a:gd name="T88" fmla="*/ 2147483647 w 298"/>
                <a:gd name="T89" fmla="*/ 2147483647 h 346"/>
                <a:gd name="T90" fmla="*/ 2147483647 w 298"/>
                <a:gd name="T91" fmla="*/ 2147483647 h 346"/>
                <a:gd name="T92" fmla="*/ 2147483647 w 298"/>
                <a:gd name="T93" fmla="*/ 2147483647 h 346"/>
                <a:gd name="T94" fmla="*/ 2147483647 w 298"/>
                <a:gd name="T95" fmla="*/ 2147483647 h 346"/>
                <a:gd name="T96" fmla="*/ 2147483647 w 298"/>
                <a:gd name="T97" fmla="*/ 2147483647 h 346"/>
                <a:gd name="T98" fmla="*/ 2147483647 w 298"/>
                <a:gd name="T99" fmla="*/ 2147483647 h 346"/>
                <a:gd name="T100" fmla="*/ 2147483647 w 298"/>
                <a:gd name="T101" fmla="*/ 2147483647 h 346"/>
                <a:gd name="T102" fmla="*/ 2147483647 w 298"/>
                <a:gd name="T103" fmla="*/ 2147483647 h 346"/>
                <a:gd name="T104" fmla="*/ 2147483647 w 298"/>
                <a:gd name="T105" fmla="*/ 2147483647 h 346"/>
                <a:gd name="T106" fmla="*/ 2147483647 w 298"/>
                <a:gd name="T107" fmla="*/ 2147483647 h 346"/>
                <a:gd name="T108" fmla="*/ 2147483647 w 298"/>
                <a:gd name="T109" fmla="*/ 2147483647 h 346"/>
                <a:gd name="T110" fmla="*/ 2147483647 w 298"/>
                <a:gd name="T111" fmla="*/ 2147483647 h 346"/>
                <a:gd name="T112" fmla="*/ 2147483647 w 298"/>
                <a:gd name="T113" fmla="*/ 2147483647 h 346"/>
                <a:gd name="T114" fmla="*/ 2147483647 w 298"/>
                <a:gd name="T115" fmla="*/ 2147483647 h 34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98"/>
                <a:gd name="T175" fmla="*/ 0 h 346"/>
                <a:gd name="T176" fmla="*/ 298 w 298"/>
                <a:gd name="T177" fmla="*/ 346 h 34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98" h="346">
                  <a:moveTo>
                    <a:pt x="290" y="248"/>
                  </a:moveTo>
                  <a:lnTo>
                    <a:pt x="280" y="250"/>
                  </a:lnTo>
                  <a:lnTo>
                    <a:pt x="270" y="256"/>
                  </a:lnTo>
                  <a:lnTo>
                    <a:pt x="264" y="258"/>
                  </a:lnTo>
                  <a:lnTo>
                    <a:pt x="260" y="262"/>
                  </a:lnTo>
                  <a:lnTo>
                    <a:pt x="258" y="266"/>
                  </a:lnTo>
                  <a:lnTo>
                    <a:pt x="256" y="272"/>
                  </a:lnTo>
                  <a:lnTo>
                    <a:pt x="256" y="310"/>
                  </a:lnTo>
                  <a:lnTo>
                    <a:pt x="258" y="318"/>
                  </a:lnTo>
                  <a:lnTo>
                    <a:pt x="260" y="320"/>
                  </a:lnTo>
                  <a:lnTo>
                    <a:pt x="266" y="324"/>
                  </a:lnTo>
                  <a:lnTo>
                    <a:pt x="276" y="324"/>
                  </a:lnTo>
                  <a:lnTo>
                    <a:pt x="276" y="336"/>
                  </a:lnTo>
                  <a:lnTo>
                    <a:pt x="274" y="340"/>
                  </a:lnTo>
                  <a:lnTo>
                    <a:pt x="272" y="344"/>
                  </a:lnTo>
                  <a:lnTo>
                    <a:pt x="268" y="346"/>
                  </a:lnTo>
                  <a:lnTo>
                    <a:pt x="266" y="346"/>
                  </a:lnTo>
                  <a:lnTo>
                    <a:pt x="262" y="338"/>
                  </a:lnTo>
                  <a:lnTo>
                    <a:pt x="258" y="334"/>
                  </a:lnTo>
                  <a:lnTo>
                    <a:pt x="248" y="326"/>
                  </a:lnTo>
                  <a:lnTo>
                    <a:pt x="242" y="320"/>
                  </a:lnTo>
                  <a:lnTo>
                    <a:pt x="238" y="318"/>
                  </a:lnTo>
                  <a:lnTo>
                    <a:pt x="238" y="314"/>
                  </a:lnTo>
                  <a:lnTo>
                    <a:pt x="232" y="316"/>
                  </a:lnTo>
                  <a:lnTo>
                    <a:pt x="230" y="318"/>
                  </a:lnTo>
                  <a:lnTo>
                    <a:pt x="228" y="318"/>
                  </a:lnTo>
                  <a:lnTo>
                    <a:pt x="224" y="320"/>
                  </a:lnTo>
                  <a:lnTo>
                    <a:pt x="218" y="318"/>
                  </a:lnTo>
                  <a:lnTo>
                    <a:pt x="212" y="316"/>
                  </a:lnTo>
                  <a:lnTo>
                    <a:pt x="208" y="312"/>
                  </a:lnTo>
                  <a:lnTo>
                    <a:pt x="206" y="308"/>
                  </a:lnTo>
                  <a:lnTo>
                    <a:pt x="190" y="302"/>
                  </a:lnTo>
                  <a:lnTo>
                    <a:pt x="186" y="300"/>
                  </a:lnTo>
                  <a:lnTo>
                    <a:pt x="178" y="300"/>
                  </a:lnTo>
                  <a:lnTo>
                    <a:pt x="170" y="300"/>
                  </a:lnTo>
                  <a:lnTo>
                    <a:pt x="166" y="302"/>
                  </a:lnTo>
                  <a:lnTo>
                    <a:pt x="162" y="302"/>
                  </a:lnTo>
                  <a:lnTo>
                    <a:pt x="156" y="300"/>
                  </a:lnTo>
                  <a:lnTo>
                    <a:pt x="158" y="294"/>
                  </a:lnTo>
                  <a:lnTo>
                    <a:pt x="158" y="290"/>
                  </a:lnTo>
                  <a:lnTo>
                    <a:pt x="156" y="282"/>
                  </a:lnTo>
                  <a:lnTo>
                    <a:pt x="152" y="280"/>
                  </a:lnTo>
                  <a:lnTo>
                    <a:pt x="152" y="276"/>
                  </a:lnTo>
                  <a:lnTo>
                    <a:pt x="154" y="254"/>
                  </a:lnTo>
                  <a:lnTo>
                    <a:pt x="152" y="232"/>
                  </a:lnTo>
                  <a:lnTo>
                    <a:pt x="146" y="234"/>
                  </a:lnTo>
                  <a:lnTo>
                    <a:pt x="138" y="234"/>
                  </a:lnTo>
                  <a:lnTo>
                    <a:pt x="134" y="232"/>
                  </a:lnTo>
                  <a:lnTo>
                    <a:pt x="132" y="230"/>
                  </a:lnTo>
                  <a:lnTo>
                    <a:pt x="130" y="228"/>
                  </a:lnTo>
                  <a:lnTo>
                    <a:pt x="110" y="228"/>
                  </a:lnTo>
                  <a:lnTo>
                    <a:pt x="110" y="236"/>
                  </a:lnTo>
                  <a:lnTo>
                    <a:pt x="108" y="240"/>
                  </a:lnTo>
                  <a:lnTo>
                    <a:pt x="106" y="242"/>
                  </a:lnTo>
                  <a:lnTo>
                    <a:pt x="98" y="242"/>
                  </a:lnTo>
                  <a:lnTo>
                    <a:pt x="86" y="242"/>
                  </a:lnTo>
                  <a:lnTo>
                    <a:pt x="82" y="242"/>
                  </a:lnTo>
                  <a:lnTo>
                    <a:pt x="80" y="240"/>
                  </a:lnTo>
                  <a:lnTo>
                    <a:pt x="72" y="232"/>
                  </a:lnTo>
                  <a:lnTo>
                    <a:pt x="66" y="220"/>
                  </a:lnTo>
                  <a:lnTo>
                    <a:pt x="66" y="208"/>
                  </a:lnTo>
                  <a:lnTo>
                    <a:pt x="2" y="208"/>
                  </a:lnTo>
                  <a:lnTo>
                    <a:pt x="0" y="202"/>
                  </a:lnTo>
                  <a:lnTo>
                    <a:pt x="2" y="190"/>
                  </a:lnTo>
                  <a:lnTo>
                    <a:pt x="4" y="186"/>
                  </a:lnTo>
                  <a:lnTo>
                    <a:pt x="8" y="184"/>
                  </a:lnTo>
                  <a:lnTo>
                    <a:pt x="14" y="184"/>
                  </a:lnTo>
                  <a:lnTo>
                    <a:pt x="16" y="184"/>
                  </a:lnTo>
                  <a:lnTo>
                    <a:pt x="20" y="184"/>
                  </a:lnTo>
                  <a:lnTo>
                    <a:pt x="22" y="182"/>
                  </a:lnTo>
                  <a:lnTo>
                    <a:pt x="24" y="180"/>
                  </a:lnTo>
                  <a:lnTo>
                    <a:pt x="26" y="180"/>
                  </a:lnTo>
                  <a:lnTo>
                    <a:pt x="30" y="180"/>
                  </a:lnTo>
                  <a:lnTo>
                    <a:pt x="30" y="184"/>
                  </a:lnTo>
                  <a:lnTo>
                    <a:pt x="32" y="184"/>
                  </a:lnTo>
                  <a:lnTo>
                    <a:pt x="36" y="184"/>
                  </a:lnTo>
                  <a:lnTo>
                    <a:pt x="42" y="184"/>
                  </a:lnTo>
                  <a:lnTo>
                    <a:pt x="46" y="182"/>
                  </a:lnTo>
                  <a:lnTo>
                    <a:pt x="50" y="176"/>
                  </a:lnTo>
                  <a:lnTo>
                    <a:pt x="52" y="168"/>
                  </a:lnTo>
                  <a:lnTo>
                    <a:pt x="56" y="156"/>
                  </a:lnTo>
                  <a:lnTo>
                    <a:pt x="56" y="142"/>
                  </a:lnTo>
                  <a:lnTo>
                    <a:pt x="60" y="140"/>
                  </a:lnTo>
                  <a:lnTo>
                    <a:pt x="64" y="136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2"/>
                  </a:lnTo>
                  <a:lnTo>
                    <a:pt x="82" y="108"/>
                  </a:lnTo>
                  <a:lnTo>
                    <a:pt x="80" y="104"/>
                  </a:lnTo>
                  <a:lnTo>
                    <a:pt x="80" y="102"/>
                  </a:lnTo>
                  <a:lnTo>
                    <a:pt x="80" y="98"/>
                  </a:lnTo>
                  <a:lnTo>
                    <a:pt x="92" y="68"/>
                  </a:lnTo>
                  <a:lnTo>
                    <a:pt x="96" y="54"/>
                  </a:lnTo>
                  <a:lnTo>
                    <a:pt x="98" y="44"/>
                  </a:lnTo>
                  <a:lnTo>
                    <a:pt x="96" y="40"/>
                  </a:lnTo>
                  <a:lnTo>
                    <a:pt x="96" y="38"/>
                  </a:lnTo>
                  <a:lnTo>
                    <a:pt x="94" y="36"/>
                  </a:lnTo>
                  <a:lnTo>
                    <a:pt x="94" y="34"/>
                  </a:lnTo>
                  <a:lnTo>
                    <a:pt x="96" y="24"/>
                  </a:lnTo>
                  <a:lnTo>
                    <a:pt x="98" y="16"/>
                  </a:lnTo>
                  <a:lnTo>
                    <a:pt x="100" y="12"/>
                  </a:lnTo>
                  <a:lnTo>
                    <a:pt x="104" y="10"/>
                  </a:lnTo>
                  <a:lnTo>
                    <a:pt x="108" y="6"/>
                  </a:lnTo>
                  <a:lnTo>
                    <a:pt x="110" y="6"/>
                  </a:lnTo>
                  <a:lnTo>
                    <a:pt x="116" y="6"/>
                  </a:lnTo>
                  <a:lnTo>
                    <a:pt x="122" y="8"/>
                  </a:lnTo>
                  <a:lnTo>
                    <a:pt x="134" y="14"/>
                  </a:lnTo>
                  <a:lnTo>
                    <a:pt x="144" y="20"/>
                  </a:lnTo>
                  <a:lnTo>
                    <a:pt x="152" y="20"/>
                  </a:lnTo>
                  <a:lnTo>
                    <a:pt x="160" y="20"/>
                  </a:lnTo>
                  <a:lnTo>
                    <a:pt x="162" y="20"/>
                  </a:lnTo>
                  <a:lnTo>
                    <a:pt x="162" y="18"/>
                  </a:lnTo>
                  <a:lnTo>
                    <a:pt x="164" y="14"/>
                  </a:lnTo>
                  <a:lnTo>
                    <a:pt x="166" y="12"/>
                  </a:lnTo>
                  <a:lnTo>
                    <a:pt x="170" y="14"/>
                  </a:lnTo>
                  <a:lnTo>
                    <a:pt x="172" y="14"/>
                  </a:lnTo>
                  <a:lnTo>
                    <a:pt x="178" y="12"/>
                  </a:lnTo>
                  <a:lnTo>
                    <a:pt x="182" y="10"/>
                  </a:lnTo>
                  <a:lnTo>
                    <a:pt x="188" y="8"/>
                  </a:lnTo>
                  <a:lnTo>
                    <a:pt x="192" y="8"/>
                  </a:lnTo>
                  <a:lnTo>
                    <a:pt x="204" y="8"/>
                  </a:lnTo>
                  <a:lnTo>
                    <a:pt x="206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4" y="4"/>
                  </a:lnTo>
                  <a:lnTo>
                    <a:pt x="236" y="4"/>
                  </a:lnTo>
                  <a:lnTo>
                    <a:pt x="246" y="14"/>
                  </a:lnTo>
                  <a:lnTo>
                    <a:pt x="252" y="16"/>
                  </a:lnTo>
                  <a:lnTo>
                    <a:pt x="260" y="20"/>
                  </a:lnTo>
                  <a:lnTo>
                    <a:pt x="260" y="16"/>
                  </a:lnTo>
                  <a:lnTo>
                    <a:pt x="264" y="16"/>
                  </a:lnTo>
                  <a:lnTo>
                    <a:pt x="268" y="20"/>
                  </a:lnTo>
                  <a:lnTo>
                    <a:pt x="272" y="16"/>
                  </a:lnTo>
                  <a:lnTo>
                    <a:pt x="280" y="16"/>
                  </a:lnTo>
                  <a:lnTo>
                    <a:pt x="282" y="20"/>
                  </a:lnTo>
                  <a:lnTo>
                    <a:pt x="284" y="24"/>
                  </a:lnTo>
                  <a:lnTo>
                    <a:pt x="294" y="32"/>
                  </a:lnTo>
                  <a:lnTo>
                    <a:pt x="296" y="44"/>
                  </a:lnTo>
                  <a:lnTo>
                    <a:pt x="296" y="50"/>
                  </a:lnTo>
                  <a:lnTo>
                    <a:pt x="298" y="54"/>
                  </a:lnTo>
                  <a:lnTo>
                    <a:pt x="298" y="64"/>
                  </a:lnTo>
                  <a:lnTo>
                    <a:pt x="292" y="72"/>
                  </a:lnTo>
                  <a:lnTo>
                    <a:pt x="286" y="80"/>
                  </a:lnTo>
                  <a:lnTo>
                    <a:pt x="280" y="92"/>
                  </a:lnTo>
                  <a:lnTo>
                    <a:pt x="274" y="102"/>
                  </a:lnTo>
                  <a:lnTo>
                    <a:pt x="274" y="124"/>
                  </a:lnTo>
                  <a:lnTo>
                    <a:pt x="272" y="128"/>
                  </a:lnTo>
                  <a:lnTo>
                    <a:pt x="268" y="132"/>
                  </a:lnTo>
                  <a:lnTo>
                    <a:pt x="266" y="138"/>
                  </a:lnTo>
                  <a:lnTo>
                    <a:pt x="266" y="148"/>
                  </a:lnTo>
                  <a:lnTo>
                    <a:pt x="268" y="152"/>
                  </a:lnTo>
                  <a:lnTo>
                    <a:pt x="272" y="154"/>
                  </a:lnTo>
                  <a:lnTo>
                    <a:pt x="272" y="156"/>
                  </a:lnTo>
                  <a:lnTo>
                    <a:pt x="270" y="160"/>
                  </a:lnTo>
                  <a:lnTo>
                    <a:pt x="270" y="164"/>
                  </a:lnTo>
                  <a:lnTo>
                    <a:pt x="270" y="168"/>
                  </a:lnTo>
                  <a:lnTo>
                    <a:pt x="272" y="174"/>
                  </a:lnTo>
                  <a:lnTo>
                    <a:pt x="274" y="182"/>
                  </a:lnTo>
                  <a:lnTo>
                    <a:pt x="272" y="186"/>
                  </a:lnTo>
                  <a:lnTo>
                    <a:pt x="272" y="192"/>
                  </a:lnTo>
                  <a:lnTo>
                    <a:pt x="272" y="196"/>
                  </a:lnTo>
                  <a:lnTo>
                    <a:pt x="272" y="198"/>
                  </a:lnTo>
                  <a:lnTo>
                    <a:pt x="274" y="202"/>
                  </a:lnTo>
                  <a:lnTo>
                    <a:pt x="272" y="206"/>
                  </a:lnTo>
                  <a:lnTo>
                    <a:pt x="272" y="208"/>
                  </a:lnTo>
                  <a:lnTo>
                    <a:pt x="272" y="214"/>
                  </a:lnTo>
                  <a:lnTo>
                    <a:pt x="278" y="218"/>
                  </a:lnTo>
                  <a:lnTo>
                    <a:pt x="282" y="224"/>
                  </a:lnTo>
                  <a:lnTo>
                    <a:pt x="288" y="228"/>
                  </a:lnTo>
                  <a:lnTo>
                    <a:pt x="288" y="234"/>
                  </a:lnTo>
                  <a:lnTo>
                    <a:pt x="290" y="240"/>
                  </a:lnTo>
                  <a:lnTo>
                    <a:pt x="292" y="248"/>
                  </a:lnTo>
                  <a:lnTo>
                    <a:pt x="290" y="2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81" name="Freeform 126"/>
            <p:cNvSpPr/>
            <p:nvPr/>
          </p:nvSpPr>
          <p:spPr bwMode="auto">
            <a:xfrm>
              <a:off x="5330841" y="4876935"/>
              <a:ext cx="255990" cy="471243"/>
            </a:xfrm>
            <a:custGeom>
              <a:avLst/>
              <a:gdLst>
                <a:gd name="T0" fmla="*/ 2147483647 w 174"/>
                <a:gd name="T1" fmla="*/ 2147483647 h 298"/>
                <a:gd name="T2" fmla="*/ 2147483647 w 174"/>
                <a:gd name="T3" fmla="*/ 2147483647 h 298"/>
                <a:gd name="T4" fmla="*/ 2147483647 w 174"/>
                <a:gd name="T5" fmla="*/ 2147483647 h 298"/>
                <a:gd name="T6" fmla="*/ 2147483647 w 174"/>
                <a:gd name="T7" fmla="*/ 2147483647 h 298"/>
                <a:gd name="T8" fmla="*/ 2147483647 w 174"/>
                <a:gd name="T9" fmla="*/ 2147483647 h 298"/>
                <a:gd name="T10" fmla="*/ 2147483647 w 174"/>
                <a:gd name="T11" fmla="*/ 2147483647 h 298"/>
                <a:gd name="T12" fmla="*/ 2147483647 w 174"/>
                <a:gd name="T13" fmla="*/ 2147483647 h 298"/>
                <a:gd name="T14" fmla="*/ 2147483647 w 174"/>
                <a:gd name="T15" fmla="*/ 2147483647 h 298"/>
                <a:gd name="T16" fmla="*/ 2147483647 w 174"/>
                <a:gd name="T17" fmla="*/ 2147483647 h 298"/>
                <a:gd name="T18" fmla="*/ 2147483647 w 174"/>
                <a:gd name="T19" fmla="*/ 2147483647 h 298"/>
                <a:gd name="T20" fmla="*/ 2147483647 w 174"/>
                <a:gd name="T21" fmla="*/ 2147483647 h 298"/>
                <a:gd name="T22" fmla="*/ 2147483647 w 174"/>
                <a:gd name="T23" fmla="*/ 2147483647 h 298"/>
                <a:gd name="T24" fmla="*/ 2147483647 w 174"/>
                <a:gd name="T25" fmla="*/ 2147483647 h 298"/>
                <a:gd name="T26" fmla="*/ 2147483647 w 174"/>
                <a:gd name="T27" fmla="*/ 2147483647 h 298"/>
                <a:gd name="T28" fmla="*/ 2147483647 w 174"/>
                <a:gd name="T29" fmla="*/ 2147483647 h 298"/>
                <a:gd name="T30" fmla="*/ 2147483647 w 174"/>
                <a:gd name="T31" fmla="*/ 2147483647 h 298"/>
                <a:gd name="T32" fmla="*/ 2147483647 w 174"/>
                <a:gd name="T33" fmla="*/ 2147483647 h 298"/>
                <a:gd name="T34" fmla="*/ 2147483647 w 174"/>
                <a:gd name="T35" fmla="*/ 2147483647 h 298"/>
                <a:gd name="T36" fmla="*/ 2147483647 w 174"/>
                <a:gd name="T37" fmla="*/ 2147483647 h 298"/>
                <a:gd name="T38" fmla="*/ 2147483647 w 174"/>
                <a:gd name="T39" fmla="*/ 2147483647 h 298"/>
                <a:gd name="T40" fmla="*/ 2147483647 w 174"/>
                <a:gd name="T41" fmla="*/ 2147483647 h 298"/>
                <a:gd name="T42" fmla="*/ 2147483647 w 174"/>
                <a:gd name="T43" fmla="*/ 2147483647 h 298"/>
                <a:gd name="T44" fmla="*/ 2147483647 w 174"/>
                <a:gd name="T45" fmla="*/ 2147483647 h 298"/>
                <a:gd name="T46" fmla="*/ 2147483647 w 174"/>
                <a:gd name="T47" fmla="*/ 2147483647 h 298"/>
                <a:gd name="T48" fmla="*/ 2147483647 w 174"/>
                <a:gd name="T49" fmla="*/ 2147483647 h 298"/>
                <a:gd name="T50" fmla="*/ 2147483647 w 174"/>
                <a:gd name="T51" fmla="*/ 2147483647 h 298"/>
                <a:gd name="T52" fmla="*/ 2147483647 w 174"/>
                <a:gd name="T53" fmla="*/ 2147483647 h 298"/>
                <a:gd name="T54" fmla="*/ 2147483647 w 174"/>
                <a:gd name="T55" fmla="*/ 2147483647 h 298"/>
                <a:gd name="T56" fmla="*/ 2147483647 w 174"/>
                <a:gd name="T57" fmla="*/ 2147483647 h 298"/>
                <a:gd name="T58" fmla="*/ 2147483647 w 174"/>
                <a:gd name="T59" fmla="*/ 2147483647 h 298"/>
                <a:gd name="T60" fmla="*/ 2147483647 w 174"/>
                <a:gd name="T61" fmla="*/ 2147483647 h 298"/>
                <a:gd name="T62" fmla="*/ 2147483647 w 174"/>
                <a:gd name="T63" fmla="*/ 2147483647 h 298"/>
                <a:gd name="T64" fmla="*/ 2147483647 w 174"/>
                <a:gd name="T65" fmla="*/ 2147483647 h 298"/>
                <a:gd name="T66" fmla="*/ 2147483647 w 174"/>
                <a:gd name="T67" fmla="*/ 2147483647 h 298"/>
                <a:gd name="T68" fmla="*/ 2147483647 w 174"/>
                <a:gd name="T69" fmla="*/ 2147483647 h 298"/>
                <a:gd name="T70" fmla="*/ 2147483647 w 174"/>
                <a:gd name="T71" fmla="*/ 2147483647 h 298"/>
                <a:gd name="T72" fmla="*/ 2147483647 w 174"/>
                <a:gd name="T73" fmla="*/ 2147483647 h 298"/>
                <a:gd name="T74" fmla="*/ 2147483647 w 174"/>
                <a:gd name="T75" fmla="*/ 2147483647 h 298"/>
                <a:gd name="T76" fmla="*/ 2147483647 w 174"/>
                <a:gd name="T77" fmla="*/ 2147483647 h 298"/>
                <a:gd name="T78" fmla="*/ 2147483647 w 174"/>
                <a:gd name="T79" fmla="*/ 2147483647 h 298"/>
                <a:gd name="T80" fmla="*/ 2147483647 w 174"/>
                <a:gd name="T81" fmla="*/ 2147483647 h 298"/>
                <a:gd name="T82" fmla="*/ 2147483647 w 174"/>
                <a:gd name="T83" fmla="*/ 2147483647 h 298"/>
                <a:gd name="T84" fmla="*/ 2147483647 w 174"/>
                <a:gd name="T85" fmla="*/ 2147483647 h 298"/>
                <a:gd name="T86" fmla="*/ 2147483647 w 174"/>
                <a:gd name="T87" fmla="*/ 2147483647 h 298"/>
                <a:gd name="T88" fmla="*/ 0 w 174"/>
                <a:gd name="T89" fmla="*/ 2147483647 h 298"/>
                <a:gd name="T90" fmla="*/ 2147483647 w 174"/>
                <a:gd name="T91" fmla="*/ 2147483647 h 298"/>
                <a:gd name="T92" fmla="*/ 2147483647 w 174"/>
                <a:gd name="T93" fmla="*/ 2147483647 h 298"/>
                <a:gd name="T94" fmla="*/ 2147483647 w 174"/>
                <a:gd name="T95" fmla="*/ 2147483647 h 298"/>
                <a:gd name="T96" fmla="*/ 2147483647 w 174"/>
                <a:gd name="T97" fmla="*/ 2147483647 h 298"/>
                <a:gd name="T98" fmla="*/ 2147483647 w 174"/>
                <a:gd name="T99" fmla="*/ 2147483647 h 298"/>
                <a:gd name="T100" fmla="*/ 2147483647 w 174"/>
                <a:gd name="T101" fmla="*/ 2147483647 h 298"/>
                <a:gd name="T102" fmla="*/ 2147483647 w 174"/>
                <a:gd name="T103" fmla="*/ 2147483647 h 298"/>
                <a:gd name="T104" fmla="*/ 2147483647 w 174"/>
                <a:gd name="T105" fmla="*/ 2147483647 h 298"/>
                <a:gd name="T106" fmla="*/ 2147483647 w 174"/>
                <a:gd name="T107" fmla="*/ 2147483647 h 298"/>
                <a:gd name="T108" fmla="*/ 2147483647 w 174"/>
                <a:gd name="T109" fmla="*/ 2147483647 h 298"/>
                <a:gd name="T110" fmla="*/ 2147483647 w 174"/>
                <a:gd name="T111" fmla="*/ 2147483647 h 298"/>
                <a:gd name="T112" fmla="*/ 2147483647 w 174"/>
                <a:gd name="T113" fmla="*/ 2147483647 h 298"/>
                <a:gd name="T114" fmla="*/ 2147483647 w 174"/>
                <a:gd name="T115" fmla="*/ 2147483647 h 29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74"/>
                <a:gd name="T175" fmla="*/ 0 h 298"/>
                <a:gd name="T176" fmla="*/ 174 w 174"/>
                <a:gd name="T177" fmla="*/ 298 h 29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74" h="298">
                  <a:moveTo>
                    <a:pt x="30" y="298"/>
                  </a:moveTo>
                  <a:lnTo>
                    <a:pt x="32" y="288"/>
                  </a:lnTo>
                  <a:lnTo>
                    <a:pt x="32" y="282"/>
                  </a:lnTo>
                  <a:lnTo>
                    <a:pt x="34" y="274"/>
                  </a:lnTo>
                  <a:lnTo>
                    <a:pt x="38" y="270"/>
                  </a:lnTo>
                  <a:lnTo>
                    <a:pt x="44" y="268"/>
                  </a:lnTo>
                  <a:lnTo>
                    <a:pt x="50" y="264"/>
                  </a:lnTo>
                  <a:lnTo>
                    <a:pt x="66" y="258"/>
                  </a:lnTo>
                  <a:lnTo>
                    <a:pt x="72" y="254"/>
                  </a:lnTo>
                  <a:lnTo>
                    <a:pt x="74" y="248"/>
                  </a:lnTo>
                  <a:lnTo>
                    <a:pt x="78" y="232"/>
                  </a:lnTo>
                  <a:lnTo>
                    <a:pt x="78" y="218"/>
                  </a:lnTo>
                  <a:lnTo>
                    <a:pt x="78" y="210"/>
                  </a:lnTo>
                  <a:lnTo>
                    <a:pt x="76" y="204"/>
                  </a:lnTo>
                  <a:lnTo>
                    <a:pt x="74" y="196"/>
                  </a:lnTo>
                  <a:lnTo>
                    <a:pt x="74" y="192"/>
                  </a:lnTo>
                  <a:lnTo>
                    <a:pt x="74" y="186"/>
                  </a:lnTo>
                  <a:lnTo>
                    <a:pt x="70" y="182"/>
                  </a:lnTo>
                  <a:lnTo>
                    <a:pt x="70" y="178"/>
                  </a:lnTo>
                  <a:lnTo>
                    <a:pt x="70" y="172"/>
                  </a:lnTo>
                  <a:lnTo>
                    <a:pt x="72" y="168"/>
                  </a:lnTo>
                  <a:lnTo>
                    <a:pt x="76" y="162"/>
                  </a:lnTo>
                  <a:lnTo>
                    <a:pt x="86" y="156"/>
                  </a:lnTo>
                  <a:lnTo>
                    <a:pt x="94" y="152"/>
                  </a:lnTo>
                  <a:lnTo>
                    <a:pt x="100" y="148"/>
                  </a:lnTo>
                  <a:lnTo>
                    <a:pt x="102" y="140"/>
                  </a:lnTo>
                  <a:lnTo>
                    <a:pt x="108" y="134"/>
                  </a:lnTo>
                  <a:lnTo>
                    <a:pt x="112" y="128"/>
                  </a:lnTo>
                  <a:lnTo>
                    <a:pt x="130" y="116"/>
                  </a:lnTo>
                  <a:lnTo>
                    <a:pt x="150" y="108"/>
                  </a:lnTo>
                  <a:lnTo>
                    <a:pt x="156" y="100"/>
                  </a:lnTo>
                  <a:lnTo>
                    <a:pt x="162" y="94"/>
                  </a:lnTo>
                  <a:lnTo>
                    <a:pt x="168" y="84"/>
                  </a:lnTo>
                  <a:lnTo>
                    <a:pt x="168" y="76"/>
                  </a:lnTo>
                  <a:lnTo>
                    <a:pt x="168" y="66"/>
                  </a:lnTo>
                  <a:lnTo>
                    <a:pt x="170" y="56"/>
                  </a:lnTo>
                  <a:lnTo>
                    <a:pt x="170" y="50"/>
                  </a:lnTo>
                  <a:lnTo>
                    <a:pt x="174" y="48"/>
                  </a:lnTo>
                  <a:lnTo>
                    <a:pt x="172" y="22"/>
                  </a:lnTo>
                  <a:lnTo>
                    <a:pt x="172" y="10"/>
                  </a:lnTo>
                  <a:lnTo>
                    <a:pt x="174" y="0"/>
                  </a:lnTo>
                  <a:lnTo>
                    <a:pt x="166" y="2"/>
                  </a:lnTo>
                  <a:lnTo>
                    <a:pt x="158" y="2"/>
                  </a:lnTo>
                  <a:lnTo>
                    <a:pt x="154" y="6"/>
                  </a:lnTo>
                  <a:lnTo>
                    <a:pt x="144" y="10"/>
                  </a:lnTo>
                  <a:lnTo>
                    <a:pt x="130" y="14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2" y="20"/>
                  </a:lnTo>
                  <a:lnTo>
                    <a:pt x="118" y="20"/>
                  </a:lnTo>
                  <a:lnTo>
                    <a:pt x="114" y="20"/>
                  </a:lnTo>
                  <a:lnTo>
                    <a:pt x="112" y="18"/>
                  </a:lnTo>
                  <a:lnTo>
                    <a:pt x="108" y="18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74" y="20"/>
                  </a:lnTo>
                  <a:lnTo>
                    <a:pt x="72" y="28"/>
                  </a:lnTo>
                  <a:lnTo>
                    <a:pt x="70" y="36"/>
                  </a:lnTo>
                  <a:lnTo>
                    <a:pt x="72" y="42"/>
                  </a:lnTo>
                  <a:lnTo>
                    <a:pt x="74" y="48"/>
                  </a:lnTo>
                  <a:lnTo>
                    <a:pt x="80" y="56"/>
                  </a:lnTo>
                  <a:lnTo>
                    <a:pt x="88" y="68"/>
                  </a:lnTo>
                  <a:lnTo>
                    <a:pt x="92" y="74"/>
                  </a:lnTo>
                  <a:lnTo>
                    <a:pt x="92" y="80"/>
                  </a:lnTo>
                  <a:lnTo>
                    <a:pt x="92" y="88"/>
                  </a:lnTo>
                  <a:lnTo>
                    <a:pt x="90" y="94"/>
                  </a:lnTo>
                  <a:lnTo>
                    <a:pt x="88" y="100"/>
                  </a:lnTo>
                  <a:lnTo>
                    <a:pt x="86" y="102"/>
                  </a:lnTo>
                  <a:lnTo>
                    <a:pt x="82" y="106"/>
                  </a:lnTo>
                  <a:lnTo>
                    <a:pt x="80" y="108"/>
                  </a:lnTo>
                  <a:lnTo>
                    <a:pt x="78" y="110"/>
                  </a:lnTo>
                  <a:lnTo>
                    <a:pt x="78" y="118"/>
                  </a:lnTo>
                  <a:lnTo>
                    <a:pt x="76" y="114"/>
                  </a:lnTo>
                  <a:lnTo>
                    <a:pt x="72" y="110"/>
                  </a:lnTo>
                  <a:lnTo>
                    <a:pt x="68" y="108"/>
                  </a:lnTo>
                  <a:lnTo>
                    <a:pt x="66" y="100"/>
                  </a:lnTo>
                  <a:lnTo>
                    <a:pt x="68" y="90"/>
                  </a:lnTo>
                  <a:lnTo>
                    <a:pt x="70" y="82"/>
                  </a:lnTo>
                  <a:lnTo>
                    <a:pt x="70" y="72"/>
                  </a:lnTo>
                  <a:lnTo>
                    <a:pt x="62" y="72"/>
                  </a:lnTo>
                  <a:lnTo>
                    <a:pt x="56" y="72"/>
                  </a:lnTo>
                  <a:lnTo>
                    <a:pt x="52" y="70"/>
                  </a:lnTo>
                  <a:lnTo>
                    <a:pt x="50" y="64"/>
                  </a:lnTo>
                  <a:lnTo>
                    <a:pt x="44" y="64"/>
                  </a:lnTo>
                  <a:lnTo>
                    <a:pt x="34" y="70"/>
                  </a:lnTo>
                  <a:lnTo>
                    <a:pt x="22" y="72"/>
                  </a:lnTo>
                  <a:lnTo>
                    <a:pt x="12" y="76"/>
                  </a:lnTo>
                  <a:lnTo>
                    <a:pt x="6" y="80"/>
                  </a:lnTo>
                  <a:lnTo>
                    <a:pt x="0" y="82"/>
                  </a:lnTo>
                  <a:lnTo>
                    <a:pt x="2" y="98"/>
                  </a:lnTo>
                  <a:lnTo>
                    <a:pt x="18" y="102"/>
                  </a:lnTo>
                  <a:lnTo>
                    <a:pt x="30" y="106"/>
                  </a:lnTo>
                  <a:lnTo>
                    <a:pt x="36" y="110"/>
                  </a:lnTo>
                  <a:lnTo>
                    <a:pt x="40" y="114"/>
                  </a:lnTo>
                  <a:lnTo>
                    <a:pt x="44" y="120"/>
                  </a:lnTo>
                  <a:lnTo>
                    <a:pt x="44" y="128"/>
                  </a:lnTo>
                  <a:lnTo>
                    <a:pt x="44" y="136"/>
                  </a:lnTo>
                  <a:lnTo>
                    <a:pt x="42" y="142"/>
                  </a:lnTo>
                  <a:lnTo>
                    <a:pt x="40" y="148"/>
                  </a:lnTo>
                  <a:lnTo>
                    <a:pt x="40" y="158"/>
                  </a:lnTo>
                  <a:lnTo>
                    <a:pt x="40" y="168"/>
                  </a:lnTo>
                  <a:lnTo>
                    <a:pt x="38" y="178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18" y="208"/>
                  </a:lnTo>
                  <a:lnTo>
                    <a:pt x="14" y="218"/>
                  </a:lnTo>
                  <a:lnTo>
                    <a:pt x="14" y="226"/>
                  </a:lnTo>
                  <a:lnTo>
                    <a:pt x="18" y="234"/>
                  </a:lnTo>
                  <a:lnTo>
                    <a:pt x="20" y="242"/>
                  </a:lnTo>
                  <a:lnTo>
                    <a:pt x="22" y="250"/>
                  </a:lnTo>
                  <a:lnTo>
                    <a:pt x="20" y="258"/>
                  </a:lnTo>
                  <a:lnTo>
                    <a:pt x="18" y="264"/>
                  </a:lnTo>
                  <a:lnTo>
                    <a:pt x="18" y="298"/>
                  </a:lnTo>
                  <a:lnTo>
                    <a:pt x="28" y="298"/>
                  </a:lnTo>
                  <a:lnTo>
                    <a:pt x="30" y="29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82" name="Freeform 127"/>
            <p:cNvSpPr/>
            <p:nvPr/>
          </p:nvSpPr>
          <p:spPr bwMode="auto">
            <a:xfrm>
              <a:off x="5004511" y="5208796"/>
              <a:ext cx="374760" cy="369029"/>
            </a:xfrm>
            <a:custGeom>
              <a:avLst/>
              <a:gdLst>
                <a:gd name="T0" fmla="*/ 2147483647 w 256"/>
                <a:gd name="T1" fmla="*/ 2147483647 h 234"/>
                <a:gd name="T2" fmla="*/ 2147483647 w 256"/>
                <a:gd name="T3" fmla="*/ 2147483647 h 234"/>
                <a:gd name="T4" fmla="*/ 2147483647 w 256"/>
                <a:gd name="T5" fmla="*/ 2147483647 h 234"/>
                <a:gd name="T6" fmla="*/ 2147483647 w 256"/>
                <a:gd name="T7" fmla="*/ 2147483647 h 234"/>
                <a:gd name="T8" fmla="*/ 2147483647 w 256"/>
                <a:gd name="T9" fmla="*/ 2147483647 h 234"/>
                <a:gd name="T10" fmla="*/ 2147483647 w 256"/>
                <a:gd name="T11" fmla="*/ 2147483647 h 234"/>
                <a:gd name="T12" fmla="*/ 2147483647 w 256"/>
                <a:gd name="T13" fmla="*/ 2147483647 h 234"/>
                <a:gd name="T14" fmla="*/ 2147483647 w 256"/>
                <a:gd name="T15" fmla="*/ 2147483647 h 234"/>
                <a:gd name="T16" fmla="*/ 2147483647 w 256"/>
                <a:gd name="T17" fmla="*/ 2147483647 h 234"/>
                <a:gd name="T18" fmla="*/ 2147483647 w 256"/>
                <a:gd name="T19" fmla="*/ 2147483647 h 234"/>
                <a:gd name="T20" fmla="*/ 2147483647 w 256"/>
                <a:gd name="T21" fmla="*/ 2147483647 h 234"/>
                <a:gd name="T22" fmla="*/ 2147483647 w 256"/>
                <a:gd name="T23" fmla="*/ 2147483647 h 234"/>
                <a:gd name="T24" fmla="*/ 2147483647 w 256"/>
                <a:gd name="T25" fmla="*/ 2147483647 h 234"/>
                <a:gd name="T26" fmla="*/ 2147483647 w 256"/>
                <a:gd name="T27" fmla="*/ 2147483647 h 234"/>
                <a:gd name="T28" fmla="*/ 2147483647 w 256"/>
                <a:gd name="T29" fmla="*/ 2147483647 h 234"/>
                <a:gd name="T30" fmla="*/ 2147483647 w 256"/>
                <a:gd name="T31" fmla="*/ 2147483647 h 234"/>
                <a:gd name="T32" fmla="*/ 2147483647 w 256"/>
                <a:gd name="T33" fmla="*/ 2147483647 h 234"/>
                <a:gd name="T34" fmla="*/ 2147483647 w 256"/>
                <a:gd name="T35" fmla="*/ 2147483647 h 234"/>
                <a:gd name="T36" fmla="*/ 2147483647 w 256"/>
                <a:gd name="T37" fmla="*/ 2147483647 h 234"/>
                <a:gd name="T38" fmla="*/ 2147483647 w 256"/>
                <a:gd name="T39" fmla="*/ 2147483647 h 234"/>
                <a:gd name="T40" fmla="*/ 2147483647 w 256"/>
                <a:gd name="T41" fmla="*/ 2147483647 h 234"/>
                <a:gd name="T42" fmla="*/ 0 w 256"/>
                <a:gd name="T43" fmla="*/ 2147483647 h 234"/>
                <a:gd name="T44" fmla="*/ 2147483647 w 256"/>
                <a:gd name="T45" fmla="*/ 2147483647 h 234"/>
                <a:gd name="T46" fmla="*/ 2147483647 w 256"/>
                <a:gd name="T47" fmla="*/ 2147483647 h 234"/>
                <a:gd name="T48" fmla="*/ 2147483647 w 256"/>
                <a:gd name="T49" fmla="*/ 2147483647 h 234"/>
                <a:gd name="T50" fmla="*/ 2147483647 w 256"/>
                <a:gd name="T51" fmla="*/ 2147483647 h 234"/>
                <a:gd name="T52" fmla="*/ 2147483647 w 256"/>
                <a:gd name="T53" fmla="*/ 2147483647 h 234"/>
                <a:gd name="T54" fmla="*/ 2147483647 w 256"/>
                <a:gd name="T55" fmla="*/ 2147483647 h 234"/>
                <a:gd name="T56" fmla="*/ 2147483647 w 256"/>
                <a:gd name="T57" fmla="*/ 2147483647 h 234"/>
                <a:gd name="T58" fmla="*/ 2147483647 w 256"/>
                <a:gd name="T59" fmla="*/ 2147483647 h 234"/>
                <a:gd name="T60" fmla="*/ 2147483647 w 256"/>
                <a:gd name="T61" fmla="*/ 2147483647 h 234"/>
                <a:gd name="T62" fmla="*/ 2147483647 w 256"/>
                <a:gd name="T63" fmla="*/ 2147483647 h 234"/>
                <a:gd name="T64" fmla="*/ 2147483647 w 256"/>
                <a:gd name="T65" fmla="*/ 2147483647 h 234"/>
                <a:gd name="T66" fmla="*/ 2147483647 w 256"/>
                <a:gd name="T67" fmla="*/ 2147483647 h 234"/>
                <a:gd name="T68" fmla="*/ 2147483647 w 256"/>
                <a:gd name="T69" fmla="*/ 2147483647 h 234"/>
                <a:gd name="T70" fmla="*/ 2147483647 w 256"/>
                <a:gd name="T71" fmla="*/ 2147483647 h 234"/>
                <a:gd name="T72" fmla="*/ 2147483647 w 256"/>
                <a:gd name="T73" fmla="*/ 2147483647 h 234"/>
                <a:gd name="T74" fmla="*/ 2147483647 w 256"/>
                <a:gd name="T75" fmla="*/ 2147483647 h 234"/>
                <a:gd name="T76" fmla="*/ 2147483647 w 256"/>
                <a:gd name="T77" fmla="*/ 2147483647 h 234"/>
                <a:gd name="T78" fmla="*/ 2147483647 w 256"/>
                <a:gd name="T79" fmla="*/ 2147483647 h 234"/>
                <a:gd name="T80" fmla="*/ 2147483647 w 256"/>
                <a:gd name="T81" fmla="*/ 2147483647 h 234"/>
                <a:gd name="T82" fmla="*/ 2147483647 w 256"/>
                <a:gd name="T83" fmla="*/ 2147483647 h 234"/>
                <a:gd name="T84" fmla="*/ 2147483647 w 256"/>
                <a:gd name="T85" fmla="*/ 2147483647 h 234"/>
                <a:gd name="T86" fmla="*/ 2147483647 w 256"/>
                <a:gd name="T87" fmla="*/ 2147483647 h 234"/>
                <a:gd name="T88" fmla="*/ 2147483647 w 256"/>
                <a:gd name="T89" fmla="*/ 2147483647 h 234"/>
                <a:gd name="T90" fmla="*/ 2147483647 w 256"/>
                <a:gd name="T91" fmla="*/ 2147483647 h 234"/>
                <a:gd name="T92" fmla="*/ 2147483647 w 256"/>
                <a:gd name="T93" fmla="*/ 2147483647 h 234"/>
                <a:gd name="T94" fmla="*/ 2147483647 w 256"/>
                <a:gd name="T95" fmla="*/ 2147483647 h 23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56"/>
                <a:gd name="T145" fmla="*/ 0 h 234"/>
                <a:gd name="T146" fmla="*/ 256 w 256"/>
                <a:gd name="T147" fmla="*/ 234 h 23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56" h="234">
                  <a:moveTo>
                    <a:pt x="254" y="88"/>
                  </a:moveTo>
                  <a:lnTo>
                    <a:pt x="252" y="92"/>
                  </a:lnTo>
                  <a:lnTo>
                    <a:pt x="254" y="98"/>
                  </a:lnTo>
                  <a:lnTo>
                    <a:pt x="256" y="100"/>
                  </a:lnTo>
                  <a:lnTo>
                    <a:pt x="256" y="104"/>
                  </a:lnTo>
                  <a:lnTo>
                    <a:pt x="256" y="108"/>
                  </a:lnTo>
                  <a:lnTo>
                    <a:pt x="254" y="114"/>
                  </a:lnTo>
                  <a:lnTo>
                    <a:pt x="248" y="118"/>
                  </a:lnTo>
                  <a:lnTo>
                    <a:pt x="236" y="126"/>
                  </a:lnTo>
                  <a:lnTo>
                    <a:pt x="226" y="136"/>
                  </a:lnTo>
                  <a:lnTo>
                    <a:pt x="218" y="146"/>
                  </a:lnTo>
                  <a:lnTo>
                    <a:pt x="206" y="170"/>
                  </a:lnTo>
                  <a:lnTo>
                    <a:pt x="190" y="188"/>
                  </a:lnTo>
                  <a:lnTo>
                    <a:pt x="182" y="198"/>
                  </a:lnTo>
                  <a:lnTo>
                    <a:pt x="172" y="204"/>
                  </a:lnTo>
                  <a:lnTo>
                    <a:pt x="162" y="206"/>
                  </a:lnTo>
                  <a:lnTo>
                    <a:pt x="156" y="208"/>
                  </a:lnTo>
                  <a:lnTo>
                    <a:pt x="146" y="212"/>
                  </a:lnTo>
                  <a:lnTo>
                    <a:pt x="136" y="216"/>
                  </a:lnTo>
                  <a:lnTo>
                    <a:pt x="132" y="220"/>
                  </a:lnTo>
                  <a:lnTo>
                    <a:pt x="126" y="222"/>
                  </a:lnTo>
                  <a:lnTo>
                    <a:pt x="112" y="222"/>
                  </a:lnTo>
                  <a:lnTo>
                    <a:pt x="98" y="220"/>
                  </a:lnTo>
                  <a:lnTo>
                    <a:pt x="82" y="220"/>
                  </a:lnTo>
                  <a:lnTo>
                    <a:pt x="80" y="224"/>
                  </a:lnTo>
                  <a:lnTo>
                    <a:pt x="78" y="228"/>
                  </a:lnTo>
                  <a:lnTo>
                    <a:pt x="68" y="228"/>
                  </a:lnTo>
                  <a:lnTo>
                    <a:pt x="58" y="228"/>
                  </a:lnTo>
                  <a:lnTo>
                    <a:pt x="52" y="230"/>
                  </a:lnTo>
                  <a:lnTo>
                    <a:pt x="46" y="234"/>
                  </a:lnTo>
                  <a:lnTo>
                    <a:pt x="28" y="220"/>
                  </a:lnTo>
                  <a:lnTo>
                    <a:pt x="22" y="210"/>
                  </a:lnTo>
                  <a:lnTo>
                    <a:pt x="20" y="204"/>
                  </a:lnTo>
                  <a:lnTo>
                    <a:pt x="22" y="200"/>
                  </a:lnTo>
                  <a:lnTo>
                    <a:pt x="24" y="194"/>
                  </a:lnTo>
                  <a:lnTo>
                    <a:pt x="24" y="184"/>
                  </a:lnTo>
                  <a:lnTo>
                    <a:pt x="24" y="178"/>
                  </a:lnTo>
                  <a:lnTo>
                    <a:pt x="20" y="174"/>
                  </a:lnTo>
                  <a:lnTo>
                    <a:pt x="16" y="170"/>
                  </a:lnTo>
                  <a:lnTo>
                    <a:pt x="16" y="166"/>
                  </a:lnTo>
                  <a:lnTo>
                    <a:pt x="14" y="150"/>
                  </a:lnTo>
                  <a:lnTo>
                    <a:pt x="10" y="140"/>
                  </a:lnTo>
                  <a:lnTo>
                    <a:pt x="6" y="132"/>
                  </a:lnTo>
                  <a:lnTo>
                    <a:pt x="0" y="122"/>
                  </a:lnTo>
                  <a:lnTo>
                    <a:pt x="4" y="118"/>
                  </a:lnTo>
                  <a:lnTo>
                    <a:pt x="6" y="114"/>
                  </a:lnTo>
                  <a:lnTo>
                    <a:pt x="10" y="114"/>
                  </a:lnTo>
                  <a:lnTo>
                    <a:pt x="14" y="120"/>
                  </a:lnTo>
                  <a:lnTo>
                    <a:pt x="20" y="124"/>
                  </a:lnTo>
                  <a:lnTo>
                    <a:pt x="24" y="126"/>
                  </a:lnTo>
                  <a:lnTo>
                    <a:pt x="32" y="126"/>
                  </a:lnTo>
                  <a:lnTo>
                    <a:pt x="42" y="126"/>
                  </a:lnTo>
                  <a:lnTo>
                    <a:pt x="48" y="122"/>
                  </a:lnTo>
                  <a:lnTo>
                    <a:pt x="52" y="118"/>
                  </a:lnTo>
                  <a:lnTo>
                    <a:pt x="56" y="116"/>
                  </a:lnTo>
                  <a:lnTo>
                    <a:pt x="54" y="54"/>
                  </a:lnTo>
                  <a:lnTo>
                    <a:pt x="60" y="56"/>
                  </a:lnTo>
                  <a:lnTo>
                    <a:pt x="68" y="64"/>
                  </a:lnTo>
                  <a:lnTo>
                    <a:pt x="70" y="68"/>
                  </a:lnTo>
                  <a:lnTo>
                    <a:pt x="70" y="74"/>
                  </a:lnTo>
                  <a:lnTo>
                    <a:pt x="68" y="82"/>
                  </a:lnTo>
                  <a:lnTo>
                    <a:pt x="66" y="90"/>
                  </a:lnTo>
                  <a:lnTo>
                    <a:pt x="82" y="90"/>
                  </a:lnTo>
                  <a:lnTo>
                    <a:pt x="90" y="84"/>
                  </a:lnTo>
                  <a:lnTo>
                    <a:pt x="98" y="72"/>
                  </a:lnTo>
                  <a:lnTo>
                    <a:pt x="106" y="64"/>
                  </a:lnTo>
                  <a:lnTo>
                    <a:pt x="110" y="60"/>
                  </a:lnTo>
                  <a:lnTo>
                    <a:pt x="116" y="62"/>
                  </a:lnTo>
                  <a:lnTo>
                    <a:pt x="122" y="64"/>
                  </a:lnTo>
                  <a:lnTo>
                    <a:pt x="126" y="68"/>
                  </a:lnTo>
                  <a:lnTo>
                    <a:pt x="132" y="70"/>
                  </a:lnTo>
                  <a:lnTo>
                    <a:pt x="138" y="68"/>
                  </a:lnTo>
                  <a:lnTo>
                    <a:pt x="142" y="64"/>
                  </a:lnTo>
                  <a:lnTo>
                    <a:pt x="146" y="60"/>
                  </a:lnTo>
                  <a:lnTo>
                    <a:pt x="148" y="54"/>
                  </a:lnTo>
                  <a:lnTo>
                    <a:pt x="152" y="50"/>
                  </a:lnTo>
                  <a:lnTo>
                    <a:pt x="154" y="48"/>
                  </a:lnTo>
                  <a:lnTo>
                    <a:pt x="158" y="46"/>
                  </a:lnTo>
                  <a:lnTo>
                    <a:pt x="160" y="44"/>
                  </a:lnTo>
                  <a:lnTo>
                    <a:pt x="172" y="32"/>
                  </a:lnTo>
                  <a:lnTo>
                    <a:pt x="182" y="20"/>
                  </a:lnTo>
                  <a:lnTo>
                    <a:pt x="188" y="10"/>
                  </a:lnTo>
                  <a:lnTo>
                    <a:pt x="194" y="6"/>
                  </a:lnTo>
                  <a:lnTo>
                    <a:pt x="202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2" y="4"/>
                  </a:lnTo>
                  <a:lnTo>
                    <a:pt x="228" y="6"/>
                  </a:lnTo>
                  <a:lnTo>
                    <a:pt x="238" y="8"/>
                  </a:lnTo>
                  <a:lnTo>
                    <a:pt x="238" y="16"/>
                  </a:lnTo>
                  <a:lnTo>
                    <a:pt x="242" y="24"/>
                  </a:lnTo>
                  <a:lnTo>
                    <a:pt x="244" y="32"/>
                  </a:lnTo>
                  <a:lnTo>
                    <a:pt x="246" y="40"/>
                  </a:lnTo>
                  <a:lnTo>
                    <a:pt x="244" y="48"/>
                  </a:lnTo>
                  <a:lnTo>
                    <a:pt x="242" y="54"/>
                  </a:lnTo>
                  <a:lnTo>
                    <a:pt x="242" y="88"/>
                  </a:lnTo>
                  <a:lnTo>
                    <a:pt x="254" y="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83" name="Freeform 128"/>
            <p:cNvSpPr/>
            <p:nvPr/>
          </p:nvSpPr>
          <p:spPr bwMode="auto">
            <a:xfrm>
              <a:off x="5244357" y="5398619"/>
              <a:ext cx="49583" cy="57080"/>
            </a:xfrm>
            <a:custGeom>
              <a:avLst/>
              <a:gdLst>
                <a:gd name="T0" fmla="*/ 2147483647 w 34"/>
                <a:gd name="T1" fmla="*/ 0 h 36"/>
                <a:gd name="T2" fmla="*/ 2147483647 w 34"/>
                <a:gd name="T3" fmla="*/ 0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0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2147483647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2147483647 w 34"/>
                <a:gd name="T31" fmla="*/ 2147483647 h 36"/>
                <a:gd name="T32" fmla="*/ 2147483647 w 34"/>
                <a:gd name="T33" fmla="*/ 0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4"/>
                <a:gd name="T52" fmla="*/ 0 h 36"/>
                <a:gd name="T53" fmla="*/ 34 w 34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4" h="36">
                  <a:moveTo>
                    <a:pt x="28" y="0"/>
                  </a:moveTo>
                  <a:lnTo>
                    <a:pt x="22" y="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2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4" y="36"/>
                  </a:lnTo>
                  <a:lnTo>
                    <a:pt x="18" y="32"/>
                  </a:lnTo>
                  <a:lnTo>
                    <a:pt x="24" y="26"/>
                  </a:lnTo>
                  <a:lnTo>
                    <a:pt x="32" y="18"/>
                  </a:lnTo>
                  <a:lnTo>
                    <a:pt x="34" y="10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84" name="Freeform 129"/>
            <p:cNvSpPr/>
            <p:nvPr/>
          </p:nvSpPr>
          <p:spPr bwMode="auto">
            <a:xfrm>
              <a:off x="5328534" y="5318974"/>
              <a:ext cx="28828" cy="38495"/>
            </a:xfrm>
            <a:custGeom>
              <a:avLst/>
              <a:gdLst>
                <a:gd name="T0" fmla="*/ 2147483647 w 20"/>
                <a:gd name="T1" fmla="*/ 2147483647 h 24"/>
                <a:gd name="T2" fmla="*/ 2147483647 w 20"/>
                <a:gd name="T3" fmla="*/ 2147483647 h 24"/>
                <a:gd name="T4" fmla="*/ 2147483647 w 20"/>
                <a:gd name="T5" fmla="*/ 2147483647 h 24"/>
                <a:gd name="T6" fmla="*/ 2147483647 w 20"/>
                <a:gd name="T7" fmla="*/ 2147483647 h 24"/>
                <a:gd name="T8" fmla="*/ 2147483647 w 20"/>
                <a:gd name="T9" fmla="*/ 2147483647 h 24"/>
                <a:gd name="T10" fmla="*/ 2147483647 w 20"/>
                <a:gd name="T11" fmla="*/ 2147483647 h 24"/>
                <a:gd name="T12" fmla="*/ 0 w 20"/>
                <a:gd name="T13" fmla="*/ 2147483647 h 24"/>
                <a:gd name="T14" fmla="*/ 0 w 20"/>
                <a:gd name="T15" fmla="*/ 2147483647 h 24"/>
                <a:gd name="T16" fmla="*/ 0 w 20"/>
                <a:gd name="T17" fmla="*/ 2147483647 h 24"/>
                <a:gd name="T18" fmla="*/ 2147483647 w 20"/>
                <a:gd name="T19" fmla="*/ 2147483647 h 24"/>
                <a:gd name="T20" fmla="*/ 2147483647 w 20"/>
                <a:gd name="T21" fmla="*/ 2147483647 h 24"/>
                <a:gd name="T22" fmla="*/ 2147483647 w 20"/>
                <a:gd name="T23" fmla="*/ 0 h 24"/>
                <a:gd name="T24" fmla="*/ 2147483647 w 20"/>
                <a:gd name="T25" fmla="*/ 0 h 24"/>
                <a:gd name="T26" fmla="*/ 2147483647 w 20"/>
                <a:gd name="T27" fmla="*/ 2147483647 h 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24"/>
                <a:gd name="T44" fmla="*/ 20 w 20"/>
                <a:gd name="T45" fmla="*/ 24 h 2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24">
                  <a:moveTo>
                    <a:pt x="20" y="18"/>
                  </a:moveTo>
                  <a:lnTo>
                    <a:pt x="18" y="22"/>
                  </a:lnTo>
                  <a:lnTo>
                    <a:pt x="16" y="24"/>
                  </a:lnTo>
                  <a:lnTo>
                    <a:pt x="14" y="24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0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85" name="Freeform 130"/>
            <p:cNvSpPr/>
            <p:nvPr/>
          </p:nvSpPr>
          <p:spPr bwMode="auto">
            <a:xfrm>
              <a:off x="5220142" y="5021626"/>
              <a:ext cx="175272" cy="200443"/>
            </a:xfrm>
            <a:custGeom>
              <a:avLst/>
              <a:gdLst>
                <a:gd name="T0" fmla="*/ 2147483647 w 120"/>
                <a:gd name="T1" fmla="*/ 0 h 126"/>
                <a:gd name="T2" fmla="*/ 2147483647 w 120"/>
                <a:gd name="T3" fmla="*/ 2147483647 h 126"/>
                <a:gd name="T4" fmla="*/ 2147483647 w 120"/>
                <a:gd name="T5" fmla="*/ 2147483647 h 126"/>
                <a:gd name="T6" fmla="*/ 2147483647 w 120"/>
                <a:gd name="T7" fmla="*/ 2147483647 h 126"/>
                <a:gd name="T8" fmla="*/ 2147483647 w 120"/>
                <a:gd name="T9" fmla="*/ 2147483647 h 126"/>
                <a:gd name="T10" fmla="*/ 2147483647 w 120"/>
                <a:gd name="T11" fmla="*/ 2147483647 h 126"/>
                <a:gd name="T12" fmla="*/ 2147483647 w 120"/>
                <a:gd name="T13" fmla="*/ 2147483647 h 126"/>
                <a:gd name="T14" fmla="*/ 2147483647 w 120"/>
                <a:gd name="T15" fmla="*/ 2147483647 h 126"/>
                <a:gd name="T16" fmla="*/ 2147483647 w 120"/>
                <a:gd name="T17" fmla="*/ 2147483647 h 126"/>
                <a:gd name="T18" fmla="*/ 2147483647 w 120"/>
                <a:gd name="T19" fmla="*/ 2147483647 h 126"/>
                <a:gd name="T20" fmla="*/ 2147483647 w 120"/>
                <a:gd name="T21" fmla="*/ 2147483647 h 126"/>
                <a:gd name="T22" fmla="*/ 2147483647 w 120"/>
                <a:gd name="T23" fmla="*/ 2147483647 h 126"/>
                <a:gd name="T24" fmla="*/ 2147483647 w 120"/>
                <a:gd name="T25" fmla="*/ 2147483647 h 126"/>
                <a:gd name="T26" fmla="*/ 2147483647 w 120"/>
                <a:gd name="T27" fmla="*/ 2147483647 h 126"/>
                <a:gd name="T28" fmla="*/ 2147483647 w 120"/>
                <a:gd name="T29" fmla="*/ 2147483647 h 126"/>
                <a:gd name="T30" fmla="*/ 2147483647 w 120"/>
                <a:gd name="T31" fmla="*/ 2147483647 h 126"/>
                <a:gd name="T32" fmla="*/ 2147483647 w 120"/>
                <a:gd name="T33" fmla="*/ 2147483647 h 126"/>
                <a:gd name="T34" fmla="*/ 2147483647 w 120"/>
                <a:gd name="T35" fmla="*/ 2147483647 h 126"/>
                <a:gd name="T36" fmla="*/ 2147483647 w 120"/>
                <a:gd name="T37" fmla="*/ 2147483647 h 126"/>
                <a:gd name="T38" fmla="*/ 2147483647 w 120"/>
                <a:gd name="T39" fmla="*/ 2147483647 h 126"/>
                <a:gd name="T40" fmla="*/ 2147483647 w 120"/>
                <a:gd name="T41" fmla="*/ 2147483647 h 126"/>
                <a:gd name="T42" fmla="*/ 2147483647 w 120"/>
                <a:gd name="T43" fmla="*/ 2147483647 h 126"/>
                <a:gd name="T44" fmla="*/ 2147483647 w 120"/>
                <a:gd name="T45" fmla="*/ 2147483647 h 126"/>
                <a:gd name="T46" fmla="*/ 2147483647 w 120"/>
                <a:gd name="T47" fmla="*/ 2147483647 h 126"/>
                <a:gd name="T48" fmla="*/ 2147483647 w 120"/>
                <a:gd name="T49" fmla="*/ 2147483647 h 126"/>
                <a:gd name="T50" fmla="*/ 2147483647 w 120"/>
                <a:gd name="T51" fmla="*/ 2147483647 h 126"/>
                <a:gd name="T52" fmla="*/ 2147483647 w 120"/>
                <a:gd name="T53" fmla="*/ 2147483647 h 126"/>
                <a:gd name="T54" fmla="*/ 2147483647 w 120"/>
                <a:gd name="T55" fmla="*/ 2147483647 h 126"/>
                <a:gd name="T56" fmla="*/ 2147483647 w 120"/>
                <a:gd name="T57" fmla="*/ 2147483647 h 126"/>
                <a:gd name="T58" fmla="*/ 2147483647 w 120"/>
                <a:gd name="T59" fmla="*/ 2147483647 h 126"/>
                <a:gd name="T60" fmla="*/ 2147483647 w 120"/>
                <a:gd name="T61" fmla="*/ 2147483647 h 126"/>
                <a:gd name="T62" fmla="*/ 2147483647 w 120"/>
                <a:gd name="T63" fmla="*/ 2147483647 h 126"/>
                <a:gd name="T64" fmla="*/ 2147483647 w 120"/>
                <a:gd name="T65" fmla="*/ 2147483647 h 126"/>
                <a:gd name="T66" fmla="*/ 2147483647 w 120"/>
                <a:gd name="T67" fmla="*/ 2147483647 h 126"/>
                <a:gd name="T68" fmla="*/ 2147483647 w 120"/>
                <a:gd name="T69" fmla="*/ 2147483647 h 126"/>
                <a:gd name="T70" fmla="*/ 2147483647 w 120"/>
                <a:gd name="T71" fmla="*/ 2147483647 h 126"/>
                <a:gd name="T72" fmla="*/ 2147483647 w 120"/>
                <a:gd name="T73" fmla="*/ 2147483647 h 126"/>
                <a:gd name="T74" fmla="*/ 2147483647 w 120"/>
                <a:gd name="T75" fmla="*/ 2147483647 h 126"/>
                <a:gd name="T76" fmla="*/ 2147483647 w 120"/>
                <a:gd name="T77" fmla="*/ 2147483647 h 126"/>
                <a:gd name="T78" fmla="*/ 0 w 120"/>
                <a:gd name="T79" fmla="*/ 2147483647 h 126"/>
                <a:gd name="T80" fmla="*/ 0 w 120"/>
                <a:gd name="T81" fmla="*/ 2147483647 h 126"/>
                <a:gd name="T82" fmla="*/ 2147483647 w 120"/>
                <a:gd name="T83" fmla="*/ 2147483647 h 126"/>
                <a:gd name="T84" fmla="*/ 2147483647 w 120"/>
                <a:gd name="T85" fmla="*/ 2147483647 h 126"/>
                <a:gd name="T86" fmla="*/ 2147483647 w 120"/>
                <a:gd name="T87" fmla="*/ 2147483647 h 126"/>
                <a:gd name="T88" fmla="*/ 2147483647 w 120"/>
                <a:gd name="T89" fmla="*/ 2147483647 h 126"/>
                <a:gd name="T90" fmla="*/ 2147483647 w 120"/>
                <a:gd name="T91" fmla="*/ 2147483647 h 126"/>
                <a:gd name="T92" fmla="*/ 2147483647 w 120"/>
                <a:gd name="T93" fmla="*/ 2147483647 h 126"/>
                <a:gd name="T94" fmla="*/ 2147483647 w 120"/>
                <a:gd name="T95" fmla="*/ 2147483647 h 126"/>
                <a:gd name="T96" fmla="*/ 2147483647 w 120"/>
                <a:gd name="T97" fmla="*/ 2147483647 h 126"/>
                <a:gd name="T98" fmla="*/ 2147483647 w 120"/>
                <a:gd name="T99" fmla="*/ 2147483647 h 126"/>
                <a:gd name="T100" fmla="*/ 2147483647 w 120"/>
                <a:gd name="T101" fmla="*/ 2147483647 h 126"/>
                <a:gd name="T102" fmla="*/ 2147483647 w 120"/>
                <a:gd name="T103" fmla="*/ 2147483647 h 126"/>
                <a:gd name="T104" fmla="*/ 2147483647 w 120"/>
                <a:gd name="T105" fmla="*/ 2147483647 h 126"/>
                <a:gd name="T106" fmla="*/ 2147483647 w 120"/>
                <a:gd name="T107" fmla="*/ 0 h 126"/>
                <a:gd name="T108" fmla="*/ 2147483647 w 120"/>
                <a:gd name="T109" fmla="*/ 0 h 126"/>
                <a:gd name="T110" fmla="*/ 2147483647 w 120"/>
                <a:gd name="T111" fmla="*/ 0 h 12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20"/>
                <a:gd name="T169" fmla="*/ 0 h 126"/>
                <a:gd name="T170" fmla="*/ 120 w 120"/>
                <a:gd name="T171" fmla="*/ 126 h 12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20" h="126">
                  <a:moveTo>
                    <a:pt x="78" y="0"/>
                  </a:moveTo>
                  <a:lnTo>
                    <a:pt x="78" y="6"/>
                  </a:lnTo>
                  <a:lnTo>
                    <a:pt x="94" y="10"/>
                  </a:lnTo>
                  <a:lnTo>
                    <a:pt x="106" y="14"/>
                  </a:lnTo>
                  <a:lnTo>
                    <a:pt x="112" y="18"/>
                  </a:lnTo>
                  <a:lnTo>
                    <a:pt x="116" y="22"/>
                  </a:lnTo>
                  <a:lnTo>
                    <a:pt x="120" y="28"/>
                  </a:lnTo>
                  <a:lnTo>
                    <a:pt x="120" y="36"/>
                  </a:lnTo>
                  <a:lnTo>
                    <a:pt x="120" y="44"/>
                  </a:lnTo>
                  <a:lnTo>
                    <a:pt x="118" y="50"/>
                  </a:lnTo>
                  <a:lnTo>
                    <a:pt x="116" y="56"/>
                  </a:lnTo>
                  <a:lnTo>
                    <a:pt x="116" y="66"/>
                  </a:lnTo>
                  <a:lnTo>
                    <a:pt x="116" y="76"/>
                  </a:lnTo>
                  <a:lnTo>
                    <a:pt x="114" y="86"/>
                  </a:lnTo>
                  <a:lnTo>
                    <a:pt x="112" y="96"/>
                  </a:lnTo>
                  <a:lnTo>
                    <a:pt x="106" y="104"/>
                  </a:lnTo>
                  <a:lnTo>
                    <a:pt x="94" y="116"/>
                  </a:lnTo>
                  <a:lnTo>
                    <a:pt x="90" y="126"/>
                  </a:lnTo>
                  <a:lnTo>
                    <a:pt x="80" y="124"/>
                  </a:lnTo>
                  <a:lnTo>
                    <a:pt x="74" y="122"/>
                  </a:lnTo>
                  <a:lnTo>
                    <a:pt x="68" y="120"/>
                  </a:lnTo>
                  <a:lnTo>
                    <a:pt x="62" y="118"/>
                  </a:lnTo>
                  <a:lnTo>
                    <a:pt x="54" y="120"/>
                  </a:lnTo>
                  <a:lnTo>
                    <a:pt x="50" y="114"/>
                  </a:lnTo>
                  <a:lnTo>
                    <a:pt x="46" y="114"/>
                  </a:lnTo>
                  <a:lnTo>
                    <a:pt x="42" y="112"/>
                  </a:lnTo>
                  <a:lnTo>
                    <a:pt x="38" y="110"/>
                  </a:lnTo>
                  <a:lnTo>
                    <a:pt x="34" y="108"/>
                  </a:lnTo>
                  <a:lnTo>
                    <a:pt x="34" y="102"/>
                  </a:lnTo>
                  <a:lnTo>
                    <a:pt x="32" y="92"/>
                  </a:lnTo>
                  <a:lnTo>
                    <a:pt x="30" y="86"/>
                  </a:lnTo>
                  <a:lnTo>
                    <a:pt x="26" y="82"/>
                  </a:lnTo>
                  <a:lnTo>
                    <a:pt x="18" y="76"/>
                  </a:lnTo>
                  <a:lnTo>
                    <a:pt x="12" y="72"/>
                  </a:lnTo>
                  <a:lnTo>
                    <a:pt x="8" y="66"/>
                  </a:lnTo>
                  <a:lnTo>
                    <a:pt x="6" y="62"/>
                  </a:lnTo>
                  <a:lnTo>
                    <a:pt x="8" y="60"/>
                  </a:lnTo>
                  <a:lnTo>
                    <a:pt x="6" y="58"/>
                  </a:lnTo>
                  <a:lnTo>
                    <a:pt x="4" y="54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6" y="46"/>
                  </a:lnTo>
                  <a:lnTo>
                    <a:pt x="12" y="46"/>
                  </a:lnTo>
                  <a:lnTo>
                    <a:pt x="16" y="46"/>
                  </a:lnTo>
                  <a:lnTo>
                    <a:pt x="20" y="46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54" y="16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86" name="Freeform 131"/>
            <p:cNvSpPr/>
            <p:nvPr/>
          </p:nvSpPr>
          <p:spPr bwMode="auto">
            <a:xfrm>
              <a:off x="5395415" y="4849059"/>
              <a:ext cx="71493" cy="215046"/>
            </a:xfrm>
            <a:custGeom>
              <a:avLst/>
              <a:gdLst>
                <a:gd name="T0" fmla="*/ 0 w 48"/>
                <a:gd name="T1" fmla="*/ 2147483647 h 136"/>
                <a:gd name="T2" fmla="*/ 2147483647 w 48"/>
                <a:gd name="T3" fmla="*/ 2147483647 h 136"/>
                <a:gd name="T4" fmla="*/ 2147483647 w 48"/>
                <a:gd name="T5" fmla="*/ 2147483647 h 136"/>
                <a:gd name="T6" fmla="*/ 2147483647 w 48"/>
                <a:gd name="T7" fmla="*/ 2147483647 h 136"/>
                <a:gd name="T8" fmla="*/ 2147483647 w 48"/>
                <a:gd name="T9" fmla="*/ 2147483647 h 136"/>
                <a:gd name="T10" fmla="*/ 2147483647 w 48"/>
                <a:gd name="T11" fmla="*/ 2147483647 h 136"/>
                <a:gd name="T12" fmla="*/ 2147483647 w 48"/>
                <a:gd name="T13" fmla="*/ 2147483647 h 136"/>
                <a:gd name="T14" fmla="*/ 2147483647 w 48"/>
                <a:gd name="T15" fmla="*/ 2147483647 h 136"/>
                <a:gd name="T16" fmla="*/ 2147483647 w 48"/>
                <a:gd name="T17" fmla="*/ 2147483647 h 136"/>
                <a:gd name="T18" fmla="*/ 2147483647 w 48"/>
                <a:gd name="T19" fmla="*/ 2147483647 h 136"/>
                <a:gd name="T20" fmla="*/ 2147483647 w 48"/>
                <a:gd name="T21" fmla="*/ 2147483647 h 136"/>
                <a:gd name="T22" fmla="*/ 2147483647 w 48"/>
                <a:gd name="T23" fmla="*/ 2147483647 h 136"/>
                <a:gd name="T24" fmla="*/ 2147483647 w 48"/>
                <a:gd name="T25" fmla="*/ 2147483647 h 136"/>
                <a:gd name="T26" fmla="*/ 2147483647 w 48"/>
                <a:gd name="T27" fmla="*/ 2147483647 h 136"/>
                <a:gd name="T28" fmla="*/ 2147483647 w 48"/>
                <a:gd name="T29" fmla="*/ 2147483647 h 136"/>
                <a:gd name="T30" fmla="*/ 2147483647 w 48"/>
                <a:gd name="T31" fmla="*/ 2147483647 h 136"/>
                <a:gd name="T32" fmla="*/ 2147483647 w 48"/>
                <a:gd name="T33" fmla="*/ 2147483647 h 136"/>
                <a:gd name="T34" fmla="*/ 2147483647 w 48"/>
                <a:gd name="T35" fmla="*/ 2147483647 h 136"/>
                <a:gd name="T36" fmla="*/ 2147483647 w 48"/>
                <a:gd name="T37" fmla="*/ 2147483647 h 136"/>
                <a:gd name="T38" fmla="*/ 2147483647 w 48"/>
                <a:gd name="T39" fmla="*/ 2147483647 h 136"/>
                <a:gd name="T40" fmla="*/ 2147483647 w 48"/>
                <a:gd name="T41" fmla="*/ 2147483647 h 136"/>
                <a:gd name="T42" fmla="*/ 2147483647 w 48"/>
                <a:gd name="T43" fmla="*/ 2147483647 h 136"/>
                <a:gd name="T44" fmla="*/ 2147483647 w 48"/>
                <a:gd name="T45" fmla="*/ 2147483647 h 136"/>
                <a:gd name="T46" fmla="*/ 2147483647 w 48"/>
                <a:gd name="T47" fmla="*/ 2147483647 h 136"/>
                <a:gd name="T48" fmla="*/ 2147483647 w 48"/>
                <a:gd name="T49" fmla="*/ 2147483647 h 136"/>
                <a:gd name="T50" fmla="*/ 2147483647 w 48"/>
                <a:gd name="T51" fmla="*/ 2147483647 h 136"/>
                <a:gd name="T52" fmla="*/ 2147483647 w 48"/>
                <a:gd name="T53" fmla="*/ 2147483647 h 136"/>
                <a:gd name="T54" fmla="*/ 2147483647 w 48"/>
                <a:gd name="T55" fmla="*/ 2147483647 h 136"/>
                <a:gd name="T56" fmla="*/ 2147483647 w 48"/>
                <a:gd name="T57" fmla="*/ 2147483647 h 136"/>
                <a:gd name="T58" fmla="*/ 2147483647 w 48"/>
                <a:gd name="T59" fmla="*/ 2147483647 h 136"/>
                <a:gd name="T60" fmla="*/ 2147483647 w 48"/>
                <a:gd name="T61" fmla="*/ 2147483647 h 136"/>
                <a:gd name="T62" fmla="*/ 2147483647 w 48"/>
                <a:gd name="T63" fmla="*/ 2147483647 h 136"/>
                <a:gd name="T64" fmla="*/ 2147483647 w 48"/>
                <a:gd name="T65" fmla="*/ 0 h 136"/>
                <a:gd name="T66" fmla="*/ 2147483647 w 48"/>
                <a:gd name="T67" fmla="*/ 0 h 136"/>
                <a:gd name="T68" fmla="*/ 2147483647 w 48"/>
                <a:gd name="T69" fmla="*/ 2147483647 h 136"/>
                <a:gd name="T70" fmla="*/ 2147483647 w 48"/>
                <a:gd name="T71" fmla="*/ 2147483647 h 136"/>
                <a:gd name="T72" fmla="*/ 2147483647 w 48"/>
                <a:gd name="T73" fmla="*/ 2147483647 h 136"/>
                <a:gd name="T74" fmla="*/ 2147483647 w 48"/>
                <a:gd name="T75" fmla="*/ 2147483647 h 136"/>
                <a:gd name="T76" fmla="*/ 2147483647 w 48"/>
                <a:gd name="T77" fmla="*/ 2147483647 h 136"/>
                <a:gd name="T78" fmla="*/ 2147483647 w 48"/>
                <a:gd name="T79" fmla="*/ 2147483647 h 136"/>
                <a:gd name="T80" fmla="*/ 2147483647 w 48"/>
                <a:gd name="T81" fmla="*/ 2147483647 h 136"/>
                <a:gd name="T82" fmla="*/ 2147483647 w 48"/>
                <a:gd name="T83" fmla="*/ 2147483647 h 136"/>
                <a:gd name="T84" fmla="*/ 2147483647 w 48"/>
                <a:gd name="T85" fmla="*/ 2147483647 h 136"/>
                <a:gd name="T86" fmla="*/ 2147483647 w 48"/>
                <a:gd name="T87" fmla="*/ 2147483647 h 136"/>
                <a:gd name="T88" fmla="*/ 0 w 48"/>
                <a:gd name="T89" fmla="*/ 2147483647 h 136"/>
                <a:gd name="T90" fmla="*/ 0 w 48"/>
                <a:gd name="T91" fmla="*/ 2147483647 h 136"/>
                <a:gd name="T92" fmla="*/ 0 w 48"/>
                <a:gd name="T93" fmla="*/ 2147483647 h 136"/>
                <a:gd name="T94" fmla="*/ 0 w 48"/>
                <a:gd name="T95" fmla="*/ 2147483647 h 136"/>
                <a:gd name="T96" fmla="*/ 0 w 48"/>
                <a:gd name="T97" fmla="*/ 2147483647 h 1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8"/>
                <a:gd name="T148" fmla="*/ 0 h 136"/>
                <a:gd name="T149" fmla="*/ 48 w 48"/>
                <a:gd name="T150" fmla="*/ 136 h 1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8" h="136">
                  <a:moveTo>
                    <a:pt x="0" y="82"/>
                  </a:moveTo>
                  <a:lnTo>
                    <a:pt x="6" y="82"/>
                  </a:lnTo>
                  <a:lnTo>
                    <a:pt x="8" y="88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26" y="90"/>
                  </a:lnTo>
                  <a:lnTo>
                    <a:pt x="26" y="100"/>
                  </a:lnTo>
                  <a:lnTo>
                    <a:pt x="24" y="108"/>
                  </a:lnTo>
                  <a:lnTo>
                    <a:pt x="22" y="118"/>
                  </a:lnTo>
                  <a:lnTo>
                    <a:pt x="24" y="126"/>
                  </a:lnTo>
                  <a:lnTo>
                    <a:pt x="28" y="128"/>
                  </a:lnTo>
                  <a:lnTo>
                    <a:pt x="32" y="132"/>
                  </a:lnTo>
                  <a:lnTo>
                    <a:pt x="34" y="136"/>
                  </a:lnTo>
                  <a:lnTo>
                    <a:pt x="34" y="128"/>
                  </a:lnTo>
                  <a:lnTo>
                    <a:pt x="36" y="126"/>
                  </a:lnTo>
                  <a:lnTo>
                    <a:pt x="38" y="124"/>
                  </a:lnTo>
                  <a:lnTo>
                    <a:pt x="42" y="120"/>
                  </a:lnTo>
                  <a:lnTo>
                    <a:pt x="44" y="118"/>
                  </a:lnTo>
                  <a:lnTo>
                    <a:pt x="46" y="112"/>
                  </a:lnTo>
                  <a:lnTo>
                    <a:pt x="48" y="106"/>
                  </a:lnTo>
                  <a:lnTo>
                    <a:pt x="48" y="98"/>
                  </a:lnTo>
                  <a:lnTo>
                    <a:pt x="48" y="92"/>
                  </a:lnTo>
                  <a:lnTo>
                    <a:pt x="44" y="86"/>
                  </a:lnTo>
                  <a:lnTo>
                    <a:pt x="36" y="74"/>
                  </a:lnTo>
                  <a:lnTo>
                    <a:pt x="30" y="66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8" y="46"/>
                  </a:lnTo>
                  <a:lnTo>
                    <a:pt x="30" y="38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10" y="8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6" y="28"/>
                  </a:lnTo>
                  <a:lnTo>
                    <a:pt x="6" y="34"/>
                  </a:lnTo>
                  <a:lnTo>
                    <a:pt x="6" y="44"/>
                  </a:lnTo>
                  <a:lnTo>
                    <a:pt x="8" y="50"/>
                  </a:lnTo>
                  <a:lnTo>
                    <a:pt x="4" y="56"/>
                  </a:lnTo>
                  <a:lnTo>
                    <a:pt x="2" y="62"/>
                  </a:lnTo>
                  <a:lnTo>
                    <a:pt x="0" y="68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87" name="Freeform 132"/>
            <p:cNvSpPr/>
            <p:nvPr/>
          </p:nvSpPr>
          <p:spPr bwMode="auto">
            <a:xfrm>
              <a:off x="5144037" y="4807908"/>
              <a:ext cx="272133" cy="286728"/>
            </a:xfrm>
            <a:custGeom>
              <a:avLst/>
              <a:gdLst>
                <a:gd name="T0" fmla="*/ 2147483647 w 186"/>
                <a:gd name="T1" fmla="*/ 2147483647 h 182"/>
                <a:gd name="T2" fmla="*/ 2147483647 w 186"/>
                <a:gd name="T3" fmla="*/ 2147483647 h 182"/>
                <a:gd name="T4" fmla="*/ 2147483647 w 186"/>
                <a:gd name="T5" fmla="*/ 2147483647 h 182"/>
                <a:gd name="T6" fmla="*/ 2147483647 w 186"/>
                <a:gd name="T7" fmla="*/ 2147483647 h 182"/>
                <a:gd name="T8" fmla="*/ 2147483647 w 186"/>
                <a:gd name="T9" fmla="*/ 2147483647 h 182"/>
                <a:gd name="T10" fmla="*/ 2147483647 w 186"/>
                <a:gd name="T11" fmla="*/ 2147483647 h 182"/>
                <a:gd name="T12" fmla="*/ 2147483647 w 186"/>
                <a:gd name="T13" fmla="*/ 2147483647 h 182"/>
                <a:gd name="T14" fmla="*/ 2147483647 w 186"/>
                <a:gd name="T15" fmla="*/ 2147483647 h 182"/>
                <a:gd name="T16" fmla="*/ 2147483647 w 186"/>
                <a:gd name="T17" fmla="*/ 2147483647 h 182"/>
                <a:gd name="T18" fmla="*/ 2147483647 w 186"/>
                <a:gd name="T19" fmla="*/ 2147483647 h 182"/>
                <a:gd name="T20" fmla="*/ 2147483647 w 186"/>
                <a:gd name="T21" fmla="*/ 2147483647 h 182"/>
                <a:gd name="T22" fmla="*/ 2147483647 w 186"/>
                <a:gd name="T23" fmla="*/ 2147483647 h 182"/>
                <a:gd name="T24" fmla="*/ 2147483647 w 186"/>
                <a:gd name="T25" fmla="*/ 2147483647 h 182"/>
                <a:gd name="T26" fmla="*/ 2147483647 w 186"/>
                <a:gd name="T27" fmla="*/ 2147483647 h 182"/>
                <a:gd name="T28" fmla="*/ 2147483647 w 186"/>
                <a:gd name="T29" fmla="*/ 2147483647 h 182"/>
                <a:gd name="T30" fmla="*/ 2147483647 w 186"/>
                <a:gd name="T31" fmla="*/ 2147483647 h 182"/>
                <a:gd name="T32" fmla="*/ 2147483647 w 186"/>
                <a:gd name="T33" fmla="*/ 2147483647 h 182"/>
                <a:gd name="T34" fmla="*/ 2147483647 w 186"/>
                <a:gd name="T35" fmla="*/ 0 h 182"/>
                <a:gd name="T36" fmla="*/ 2147483647 w 186"/>
                <a:gd name="T37" fmla="*/ 2147483647 h 182"/>
                <a:gd name="T38" fmla="*/ 2147483647 w 186"/>
                <a:gd name="T39" fmla="*/ 2147483647 h 182"/>
                <a:gd name="T40" fmla="*/ 2147483647 w 186"/>
                <a:gd name="T41" fmla="*/ 2147483647 h 182"/>
                <a:gd name="T42" fmla="*/ 2147483647 w 186"/>
                <a:gd name="T43" fmla="*/ 2147483647 h 182"/>
                <a:gd name="T44" fmla="*/ 2147483647 w 186"/>
                <a:gd name="T45" fmla="*/ 2147483647 h 182"/>
                <a:gd name="T46" fmla="*/ 2147483647 w 186"/>
                <a:gd name="T47" fmla="*/ 2147483647 h 182"/>
                <a:gd name="T48" fmla="*/ 2147483647 w 186"/>
                <a:gd name="T49" fmla="*/ 2147483647 h 182"/>
                <a:gd name="T50" fmla="*/ 2147483647 w 186"/>
                <a:gd name="T51" fmla="*/ 2147483647 h 182"/>
                <a:gd name="T52" fmla="*/ 2147483647 w 186"/>
                <a:gd name="T53" fmla="*/ 2147483647 h 182"/>
                <a:gd name="T54" fmla="*/ 2147483647 w 186"/>
                <a:gd name="T55" fmla="*/ 2147483647 h 182"/>
                <a:gd name="T56" fmla="*/ 2147483647 w 186"/>
                <a:gd name="T57" fmla="*/ 2147483647 h 182"/>
                <a:gd name="T58" fmla="*/ 2147483647 w 186"/>
                <a:gd name="T59" fmla="*/ 2147483647 h 182"/>
                <a:gd name="T60" fmla="*/ 2147483647 w 186"/>
                <a:gd name="T61" fmla="*/ 2147483647 h 182"/>
                <a:gd name="T62" fmla="*/ 2147483647 w 186"/>
                <a:gd name="T63" fmla="*/ 2147483647 h 182"/>
                <a:gd name="T64" fmla="*/ 2147483647 w 186"/>
                <a:gd name="T65" fmla="*/ 2147483647 h 182"/>
                <a:gd name="T66" fmla="*/ 2147483647 w 186"/>
                <a:gd name="T67" fmla="*/ 2147483647 h 182"/>
                <a:gd name="T68" fmla="*/ 2147483647 w 186"/>
                <a:gd name="T69" fmla="*/ 2147483647 h 182"/>
                <a:gd name="T70" fmla="*/ 2147483647 w 186"/>
                <a:gd name="T71" fmla="*/ 2147483647 h 182"/>
                <a:gd name="T72" fmla="*/ 0 w 186"/>
                <a:gd name="T73" fmla="*/ 2147483647 h 182"/>
                <a:gd name="T74" fmla="*/ 2147483647 w 186"/>
                <a:gd name="T75" fmla="*/ 2147483647 h 182"/>
                <a:gd name="T76" fmla="*/ 2147483647 w 186"/>
                <a:gd name="T77" fmla="*/ 2147483647 h 182"/>
                <a:gd name="T78" fmla="*/ 2147483647 w 186"/>
                <a:gd name="T79" fmla="*/ 2147483647 h 182"/>
                <a:gd name="T80" fmla="*/ 2147483647 w 186"/>
                <a:gd name="T81" fmla="*/ 2147483647 h 182"/>
                <a:gd name="T82" fmla="*/ 2147483647 w 186"/>
                <a:gd name="T83" fmla="*/ 2147483647 h 1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182"/>
                <a:gd name="T128" fmla="*/ 186 w 186"/>
                <a:gd name="T129" fmla="*/ 182 h 1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182">
                  <a:moveTo>
                    <a:pt x="72" y="182"/>
                  </a:moveTo>
                  <a:lnTo>
                    <a:pt x="82" y="172"/>
                  </a:lnTo>
                  <a:lnTo>
                    <a:pt x="94" y="160"/>
                  </a:lnTo>
                  <a:lnTo>
                    <a:pt x="106" y="152"/>
                  </a:lnTo>
                  <a:lnTo>
                    <a:pt x="110" y="148"/>
                  </a:lnTo>
                  <a:lnTo>
                    <a:pt x="108" y="144"/>
                  </a:lnTo>
                  <a:lnTo>
                    <a:pt x="108" y="142"/>
                  </a:lnTo>
                  <a:lnTo>
                    <a:pt x="110" y="140"/>
                  </a:lnTo>
                  <a:lnTo>
                    <a:pt x="114" y="138"/>
                  </a:lnTo>
                  <a:lnTo>
                    <a:pt x="120" y="136"/>
                  </a:lnTo>
                  <a:lnTo>
                    <a:pt x="130" y="136"/>
                  </a:lnTo>
                  <a:lnTo>
                    <a:pt x="128" y="132"/>
                  </a:lnTo>
                  <a:lnTo>
                    <a:pt x="128" y="128"/>
                  </a:lnTo>
                  <a:lnTo>
                    <a:pt x="128" y="126"/>
                  </a:lnTo>
                  <a:lnTo>
                    <a:pt x="134" y="124"/>
                  </a:lnTo>
                  <a:lnTo>
                    <a:pt x="140" y="120"/>
                  </a:lnTo>
                  <a:lnTo>
                    <a:pt x="150" y="116"/>
                  </a:lnTo>
                  <a:lnTo>
                    <a:pt x="162" y="114"/>
                  </a:lnTo>
                  <a:lnTo>
                    <a:pt x="172" y="108"/>
                  </a:lnTo>
                  <a:lnTo>
                    <a:pt x="172" y="98"/>
                  </a:lnTo>
                  <a:lnTo>
                    <a:pt x="172" y="92"/>
                  </a:lnTo>
                  <a:lnTo>
                    <a:pt x="174" y="86"/>
                  </a:lnTo>
                  <a:lnTo>
                    <a:pt x="180" y="76"/>
                  </a:lnTo>
                  <a:lnTo>
                    <a:pt x="178" y="70"/>
                  </a:lnTo>
                  <a:lnTo>
                    <a:pt x="178" y="60"/>
                  </a:lnTo>
                  <a:lnTo>
                    <a:pt x="178" y="54"/>
                  </a:lnTo>
                  <a:lnTo>
                    <a:pt x="182" y="50"/>
                  </a:lnTo>
                  <a:lnTo>
                    <a:pt x="184" y="46"/>
                  </a:lnTo>
                  <a:lnTo>
                    <a:pt x="186" y="44"/>
                  </a:lnTo>
                  <a:lnTo>
                    <a:pt x="182" y="34"/>
                  </a:lnTo>
                  <a:lnTo>
                    <a:pt x="180" y="26"/>
                  </a:lnTo>
                  <a:lnTo>
                    <a:pt x="166" y="16"/>
                  </a:lnTo>
                  <a:lnTo>
                    <a:pt x="160" y="12"/>
                  </a:lnTo>
                  <a:lnTo>
                    <a:pt x="150" y="8"/>
                  </a:lnTo>
                  <a:lnTo>
                    <a:pt x="146" y="6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28" y="2"/>
                  </a:lnTo>
                  <a:lnTo>
                    <a:pt x="118" y="8"/>
                  </a:lnTo>
                  <a:lnTo>
                    <a:pt x="112" y="10"/>
                  </a:lnTo>
                  <a:lnTo>
                    <a:pt x="108" y="14"/>
                  </a:lnTo>
                  <a:lnTo>
                    <a:pt x="106" y="18"/>
                  </a:lnTo>
                  <a:lnTo>
                    <a:pt x="104" y="24"/>
                  </a:lnTo>
                  <a:lnTo>
                    <a:pt x="104" y="62"/>
                  </a:lnTo>
                  <a:lnTo>
                    <a:pt x="106" y="70"/>
                  </a:lnTo>
                  <a:lnTo>
                    <a:pt x="108" y="72"/>
                  </a:lnTo>
                  <a:lnTo>
                    <a:pt x="114" y="76"/>
                  </a:lnTo>
                  <a:lnTo>
                    <a:pt x="124" y="76"/>
                  </a:lnTo>
                  <a:lnTo>
                    <a:pt x="124" y="88"/>
                  </a:lnTo>
                  <a:lnTo>
                    <a:pt x="122" y="92"/>
                  </a:lnTo>
                  <a:lnTo>
                    <a:pt x="120" y="96"/>
                  </a:lnTo>
                  <a:lnTo>
                    <a:pt x="116" y="98"/>
                  </a:lnTo>
                  <a:lnTo>
                    <a:pt x="114" y="98"/>
                  </a:lnTo>
                  <a:lnTo>
                    <a:pt x="110" y="90"/>
                  </a:lnTo>
                  <a:lnTo>
                    <a:pt x="106" y="86"/>
                  </a:lnTo>
                  <a:lnTo>
                    <a:pt x="96" y="78"/>
                  </a:lnTo>
                  <a:lnTo>
                    <a:pt x="90" y="72"/>
                  </a:lnTo>
                  <a:lnTo>
                    <a:pt x="86" y="70"/>
                  </a:lnTo>
                  <a:lnTo>
                    <a:pt x="86" y="66"/>
                  </a:lnTo>
                  <a:lnTo>
                    <a:pt x="80" y="68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2" y="72"/>
                  </a:lnTo>
                  <a:lnTo>
                    <a:pt x="66" y="70"/>
                  </a:lnTo>
                  <a:lnTo>
                    <a:pt x="60" y="68"/>
                  </a:lnTo>
                  <a:lnTo>
                    <a:pt x="56" y="64"/>
                  </a:lnTo>
                  <a:lnTo>
                    <a:pt x="54" y="60"/>
                  </a:lnTo>
                  <a:lnTo>
                    <a:pt x="32" y="52"/>
                  </a:lnTo>
                  <a:lnTo>
                    <a:pt x="32" y="82"/>
                  </a:lnTo>
                  <a:lnTo>
                    <a:pt x="30" y="86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0" y="88"/>
                  </a:lnTo>
                  <a:lnTo>
                    <a:pt x="0" y="152"/>
                  </a:lnTo>
                  <a:lnTo>
                    <a:pt x="16" y="170"/>
                  </a:lnTo>
                  <a:lnTo>
                    <a:pt x="18" y="172"/>
                  </a:lnTo>
                  <a:lnTo>
                    <a:pt x="22" y="174"/>
                  </a:lnTo>
                  <a:lnTo>
                    <a:pt x="28" y="172"/>
                  </a:lnTo>
                  <a:lnTo>
                    <a:pt x="36" y="170"/>
                  </a:lnTo>
                  <a:lnTo>
                    <a:pt x="40" y="172"/>
                  </a:lnTo>
                  <a:lnTo>
                    <a:pt x="46" y="176"/>
                  </a:lnTo>
                  <a:lnTo>
                    <a:pt x="52" y="178"/>
                  </a:lnTo>
                  <a:lnTo>
                    <a:pt x="58" y="182"/>
                  </a:lnTo>
                  <a:lnTo>
                    <a:pt x="72" y="1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88" name="Freeform 133"/>
            <p:cNvSpPr/>
            <p:nvPr/>
          </p:nvSpPr>
          <p:spPr bwMode="auto">
            <a:xfrm>
              <a:off x="4904191" y="4744190"/>
              <a:ext cx="287124" cy="346463"/>
            </a:xfrm>
            <a:custGeom>
              <a:avLst/>
              <a:gdLst>
                <a:gd name="T0" fmla="*/ 2147483647 w 197"/>
                <a:gd name="T1" fmla="*/ 2147483647 h 220"/>
                <a:gd name="T2" fmla="*/ 2147483647 w 197"/>
                <a:gd name="T3" fmla="*/ 2147483647 h 220"/>
                <a:gd name="T4" fmla="*/ 2147483647 w 197"/>
                <a:gd name="T5" fmla="*/ 2147483647 h 220"/>
                <a:gd name="T6" fmla="*/ 2147483647 w 197"/>
                <a:gd name="T7" fmla="*/ 2147483647 h 220"/>
                <a:gd name="T8" fmla="*/ 2147483647 w 197"/>
                <a:gd name="T9" fmla="*/ 2147483647 h 220"/>
                <a:gd name="T10" fmla="*/ 2147483647 w 197"/>
                <a:gd name="T11" fmla="*/ 2147483647 h 220"/>
                <a:gd name="T12" fmla="*/ 0 w 197"/>
                <a:gd name="T13" fmla="*/ 2147483647 h 220"/>
                <a:gd name="T14" fmla="*/ 2147483647 w 197"/>
                <a:gd name="T15" fmla="*/ 2147483647 h 220"/>
                <a:gd name="T16" fmla="*/ 2147483647 w 197"/>
                <a:gd name="T17" fmla="*/ 2147483647 h 220"/>
                <a:gd name="T18" fmla="*/ 2147483647 w 197"/>
                <a:gd name="T19" fmla="*/ 2147483647 h 220"/>
                <a:gd name="T20" fmla="*/ 2147483647 w 197"/>
                <a:gd name="T21" fmla="*/ 2147483647 h 220"/>
                <a:gd name="T22" fmla="*/ 2147483647 w 197"/>
                <a:gd name="T23" fmla="*/ 2147483647 h 220"/>
                <a:gd name="T24" fmla="*/ 2147483647 w 197"/>
                <a:gd name="T25" fmla="*/ 2147483647 h 220"/>
                <a:gd name="T26" fmla="*/ 2147483647 w 197"/>
                <a:gd name="T27" fmla="*/ 2147483647 h 220"/>
                <a:gd name="T28" fmla="*/ 2147483647 w 197"/>
                <a:gd name="T29" fmla="*/ 2147483647 h 220"/>
                <a:gd name="T30" fmla="*/ 2147483647 w 197"/>
                <a:gd name="T31" fmla="*/ 2147483647 h 220"/>
                <a:gd name="T32" fmla="*/ 2147483647 w 197"/>
                <a:gd name="T33" fmla="*/ 2147483647 h 220"/>
                <a:gd name="T34" fmla="*/ 2147483647 w 197"/>
                <a:gd name="T35" fmla="*/ 0 h 220"/>
                <a:gd name="T36" fmla="*/ 2147483647 w 197"/>
                <a:gd name="T37" fmla="*/ 2147483647 h 220"/>
                <a:gd name="T38" fmla="*/ 2147483647 w 197"/>
                <a:gd name="T39" fmla="*/ 2147483647 h 220"/>
                <a:gd name="T40" fmla="*/ 2147483647 w 197"/>
                <a:gd name="T41" fmla="*/ 2147483647 h 220"/>
                <a:gd name="T42" fmla="*/ 2147483647 w 197"/>
                <a:gd name="T43" fmla="*/ 2147483647 h 220"/>
                <a:gd name="T44" fmla="*/ 2147483647 w 197"/>
                <a:gd name="T45" fmla="*/ 2147483647 h 220"/>
                <a:gd name="T46" fmla="*/ 2147483647 w 197"/>
                <a:gd name="T47" fmla="*/ 2147483647 h 220"/>
                <a:gd name="T48" fmla="*/ 2147483647 w 197"/>
                <a:gd name="T49" fmla="*/ 2147483647 h 220"/>
                <a:gd name="T50" fmla="*/ 2147483647 w 197"/>
                <a:gd name="T51" fmla="*/ 2147483647 h 220"/>
                <a:gd name="T52" fmla="*/ 2147483647 w 197"/>
                <a:gd name="T53" fmla="*/ 2147483647 h 220"/>
                <a:gd name="T54" fmla="*/ 2147483647 w 197"/>
                <a:gd name="T55" fmla="*/ 2147483647 h 220"/>
                <a:gd name="T56" fmla="*/ 2147483647 w 197"/>
                <a:gd name="T57" fmla="*/ 2147483647 h 220"/>
                <a:gd name="T58" fmla="*/ 2147483647 w 197"/>
                <a:gd name="T59" fmla="*/ 2147483647 h 220"/>
                <a:gd name="T60" fmla="*/ 2147483647 w 197"/>
                <a:gd name="T61" fmla="*/ 2147483647 h 220"/>
                <a:gd name="T62" fmla="*/ 2147483647 w 197"/>
                <a:gd name="T63" fmla="*/ 2147483647 h 220"/>
                <a:gd name="T64" fmla="*/ 2147483647 w 197"/>
                <a:gd name="T65" fmla="*/ 2147483647 h 220"/>
                <a:gd name="T66" fmla="*/ 2147483647 w 197"/>
                <a:gd name="T67" fmla="*/ 2147483647 h 220"/>
                <a:gd name="T68" fmla="*/ 2147483647 w 197"/>
                <a:gd name="T69" fmla="*/ 2147483647 h 220"/>
                <a:gd name="T70" fmla="*/ 2147483647 w 197"/>
                <a:gd name="T71" fmla="*/ 2147483647 h 22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97"/>
                <a:gd name="T109" fmla="*/ 0 h 220"/>
                <a:gd name="T110" fmla="*/ 197 w 197"/>
                <a:gd name="T111" fmla="*/ 220 h 22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97" h="220">
                  <a:moveTo>
                    <a:pt x="181" y="212"/>
                  </a:moveTo>
                  <a:lnTo>
                    <a:pt x="159" y="220"/>
                  </a:lnTo>
                  <a:lnTo>
                    <a:pt x="117" y="220"/>
                  </a:lnTo>
                  <a:lnTo>
                    <a:pt x="107" y="216"/>
                  </a:lnTo>
                  <a:lnTo>
                    <a:pt x="105" y="214"/>
                  </a:lnTo>
                  <a:lnTo>
                    <a:pt x="101" y="210"/>
                  </a:lnTo>
                  <a:lnTo>
                    <a:pt x="33" y="210"/>
                  </a:lnTo>
                  <a:lnTo>
                    <a:pt x="27" y="206"/>
                  </a:lnTo>
                  <a:lnTo>
                    <a:pt x="25" y="204"/>
                  </a:lnTo>
                  <a:lnTo>
                    <a:pt x="21" y="204"/>
                  </a:lnTo>
                  <a:lnTo>
                    <a:pt x="11" y="206"/>
                  </a:lnTo>
                  <a:lnTo>
                    <a:pt x="4" y="206"/>
                  </a:lnTo>
                  <a:lnTo>
                    <a:pt x="0" y="204"/>
                  </a:lnTo>
                  <a:lnTo>
                    <a:pt x="0" y="194"/>
                  </a:lnTo>
                  <a:lnTo>
                    <a:pt x="4" y="188"/>
                  </a:lnTo>
                  <a:lnTo>
                    <a:pt x="4" y="180"/>
                  </a:lnTo>
                  <a:lnTo>
                    <a:pt x="4" y="174"/>
                  </a:lnTo>
                  <a:lnTo>
                    <a:pt x="7" y="162"/>
                  </a:lnTo>
                  <a:lnTo>
                    <a:pt x="11" y="150"/>
                  </a:lnTo>
                  <a:lnTo>
                    <a:pt x="13" y="140"/>
                  </a:lnTo>
                  <a:lnTo>
                    <a:pt x="19" y="132"/>
                  </a:lnTo>
                  <a:lnTo>
                    <a:pt x="25" y="122"/>
                  </a:lnTo>
                  <a:lnTo>
                    <a:pt x="31" y="112"/>
                  </a:lnTo>
                  <a:lnTo>
                    <a:pt x="35" y="104"/>
                  </a:lnTo>
                  <a:lnTo>
                    <a:pt x="35" y="92"/>
                  </a:lnTo>
                  <a:lnTo>
                    <a:pt x="33" y="84"/>
                  </a:lnTo>
                  <a:lnTo>
                    <a:pt x="29" y="74"/>
                  </a:lnTo>
                  <a:lnTo>
                    <a:pt x="25" y="66"/>
                  </a:lnTo>
                  <a:lnTo>
                    <a:pt x="23" y="56"/>
                  </a:lnTo>
                  <a:lnTo>
                    <a:pt x="23" y="52"/>
                  </a:lnTo>
                  <a:lnTo>
                    <a:pt x="25" y="48"/>
                  </a:lnTo>
                  <a:lnTo>
                    <a:pt x="27" y="44"/>
                  </a:lnTo>
                  <a:lnTo>
                    <a:pt x="27" y="40"/>
                  </a:lnTo>
                  <a:lnTo>
                    <a:pt x="27" y="32"/>
                  </a:lnTo>
                  <a:lnTo>
                    <a:pt x="23" y="24"/>
                  </a:lnTo>
                  <a:lnTo>
                    <a:pt x="15" y="0"/>
                  </a:lnTo>
                  <a:lnTo>
                    <a:pt x="79" y="0"/>
                  </a:lnTo>
                  <a:lnTo>
                    <a:pt x="79" y="12"/>
                  </a:lnTo>
                  <a:lnTo>
                    <a:pt x="85" y="24"/>
                  </a:lnTo>
                  <a:lnTo>
                    <a:pt x="93" y="32"/>
                  </a:lnTo>
                  <a:lnTo>
                    <a:pt x="95" y="34"/>
                  </a:lnTo>
                  <a:lnTo>
                    <a:pt x="99" y="34"/>
                  </a:lnTo>
                  <a:lnTo>
                    <a:pt x="111" y="34"/>
                  </a:lnTo>
                  <a:lnTo>
                    <a:pt x="119" y="34"/>
                  </a:lnTo>
                  <a:lnTo>
                    <a:pt x="121" y="32"/>
                  </a:lnTo>
                  <a:lnTo>
                    <a:pt x="123" y="28"/>
                  </a:lnTo>
                  <a:lnTo>
                    <a:pt x="123" y="20"/>
                  </a:lnTo>
                  <a:lnTo>
                    <a:pt x="143" y="20"/>
                  </a:lnTo>
                  <a:lnTo>
                    <a:pt x="145" y="22"/>
                  </a:lnTo>
                  <a:lnTo>
                    <a:pt x="147" y="24"/>
                  </a:lnTo>
                  <a:lnTo>
                    <a:pt x="151" y="26"/>
                  </a:lnTo>
                  <a:lnTo>
                    <a:pt x="159" y="26"/>
                  </a:lnTo>
                  <a:lnTo>
                    <a:pt x="165" y="24"/>
                  </a:lnTo>
                  <a:lnTo>
                    <a:pt x="167" y="46"/>
                  </a:lnTo>
                  <a:lnTo>
                    <a:pt x="165" y="68"/>
                  </a:lnTo>
                  <a:lnTo>
                    <a:pt x="165" y="72"/>
                  </a:lnTo>
                  <a:lnTo>
                    <a:pt x="169" y="74"/>
                  </a:lnTo>
                  <a:lnTo>
                    <a:pt x="171" y="82"/>
                  </a:lnTo>
                  <a:lnTo>
                    <a:pt x="171" y="86"/>
                  </a:lnTo>
                  <a:lnTo>
                    <a:pt x="169" y="92"/>
                  </a:lnTo>
                  <a:lnTo>
                    <a:pt x="175" y="94"/>
                  </a:lnTo>
                  <a:lnTo>
                    <a:pt x="179" y="94"/>
                  </a:lnTo>
                  <a:lnTo>
                    <a:pt x="183" y="92"/>
                  </a:lnTo>
                  <a:lnTo>
                    <a:pt x="191" y="92"/>
                  </a:lnTo>
                  <a:lnTo>
                    <a:pt x="197" y="92"/>
                  </a:lnTo>
                  <a:lnTo>
                    <a:pt x="197" y="122"/>
                  </a:lnTo>
                  <a:lnTo>
                    <a:pt x="195" y="126"/>
                  </a:lnTo>
                  <a:lnTo>
                    <a:pt x="191" y="128"/>
                  </a:lnTo>
                  <a:lnTo>
                    <a:pt x="189" y="128"/>
                  </a:lnTo>
                  <a:lnTo>
                    <a:pt x="165" y="128"/>
                  </a:lnTo>
                  <a:lnTo>
                    <a:pt x="165" y="192"/>
                  </a:lnTo>
                  <a:lnTo>
                    <a:pt x="181" y="210"/>
                  </a:lnTo>
                  <a:lnTo>
                    <a:pt x="181" y="2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89" name="Freeform 134"/>
            <p:cNvSpPr/>
            <p:nvPr/>
          </p:nvSpPr>
          <p:spPr bwMode="auto">
            <a:xfrm>
              <a:off x="5082923" y="5086671"/>
              <a:ext cx="216784" cy="264161"/>
            </a:xfrm>
            <a:custGeom>
              <a:avLst/>
              <a:gdLst>
                <a:gd name="T0" fmla="*/ 2147483647 w 148"/>
                <a:gd name="T1" fmla="*/ 2147483647 h 168"/>
                <a:gd name="T2" fmla="*/ 2147483647 w 148"/>
                <a:gd name="T3" fmla="*/ 2147483647 h 168"/>
                <a:gd name="T4" fmla="*/ 2147483647 w 148"/>
                <a:gd name="T5" fmla="*/ 2147483647 h 168"/>
                <a:gd name="T6" fmla="*/ 2147483647 w 148"/>
                <a:gd name="T7" fmla="*/ 2147483647 h 168"/>
                <a:gd name="T8" fmla="*/ 2147483647 w 148"/>
                <a:gd name="T9" fmla="*/ 2147483647 h 168"/>
                <a:gd name="T10" fmla="*/ 2147483647 w 148"/>
                <a:gd name="T11" fmla="*/ 2147483647 h 168"/>
                <a:gd name="T12" fmla="*/ 2147483647 w 148"/>
                <a:gd name="T13" fmla="*/ 2147483647 h 168"/>
                <a:gd name="T14" fmla="*/ 2147483647 w 148"/>
                <a:gd name="T15" fmla="*/ 2147483647 h 168"/>
                <a:gd name="T16" fmla="*/ 2147483647 w 148"/>
                <a:gd name="T17" fmla="*/ 2147483647 h 168"/>
                <a:gd name="T18" fmla="*/ 2147483647 w 148"/>
                <a:gd name="T19" fmla="*/ 2147483647 h 168"/>
                <a:gd name="T20" fmla="*/ 2147483647 w 148"/>
                <a:gd name="T21" fmla="*/ 2147483647 h 168"/>
                <a:gd name="T22" fmla="*/ 2147483647 w 148"/>
                <a:gd name="T23" fmla="*/ 2147483647 h 168"/>
                <a:gd name="T24" fmla="*/ 2147483647 w 148"/>
                <a:gd name="T25" fmla="*/ 2147483647 h 168"/>
                <a:gd name="T26" fmla="*/ 2147483647 w 148"/>
                <a:gd name="T27" fmla="*/ 2147483647 h 168"/>
                <a:gd name="T28" fmla="*/ 2147483647 w 148"/>
                <a:gd name="T29" fmla="*/ 2147483647 h 168"/>
                <a:gd name="T30" fmla="*/ 2147483647 w 148"/>
                <a:gd name="T31" fmla="*/ 2147483647 h 168"/>
                <a:gd name="T32" fmla="*/ 2147483647 w 148"/>
                <a:gd name="T33" fmla="*/ 2147483647 h 168"/>
                <a:gd name="T34" fmla="*/ 2147483647 w 148"/>
                <a:gd name="T35" fmla="*/ 2147483647 h 168"/>
                <a:gd name="T36" fmla="*/ 2147483647 w 148"/>
                <a:gd name="T37" fmla="*/ 2147483647 h 168"/>
                <a:gd name="T38" fmla="*/ 2147483647 w 148"/>
                <a:gd name="T39" fmla="*/ 2147483647 h 168"/>
                <a:gd name="T40" fmla="*/ 2147483647 w 148"/>
                <a:gd name="T41" fmla="*/ 2147483647 h 168"/>
                <a:gd name="T42" fmla="*/ 2147483647 w 148"/>
                <a:gd name="T43" fmla="*/ 2147483647 h 168"/>
                <a:gd name="T44" fmla="*/ 2147483647 w 148"/>
                <a:gd name="T45" fmla="*/ 2147483647 h 168"/>
                <a:gd name="T46" fmla="*/ 2147483647 w 148"/>
                <a:gd name="T47" fmla="*/ 2147483647 h 168"/>
                <a:gd name="T48" fmla="*/ 2147483647 w 148"/>
                <a:gd name="T49" fmla="*/ 2147483647 h 168"/>
                <a:gd name="T50" fmla="*/ 2147483647 w 148"/>
                <a:gd name="T51" fmla="*/ 2147483647 h 168"/>
                <a:gd name="T52" fmla="*/ 2147483647 w 148"/>
                <a:gd name="T53" fmla="*/ 2147483647 h 168"/>
                <a:gd name="T54" fmla="*/ 2147483647 w 148"/>
                <a:gd name="T55" fmla="*/ 2147483647 h 168"/>
                <a:gd name="T56" fmla="*/ 2147483647 w 148"/>
                <a:gd name="T57" fmla="*/ 2147483647 h 168"/>
                <a:gd name="T58" fmla="*/ 2147483647 w 148"/>
                <a:gd name="T59" fmla="*/ 2147483647 h 168"/>
                <a:gd name="T60" fmla="*/ 2147483647 w 148"/>
                <a:gd name="T61" fmla="*/ 2147483647 h 168"/>
                <a:gd name="T62" fmla="*/ 2147483647 w 148"/>
                <a:gd name="T63" fmla="*/ 2147483647 h 168"/>
                <a:gd name="T64" fmla="*/ 2147483647 w 148"/>
                <a:gd name="T65" fmla="*/ 2147483647 h 168"/>
                <a:gd name="T66" fmla="*/ 2147483647 w 148"/>
                <a:gd name="T67" fmla="*/ 2147483647 h 168"/>
                <a:gd name="T68" fmla="*/ 2147483647 w 148"/>
                <a:gd name="T69" fmla="*/ 2147483647 h 168"/>
                <a:gd name="T70" fmla="*/ 2147483647 w 148"/>
                <a:gd name="T71" fmla="*/ 2147483647 h 168"/>
                <a:gd name="T72" fmla="*/ 2147483647 w 148"/>
                <a:gd name="T73" fmla="*/ 2147483647 h 168"/>
                <a:gd name="T74" fmla="*/ 2147483647 w 148"/>
                <a:gd name="T75" fmla="*/ 2147483647 h 168"/>
                <a:gd name="T76" fmla="*/ 2147483647 w 148"/>
                <a:gd name="T77" fmla="*/ 2147483647 h 168"/>
                <a:gd name="T78" fmla="*/ 2147483647 w 148"/>
                <a:gd name="T79" fmla="*/ 2147483647 h 168"/>
                <a:gd name="T80" fmla="*/ 2147483647 w 148"/>
                <a:gd name="T81" fmla="*/ 2147483647 h 168"/>
                <a:gd name="T82" fmla="*/ 2147483647 w 148"/>
                <a:gd name="T83" fmla="*/ 2147483647 h 168"/>
                <a:gd name="T84" fmla="*/ 2147483647 w 148"/>
                <a:gd name="T85" fmla="*/ 2147483647 h 168"/>
                <a:gd name="T86" fmla="*/ 2147483647 w 148"/>
                <a:gd name="T87" fmla="*/ 2147483647 h 168"/>
                <a:gd name="T88" fmla="*/ 2147483647 w 148"/>
                <a:gd name="T89" fmla="*/ 2147483647 h 168"/>
                <a:gd name="T90" fmla="*/ 0 w 148"/>
                <a:gd name="T91" fmla="*/ 2147483647 h 168"/>
                <a:gd name="T92" fmla="*/ 0 w 148"/>
                <a:gd name="T93" fmla="*/ 2147483647 h 168"/>
                <a:gd name="T94" fmla="*/ 2147483647 w 148"/>
                <a:gd name="T95" fmla="*/ 2147483647 h 168"/>
                <a:gd name="T96" fmla="*/ 2147483647 w 148"/>
                <a:gd name="T97" fmla="*/ 2147483647 h 168"/>
                <a:gd name="T98" fmla="*/ 2147483647 w 148"/>
                <a:gd name="T99" fmla="*/ 2147483647 h 168"/>
                <a:gd name="T100" fmla="*/ 2147483647 w 148"/>
                <a:gd name="T101" fmla="*/ 2147483647 h 168"/>
                <a:gd name="T102" fmla="*/ 2147483647 w 148"/>
                <a:gd name="T103" fmla="*/ 2147483647 h 168"/>
                <a:gd name="T104" fmla="*/ 2147483647 w 148"/>
                <a:gd name="T105" fmla="*/ 2147483647 h 168"/>
                <a:gd name="T106" fmla="*/ 2147483647 w 148"/>
                <a:gd name="T107" fmla="*/ 2147483647 h 168"/>
                <a:gd name="T108" fmla="*/ 2147483647 w 148"/>
                <a:gd name="T109" fmla="*/ 0 h 168"/>
                <a:gd name="T110" fmla="*/ 2147483647 w 148"/>
                <a:gd name="T111" fmla="*/ 0 h 168"/>
                <a:gd name="T112" fmla="*/ 2147483647 w 148"/>
                <a:gd name="T113" fmla="*/ 2147483647 h 168"/>
                <a:gd name="T114" fmla="*/ 2147483647 w 148"/>
                <a:gd name="T115" fmla="*/ 2147483647 h 16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8"/>
                <a:gd name="T175" fmla="*/ 0 h 168"/>
                <a:gd name="T176" fmla="*/ 148 w 148"/>
                <a:gd name="T177" fmla="*/ 168 h 16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8" h="168">
                  <a:moveTo>
                    <a:pt x="94" y="8"/>
                  </a:moveTo>
                  <a:lnTo>
                    <a:pt x="98" y="14"/>
                  </a:lnTo>
                  <a:lnTo>
                    <a:pt x="100" y="18"/>
                  </a:lnTo>
                  <a:lnTo>
                    <a:pt x="102" y="20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6" y="32"/>
                  </a:lnTo>
                  <a:lnTo>
                    <a:pt x="112" y="36"/>
                  </a:lnTo>
                  <a:lnTo>
                    <a:pt x="120" y="42"/>
                  </a:lnTo>
                  <a:lnTo>
                    <a:pt x="124" y="46"/>
                  </a:lnTo>
                  <a:lnTo>
                    <a:pt x="126" y="52"/>
                  </a:lnTo>
                  <a:lnTo>
                    <a:pt x="128" y="62"/>
                  </a:lnTo>
                  <a:lnTo>
                    <a:pt x="128" y="68"/>
                  </a:lnTo>
                  <a:lnTo>
                    <a:pt x="132" y="70"/>
                  </a:lnTo>
                  <a:lnTo>
                    <a:pt x="136" y="72"/>
                  </a:lnTo>
                  <a:lnTo>
                    <a:pt x="140" y="74"/>
                  </a:lnTo>
                  <a:lnTo>
                    <a:pt x="144" y="74"/>
                  </a:lnTo>
                  <a:lnTo>
                    <a:pt x="148" y="80"/>
                  </a:lnTo>
                  <a:lnTo>
                    <a:pt x="140" y="84"/>
                  </a:lnTo>
                  <a:lnTo>
                    <a:pt x="134" y="88"/>
                  </a:lnTo>
                  <a:lnTo>
                    <a:pt x="126" y="100"/>
                  </a:lnTo>
                  <a:lnTo>
                    <a:pt x="116" y="112"/>
                  </a:lnTo>
                  <a:lnTo>
                    <a:pt x="106" y="122"/>
                  </a:lnTo>
                  <a:lnTo>
                    <a:pt x="104" y="124"/>
                  </a:lnTo>
                  <a:lnTo>
                    <a:pt x="100" y="126"/>
                  </a:lnTo>
                  <a:lnTo>
                    <a:pt x="98" y="128"/>
                  </a:lnTo>
                  <a:lnTo>
                    <a:pt x="94" y="132"/>
                  </a:lnTo>
                  <a:lnTo>
                    <a:pt x="92" y="138"/>
                  </a:lnTo>
                  <a:lnTo>
                    <a:pt x="88" y="142"/>
                  </a:lnTo>
                  <a:lnTo>
                    <a:pt x="84" y="146"/>
                  </a:lnTo>
                  <a:lnTo>
                    <a:pt x="78" y="148"/>
                  </a:lnTo>
                  <a:lnTo>
                    <a:pt x="72" y="146"/>
                  </a:lnTo>
                  <a:lnTo>
                    <a:pt x="68" y="142"/>
                  </a:lnTo>
                  <a:lnTo>
                    <a:pt x="62" y="140"/>
                  </a:lnTo>
                  <a:lnTo>
                    <a:pt x="56" y="138"/>
                  </a:lnTo>
                  <a:lnTo>
                    <a:pt x="52" y="142"/>
                  </a:lnTo>
                  <a:lnTo>
                    <a:pt x="44" y="150"/>
                  </a:lnTo>
                  <a:lnTo>
                    <a:pt x="36" y="162"/>
                  </a:lnTo>
                  <a:lnTo>
                    <a:pt x="28" y="168"/>
                  </a:lnTo>
                  <a:lnTo>
                    <a:pt x="12" y="168"/>
                  </a:lnTo>
                  <a:lnTo>
                    <a:pt x="14" y="160"/>
                  </a:lnTo>
                  <a:lnTo>
                    <a:pt x="16" y="152"/>
                  </a:lnTo>
                  <a:lnTo>
                    <a:pt x="16" y="146"/>
                  </a:lnTo>
                  <a:lnTo>
                    <a:pt x="14" y="142"/>
                  </a:lnTo>
                  <a:lnTo>
                    <a:pt x="6" y="134"/>
                  </a:lnTo>
                  <a:lnTo>
                    <a:pt x="0" y="132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10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64" y="12"/>
                  </a:lnTo>
                  <a:lnTo>
                    <a:pt x="78" y="6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2" y="0"/>
                  </a:lnTo>
                  <a:lnTo>
                    <a:pt x="94" y="2"/>
                  </a:lnTo>
                  <a:lnTo>
                    <a:pt x="94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90" name="Freeform 135"/>
            <p:cNvSpPr/>
            <p:nvPr/>
          </p:nvSpPr>
          <p:spPr bwMode="auto">
            <a:xfrm>
              <a:off x="4242306" y="4092416"/>
              <a:ext cx="118770" cy="131417"/>
            </a:xfrm>
            <a:custGeom>
              <a:avLst/>
              <a:gdLst>
                <a:gd name="T0" fmla="*/ 2147483647 w 82"/>
                <a:gd name="T1" fmla="*/ 2147483647 h 82"/>
                <a:gd name="T2" fmla="*/ 2147483647 w 82"/>
                <a:gd name="T3" fmla="*/ 2147483647 h 82"/>
                <a:gd name="T4" fmla="*/ 2147483647 w 82"/>
                <a:gd name="T5" fmla="*/ 2147483647 h 82"/>
                <a:gd name="T6" fmla="*/ 2147483647 w 82"/>
                <a:gd name="T7" fmla="*/ 2147483647 h 82"/>
                <a:gd name="T8" fmla="*/ 2147483647 w 82"/>
                <a:gd name="T9" fmla="*/ 2147483647 h 82"/>
                <a:gd name="T10" fmla="*/ 2147483647 w 82"/>
                <a:gd name="T11" fmla="*/ 2147483647 h 82"/>
                <a:gd name="T12" fmla="*/ 2147483647 w 82"/>
                <a:gd name="T13" fmla="*/ 2147483647 h 82"/>
                <a:gd name="T14" fmla="*/ 2147483647 w 82"/>
                <a:gd name="T15" fmla="*/ 2147483647 h 82"/>
                <a:gd name="T16" fmla="*/ 2147483647 w 82"/>
                <a:gd name="T17" fmla="*/ 2147483647 h 82"/>
                <a:gd name="T18" fmla="*/ 2147483647 w 82"/>
                <a:gd name="T19" fmla="*/ 2147483647 h 82"/>
                <a:gd name="T20" fmla="*/ 2147483647 w 82"/>
                <a:gd name="T21" fmla="*/ 2147483647 h 82"/>
                <a:gd name="T22" fmla="*/ 2147483647 w 82"/>
                <a:gd name="T23" fmla="*/ 2147483647 h 82"/>
                <a:gd name="T24" fmla="*/ 2147483647 w 82"/>
                <a:gd name="T25" fmla="*/ 2147483647 h 82"/>
                <a:gd name="T26" fmla="*/ 2147483647 w 82"/>
                <a:gd name="T27" fmla="*/ 2147483647 h 82"/>
                <a:gd name="T28" fmla="*/ 2147483647 w 82"/>
                <a:gd name="T29" fmla="*/ 2147483647 h 82"/>
                <a:gd name="T30" fmla="*/ 2147483647 w 82"/>
                <a:gd name="T31" fmla="*/ 2147483647 h 82"/>
                <a:gd name="T32" fmla="*/ 2147483647 w 82"/>
                <a:gd name="T33" fmla="*/ 2147483647 h 82"/>
                <a:gd name="T34" fmla="*/ 2147483647 w 82"/>
                <a:gd name="T35" fmla="*/ 2147483647 h 82"/>
                <a:gd name="T36" fmla="*/ 2147483647 w 82"/>
                <a:gd name="T37" fmla="*/ 2147483647 h 82"/>
                <a:gd name="T38" fmla="*/ 2147483647 w 82"/>
                <a:gd name="T39" fmla="*/ 2147483647 h 82"/>
                <a:gd name="T40" fmla="*/ 2147483647 w 82"/>
                <a:gd name="T41" fmla="*/ 2147483647 h 82"/>
                <a:gd name="T42" fmla="*/ 2147483647 w 82"/>
                <a:gd name="T43" fmla="*/ 2147483647 h 82"/>
                <a:gd name="T44" fmla="*/ 2147483647 w 82"/>
                <a:gd name="T45" fmla="*/ 2147483647 h 82"/>
                <a:gd name="T46" fmla="*/ 2147483647 w 82"/>
                <a:gd name="T47" fmla="*/ 2147483647 h 82"/>
                <a:gd name="T48" fmla="*/ 0 w 82"/>
                <a:gd name="T49" fmla="*/ 2147483647 h 82"/>
                <a:gd name="T50" fmla="*/ 2147483647 w 82"/>
                <a:gd name="T51" fmla="*/ 2147483647 h 82"/>
                <a:gd name="T52" fmla="*/ 2147483647 w 82"/>
                <a:gd name="T53" fmla="*/ 2147483647 h 82"/>
                <a:gd name="T54" fmla="*/ 2147483647 w 82"/>
                <a:gd name="T55" fmla="*/ 2147483647 h 82"/>
                <a:gd name="T56" fmla="*/ 2147483647 w 82"/>
                <a:gd name="T57" fmla="*/ 2147483647 h 82"/>
                <a:gd name="T58" fmla="*/ 2147483647 w 82"/>
                <a:gd name="T59" fmla="*/ 2147483647 h 82"/>
                <a:gd name="T60" fmla="*/ 2147483647 w 82"/>
                <a:gd name="T61" fmla="*/ 2147483647 h 82"/>
                <a:gd name="T62" fmla="*/ 2147483647 w 82"/>
                <a:gd name="T63" fmla="*/ 2147483647 h 82"/>
                <a:gd name="T64" fmla="*/ 2147483647 w 82"/>
                <a:gd name="T65" fmla="*/ 0 h 82"/>
                <a:gd name="T66" fmla="*/ 2147483647 w 82"/>
                <a:gd name="T67" fmla="*/ 0 h 82"/>
                <a:gd name="T68" fmla="*/ 2147483647 w 82"/>
                <a:gd name="T69" fmla="*/ 2147483647 h 82"/>
                <a:gd name="T70" fmla="*/ 2147483647 w 82"/>
                <a:gd name="T71" fmla="*/ 2147483647 h 82"/>
                <a:gd name="T72" fmla="*/ 2147483647 w 82"/>
                <a:gd name="T73" fmla="*/ 2147483647 h 82"/>
                <a:gd name="T74" fmla="*/ 2147483647 w 82"/>
                <a:gd name="T75" fmla="*/ 2147483647 h 82"/>
                <a:gd name="T76" fmla="*/ 2147483647 w 82"/>
                <a:gd name="T77" fmla="*/ 2147483647 h 82"/>
                <a:gd name="T78" fmla="*/ 2147483647 w 82"/>
                <a:gd name="T79" fmla="*/ 2147483647 h 82"/>
                <a:gd name="T80" fmla="*/ 2147483647 w 82"/>
                <a:gd name="T81" fmla="*/ 2147483647 h 82"/>
                <a:gd name="T82" fmla="*/ 2147483647 w 82"/>
                <a:gd name="T83" fmla="*/ 2147483647 h 82"/>
                <a:gd name="T84" fmla="*/ 2147483647 w 82"/>
                <a:gd name="T85" fmla="*/ 2147483647 h 82"/>
                <a:gd name="T86" fmla="*/ 2147483647 w 82"/>
                <a:gd name="T87" fmla="*/ 2147483647 h 82"/>
                <a:gd name="T88" fmla="*/ 2147483647 w 82"/>
                <a:gd name="T89" fmla="*/ 2147483647 h 82"/>
                <a:gd name="T90" fmla="*/ 2147483647 w 82"/>
                <a:gd name="T91" fmla="*/ 2147483647 h 82"/>
                <a:gd name="T92" fmla="*/ 2147483647 w 82"/>
                <a:gd name="T93" fmla="*/ 2147483647 h 82"/>
                <a:gd name="T94" fmla="*/ 2147483647 w 82"/>
                <a:gd name="T95" fmla="*/ 2147483647 h 82"/>
                <a:gd name="T96" fmla="*/ 2147483647 w 82"/>
                <a:gd name="T97" fmla="*/ 2147483647 h 82"/>
                <a:gd name="T98" fmla="*/ 2147483647 w 82"/>
                <a:gd name="T99" fmla="*/ 2147483647 h 82"/>
                <a:gd name="T100" fmla="*/ 2147483647 w 82"/>
                <a:gd name="T101" fmla="*/ 2147483647 h 82"/>
                <a:gd name="T102" fmla="*/ 2147483647 w 82"/>
                <a:gd name="T103" fmla="*/ 2147483647 h 82"/>
                <a:gd name="T104" fmla="*/ 2147483647 w 82"/>
                <a:gd name="T105" fmla="*/ 2147483647 h 82"/>
                <a:gd name="T106" fmla="*/ 2147483647 w 82"/>
                <a:gd name="T107" fmla="*/ 2147483647 h 82"/>
                <a:gd name="T108" fmla="*/ 2147483647 w 82"/>
                <a:gd name="T109" fmla="*/ 2147483647 h 82"/>
                <a:gd name="T110" fmla="*/ 2147483647 w 82"/>
                <a:gd name="T111" fmla="*/ 2147483647 h 82"/>
                <a:gd name="T112" fmla="*/ 2147483647 w 82"/>
                <a:gd name="T113" fmla="*/ 2147483647 h 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2"/>
                <a:gd name="T172" fmla="*/ 0 h 82"/>
                <a:gd name="T173" fmla="*/ 82 w 82"/>
                <a:gd name="T174" fmla="*/ 82 h 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2" h="82">
                  <a:moveTo>
                    <a:pt x="6" y="78"/>
                  </a:moveTo>
                  <a:lnTo>
                    <a:pt x="4" y="74"/>
                  </a:lnTo>
                  <a:lnTo>
                    <a:pt x="4" y="68"/>
                  </a:lnTo>
                  <a:lnTo>
                    <a:pt x="4" y="62"/>
                  </a:lnTo>
                  <a:lnTo>
                    <a:pt x="16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4" y="60"/>
                  </a:lnTo>
                  <a:lnTo>
                    <a:pt x="42" y="62"/>
                  </a:lnTo>
                  <a:lnTo>
                    <a:pt x="46" y="60"/>
                  </a:lnTo>
                  <a:lnTo>
                    <a:pt x="50" y="58"/>
                  </a:lnTo>
                  <a:lnTo>
                    <a:pt x="38" y="56"/>
                  </a:lnTo>
                  <a:lnTo>
                    <a:pt x="32" y="54"/>
                  </a:lnTo>
                  <a:lnTo>
                    <a:pt x="30" y="50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18" y="58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8" y="46"/>
                  </a:lnTo>
                  <a:lnTo>
                    <a:pt x="6" y="40"/>
                  </a:lnTo>
                  <a:lnTo>
                    <a:pt x="4" y="36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4" y="16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8" y="2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54" y="14"/>
                  </a:lnTo>
                  <a:lnTo>
                    <a:pt x="64" y="28"/>
                  </a:lnTo>
                  <a:lnTo>
                    <a:pt x="68" y="32"/>
                  </a:lnTo>
                  <a:lnTo>
                    <a:pt x="74" y="36"/>
                  </a:lnTo>
                  <a:lnTo>
                    <a:pt x="72" y="36"/>
                  </a:lnTo>
                  <a:lnTo>
                    <a:pt x="76" y="48"/>
                  </a:lnTo>
                  <a:lnTo>
                    <a:pt x="80" y="58"/>
                  </a:lnTo>
                  <a:lnTo>
                    <a:pt x="82" y="66"/>
                  </a:lnTo>
                  <a:lnTo>
                    <a:pt x="82" y="72"/>
                  </a:lnTo>
                  <a:lnTo>
                    <a:pt x="82" y="80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68" y="80"/>
                  </a:lnTo>
                  <a:lnTo>
                    <a:pt x="62" y="78"/>
                  </a:lnTo>
                  <a:lnTo>
                    <a:pt x="56" y="76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26" y="76"/>
                  </a:lnTo>
                  <a:lnTo>
                    <a:pt x="18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91" name="Freeform 136"/>
            <p:cNvSpPr/>
            <p:nvPr/>
          </p:nvSpPr>
          <p:spPr bwMode="auto">
            <a:xfrm>
              <a:off x="4250377" y="4210559"/>
              <a:ext cx="65727" cy="37169"/>
            </a:xfrm>
            <a:custGeom>
              <a:avLst/>
              <a:gdLst>
                <a:gd name="T0" fmla="*/ 0 w 44"/>
                <a:gd name="T1" fmla="*/ 2147483647 h 24"/>
                <a:gd name="T2" fmla="*/ 2147483647 w 44"/>
                <a:gd name="T3" fmla="*/ 2147483647 h 24"/>
                <a:gd name="T4" fmla="*/ 2147483647 w 44"/>
                <a:gd name="T5" fmla="*/ 2147483647 h 24"/>
                <a:gd name="T6" fmla="*/ 2147483647 w 44"/>
                <a:gd name="T7" fmla="*/ 0 h 24"/>
                <a:gd name="T8" fmla="*/ 2147483647 w 44"/>
                <a:gd name="T9" fmla="*/ 0 h 24"/>
                <a:gd name="T10" fmla="*/ 2147483647 w 44"/>
                <a:gd name="T11" fmla="*/ 2147483647 h 24"/>
                <a:gd name="T12" fmla="*/ 2147483647 w 44"/>
                <a:gd name="T13" fmla="*/ 2147483647 h 24"/>
                <a:gd name="T14" fmla="*/ 2147483647 w 44"/>
                <a:gd name="T15" fmla="*/ 2147483647 h 24"/>
                <a:gd name="T16" fmla="*/ 2147483647 w 44"/>
                <a:gd name="T17" fmla="*/ 2147483647 h 24"/>
                <a:gd name="T18" fmla="*/ 2147483647 w 44"/>
                <a:gd name="T19" fmla="*/ 2147483647 h 24"/>
                <a:gd name="T20" fmla="*/ 2147483647 w 44"/>
                <a:gd name="T21" fmla="*/ 2147483647 h 24"/>
                <a:gd name="T22" fmla="*/ 2147483647 w 44"/>
                <a:gd name="T23" fmla="*/ 2147483647 h 24"/>
                <a:gd name="T24" fmla="*/ 2147483647 w 44"/>
                <a:gd name="T25" fmla="*/ 2147483647 h 24"/>
                <a:gd name="T26" fmla="*/ 2147483647 w 44"/>
                <a:gd name="T27" fmla="*/ 2147483647 h 24"/>
                <a:gd name="T28" fmla="*/ 2147483647 w 44"/>
                <a:gd name="T29" fmla="*/ 2147483647 h 24"/>
                <a:gd name="T30" fmla="*/ 2147483647 w 44"/>
                <a:gd name="T31" fmla="*/ 2147483647 h 24"/>
                <a:gd name="T32" fmla="*/ 2147483647 w 44"/>
                <a:gd name="T33" fmla="*/ 2147483647 h 24"/>
                <a:gd name="T34" fmla="*/ 2147483647 w 44"/>
                <a:gd name="T35" fmla="*/ 2147483647 h 24"/>
                <a:gd name="T36" fmla="*/ 2147483647 w 44"/>
                <a:gd name="T37" fmla="*/ 2147483647 h 24"/>
                <a:gd name="T38" fmla="*/ 0 w 44"/>
                <a:gd name="T39" fmla="*/ 2147483647 h 2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4"/>
                <a:gd name="T61" fmla="*/ 0 h 24"/>
                <a:gd name="T62" fmla="*/ 44 w 44"/>
                <a:gd name="T63" fmla="*/ 24 h 2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4" h="24">
                  <a:moveTo>
                    <a:pt x="0" y="4"/>
                  </a:moveTo>
                  <a:lnTo>
                    <a:pt x="12" y="4"/>
                  </a:lnTo>
                  <a:lnTo>
                    <a:pt x="20" y="2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38" y="18"/>
                  </a:lnTo>
                  <a:lnTo>
                    <a:pt x="34" y="20"/>
                  </a:lnTo>
                  <a:lnTo>
                    <a:pt x="30" y="22"/>
                  </a:lnTo>
                  <a:lnTo>
                    <a:pt x="26" y="24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6" y="12"/>
                  </a:lnTo>
                  <a:lnTo>
                    <a:pt x="8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92" name="Freeform 137"/>
            <p:cNvSpPr/>
            <p:nvPr/>
          </p:nvSpPr>
          <p:spPr bwMode="auto">
            <a:xfrm>
              <a:off x="4288430" y="4210559"/>
              <a:ext cx="161435" cy="150001"/>
            </a:xfrm>
            <a:custGeom>
              <a:avLst/>
              <a:gdLst>
                <a:gd name="T0" fmla="*/ 2147483647 w 110"/>
                <a:gd name="T1" fmla="*/ 2147483647 h 96"/>
                <a:gd name="T2" fmla="*/ 2147483647 w 110"/>
                <a:gd name="T3" fmla="*/ 2147483647 h 96"/>
                <a:gd name="T4" fmla="*/ 2147483647 w 110"/>
                <a:gd name="T5" fmla="*/ 2147483647 h 96"/>
                <a:gd name="T6" fmla="*/ 2147483647 w 110"/>
                <a:gd name="T7" fmla="*/ 2147483647 h 96"/>
                <a:gd name="T8" fmla="*/ 2147483647 w 110"/>
                <a:gd name="T9" fmla="*/ 2147483647 h 96"/>
                <a:gd name="T10" fmla="*/ 2147483647 w 110"/>
                <a:gd name="T11" fmla="*/ 2147483647 h 96"/>
                <a:gd name="T12" fmla="*/ 2147483647 w 110"/>
                <a:gd name="T13" fmla="*/ 2147483647 h 96"/>
                <a:gd name="T14" fmla="*/ 2147483647 w 110"/>
                <a:gd name="T15" fmla="*/ 2147483647 h 96"/>
                <a:gd name="T16" fmla="*/ 2147483647 w 110"/>
                <a:gd name="T17" fmla="*/ 2147483647 h 96"/>
                <a:gd name="T18" fmla="*/ 2147483647 w 110"/>
                <a:gd name="T19" fmla="*/ 2147483647 h 96"/>
                <a:gd name="T20" fmla="*/ 2147483647 w 110"/>
                <a:gd name="T21" fmla="*/ 2147483647 h 96"/>
                <a:gd name="T22" fmla="*/ 2147483647 w 110"/>
                <a:gd name="T23" fmla="*/ 2147483647 h 96"/>
                <a:gd name="T24" fmla="*/ 2147483647 w 110"/>
                <a:gd name="T25" fmla="*/ 2147483647 h 96"/>
                <a:gd name="T26" fmla="*/ 2147483647 w 110"/>
                <a:gd name="T27" fmla="*/ 2147483647 h 96"/>
                <a:gd name="T28" fmla="*/ 2147483647 w 110"/>
                <a:gd name="T29" fmla="*/ 2147483647 h 96"/>
                <a:gd name="T30" fmla="*/ 2147483647 w 110"/>
                <a:gd name="T31" fmla="*/ 2147483647 h 96"/>
                <a:gd name="T32" fmla="*/ 2147483647 w 110"/>
                <a:gd name="T33" fmla="*/ 2147483647 h 96"/>
                <a:gd name="T34" fmla="*/ 2147483647 w 110"/>
                <a:gd name="T35" fmla="*/ 2147483647 h 96"/>
                <a:gd name="T36" fmla="*/ 2147483647 w 110"/>
                <a:gd name="T37" fmla="*/ 2147483647 h 96"/>
                <a:gd name="T38" fmla="*/ 2147483647 w 110"/>
                <a:gd name="T39" fmla="*/ 2147483647 h 96"/>
                <a:gd name="T40" fmla="*/ 2147483647 w 110"/>
                <a:gd name="T41" fmla="*/ 2147483647 h 96"/>
                <a:gd name="T42" fmla="*/ 2147483647 w 110"/>
                <a:gd name="T43" fmla="*/ 2147483647 h 96"/>
                <a:gd name="T44" fmla="*/ 2147483647 w 110"/>
                <a:gd name="T45" fmla="*/ 2147483647 h 96"/>
                <a:gd name="T46" fmla="*/ 2147483647 w 110"/>
                <a:gd name="T47" fmla="*/ 2147483647 h 96"/>
                <a:gd name="T48" fmla="*/ 2147483647 w 110"/>
                <a:gd name="T49" fmla="*/ 2147483647 h 96"/>
                <a:gd name="T50" fmla="*/ 2147483647 w 110"/>
                <a:gd name="T51" fmla="*/ 2147483647 h 96"/>
                <a:gd name="T52" fmla="*/ 2147483647 w 110"/>
                <a:gd name="T53" fmla="*/ 2147483647 h 96"/>
                <a:gd name="T54" fmla="*/ 2147483647 w 110"/>
                <a:gd name="T55" fmla="*/ 2147483647 h 96"/>
                <a:gd name="T56" fmla="*/ 2147483647 w 110"/>
                <a:gd name="T57" fmla="*/ 2147483647 h 96"/>
                <a:gd name="T58" fmla="*/ 2147483647 w 110"/>
                <a:gd name="T59" fmla="*/ 2147483647 h 96"/>
                <a:gd name="T60" fmla="*/ 2147483647 w 110"/>
                <a:gd name="T61" fmla="*/ 2147483647 h 96"/>
                <a:gd name="T62" fmla="*/ 2147483647 w 110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0"/>
                <a:gd name="T97" fmla="*/ 0 h 96"/>
                <a:gd name="T98" fmla="*/ 110 w 110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0" h="96">
                  <a:moveTo>
                    <a:pt x="28" y="66"/>
                  </a:moveTo>
                  <a:lnTo>
                    <a:pt x="32" y="60"/>
                  </a:lnTo>
                  <a:lnTo>
                    <a:pt x="38" y="54"/>
                  </a:lnTo>
                  <a:lnTo>
                    <a:pt x="44" y="48"/>
                  </a:lnTo>
                  <a:lnTo>
                    <a:pt x="50" y="46"/>
                  </a:lnTo>
                  <a:lnTo>
                    <a:pt x="56" y="48"/>
                  </a:lnTo>
                  <a:lnTo>
                    <a:pt x="60" y="50"/>
                  </a:lnTo>
                  <a:lnTo>
                    <a:pt x="62" y="54"/>
                  </a:lnTo>
                  <a:lnTo>
                    <a:pt x="64" y="60"/>
                  </a:lnTo>
                  <a:lnTo>
                    <a:pt x="66" y="68"/>
                  </a:lnTo>
                  <a:lnTo>
                    <a:pt x="70" y="78"/>
                  </a:lnTo>
                  <a:lnTo>
                    <a:pt x="74" y="76"/>
                  </a:lnTo>
                  <a:lnTo>
                    <a:pt x="76" y="74"/>
                  </a:lnTo>
                  <a:lnTo>
                    <a:pt x="84" y="78"/>
                  </a:lnTo>
                  <a:lnTo>
                    <a:pt x="84" y="90"/>
                  </a:lnTo>
                  <a:lnTo>
                    <a:pt x="86" y="96"/>
                  </a:lnTo>
                  <a:lnTo>
                    <a:pt x="90" y="96"/>
                  </a:lnTo>
                  <a:lnTo>
                    <a:pt x="96" y="96"/>
                  </a:lnTo>
                  <a:lnTo>
                    <a:pt x="100" y="96"/>
                  </a:lnTo>
                  <a:lnTo>
                    <a:pt x="102" y="96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06" y="82"/>
                  </a:lnTo>
                  <a:lnTo>
                    <a:pt x="104" y="80"/>
                  </a:lnTo>
                  <a:lnTo>
                    <a:pt x="102" y="78"/>
                  </a:lnTo>
                  <a:lnTo>
                    <a:pt x="102" y="76"/>
                  </a:lnTo>
                  <a:lnTo>
                    <a:pt x="106" y="74"/>
                  </a:lnTo>
                  <a:lnTo>
                    <a:pt x="110" y="72"/>
                  </a:lnTo>
                  <a:lnTo>
                    <a:pt x="108" y="68"/>
                  </a:lnTo>
                  <a:lnTo>
                    <a:pt x="106" y="64"/>
                  </a:lnTo>
                  <a:lnTo>
                    <a:pt x="104" y="52"/>
                  </a:lnTo>
                  <a:lnTo>
                    <a:pt x="106" y="46"/>
                  </a:lnTo>
                  <a:lnTo>
                    <a:pt x="106" y="44"/>
                  </a:lnTo>
                  <a:lnTo>
                    <a:pt x="110" y="44"/>
                  </a:lnTo>
                  <a:lnTo>
                    <a:pt x="104" y="42"/>
                  </a:lnTo>
                  <a:lnTo>
                    <a:pt x="102" y="40"/>
                  </a:lnTo>
                  <a:lnTo>
                    <a:pt x="98" y="26"/>
                  </a:lnTo>
                  <a:lnTo>
                    <a:pt x="94" y="14"/>
                  </a:lnTo>
                  <a:lnTo>
                    <a:pt x="90" y="8"/>
                  </a:lnTo>
                  <a:lnTo>
                    <a:pt x="84" y="6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0" y="8"/>
                  </a:lnTo>
                  <a:lnTo>
                    <a:pt x="50" y="6"/>
                  </a:lnTo>
                  <a:lnTo>
                    <a:pt x="48" y="6"/>
                  </a:lnTo>
                  <a:lnTo>
                    <a:pt x="42" y="8"/>
                  </a:lnTo>
                  <a:lnTo>
                    <a:pt x="36" y="6"/>
                  </a:lnTo>
                  <a:lnTo>
                    <a:pt x="30" y="4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2" y="18"/>
                  </a:lnTo>
                  <a:lnTo>
                    <a:pt x="8" y="20"/>
                  </a:lnTo>
                  <a:lnTo>
                    <a:pt x="4" y="22"/>
                  </a:lnTo>
                  <a:lnTo>
                    <a:pt x="0" y="24"/>
                  </a:lnTo>
                  <a:lnTo>
                    <a:pt x="16" y="42"/>
                  </a:lnTo>
                  <a:lnTo>
                    <a:pt x="22" y="52"/>
                  </a:lnTo>
                  <a:lnTo>
                    <a:pt x="28" y="6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93" name="Freeform 138"/>
            <p:cNvSpPr/>
            <p:nvPr/>
          </p:nvSpPr>
          <p:spPr bwMode="auto">
            <a:xfrm>
              <a:off x="4329942" y="4282241"/>
              <a:ext cx="62268" cy="88938"/>
            </a:xfrm>
            <a:custGeom>
              <a:avLst/>
              <a:gdLst>
                <a:gd name="T0" fmla="*/ 2147483647 w 42"/>
                <a:gd name="T1" fmla="*/ 2147483647 h 56"/>
                <a:gd name="T2" fmla="*/ 2147483647 w 42"/>
                <a:gd name="T3" fmla="*/ 2147483647 h 56"/>
                <a:gd name="T4" fmla="*/ 2147483647 w 42"/>
                <a:gd name="T5" fmla="*/ 2147483647 h 56"/>
                <a:gd name="T6" fmla="*/ 2147483647 w 42"/>
                <a:gd name="T7" fmla="*/ 2147483647 h 56"/>
                <a:gd name="T8" fmla="*/ 2147483647 w 42"/>
                <a:gd name="T9" fmla="*/ 2147483647 h 56"/>
                <a:gd name="T10" fmla="*/ 0 w 42"/>
                <a:gd name="T11" fmla="*/ 2147483647 h 56"/>
                <a:gd name="T12" fmla="*/ 2147483647 w 42"/>
                <a:gd name="T13" fmla="*/ 2147483647 h 56"/>
                <a:gd name="T14" fmla="*/ 2147483647 w 42"/>
                <a:gd name="T15" fmla="*/ 2147483647 h 56"/>
                <a:gd name="T16" fmla="*/ 2147483647 w 42"/>
                <a:gd name="T17" fmla="*/ 2147483647 h 56"/>
                <a:gd name="T18" fmla="*/ 2147483647 w 42"/>
                <a:gd name="T19" fmla="*/ 0 h 56"/>
                <a:gd name="T20" fmla="*/ 2147483647 w 42"/>
                <a:gd name="T21" fmla="*/ 2147483647 h 56"/>
                <a:gd name="T22" fmla="*/ 2147483647 w 42"/>
                <a:gd name="T23" fmla="*/ 2147483647 h 56"/>
                <a:gd name="T24" fmla="*/ 2147483647 w 42"/>
                <a:gd name="T25" fmla="*/ 2147483647 h 56"/>
                <a:gd name="T26" fmla="*/ 2147483647 w 42"/>
                <a:gd name="T27" fmla="*/ 2147483647 h 56"/>
                <a:gd name="T28" fmla="*/ 2147483647 w 42"/>
                <a:gd name="T29" fmla="*/ 2147483647 h 56"/>
                <a:gd name="T30" fmla="*/ 2147483647 w 42"/>
                <a:gd name="T31" fmla="*/ 2147483647 h 56"/>
                <a:gd name="T32" fmla="*/ 2147483647 w 42"/>
                <a:gd name="T33" fmla="*/ 2147483647 h 56"/>
                <a:gd name="T34" fmla="*/ 2147483647 w 42"/>
                <a:gd name="T35" fmla="*/ 2147483647 h 56"/>
                <a:gd name="T36" fmla="*/ 2147483647 w 42"/>
                <a:gd name="T37" fmla="*/ 2147483647 h 56"/>
                <a:gd name="T38" fmla="*/ 2147483647 w 42"/>
                <a:gd name="T39" fmla="*/ 2147483647 h 56"/>
                <a:gd name="T40" fmla="*/ 2147483647 w 42"/>
                <a:gd name="T41" fmla="*/ 2147483647 h 5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2"/>
                <a:gd name="T64" fmla="*/ 0 h 56"/>
                <a:gd name="T65" fmla="*/ 42 w 42"/>
                <a:gd name="T66" fmla="*/ 56 h 5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2" h="56">
                  <a:moveTo>
                    <a:pt x="24" y="56"/>
                  </a:moveTo>
                  <a:lnTo>
                    <a:pt x="18" y="50"/>
                  </a:lnTo>
                  <a:lnTo>
                    <a:pt x="12" y="46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0"/>
                  </a:lnTo>
                  <a:lnTo>
                    <a:pt x="4" y="14"/>
                  </a:lnTo>
                  <a:lnTo>
                    <a:pt x="10" y="8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2" y="4"/>
                  </a:lnTo>
                  <a:lnTo>
                    <a:pt x="34" y="8"/>
                  </a:lnTo>
                  <a:lnTo>
                    <a:pt x="36" y="14"/>
                  </a:lnTo>
                  <a:lnTo>
                    <a:pt x="38" y="22"/>
                  </a:lnTo>
                  <a:lnTo>
                    <a:pt x="42" y="32"/>
                  </a:lnTo>
                  <a:lnTo>
                    <a:pt x="40" y="36"/>
                  </a:lnTo>
                  <a:lnTo>
                    <a:pt x="38" y="42"/>
                  </a:lnTo>
                  <a:lnTo>
                    <a:pt x="34" y="48"/>
                  </a:lnTo>
                  <a:lnTo>
                    <a:pt x="28" y="52"/>
                  </a:lnTo>
                  <a:lnTo>
                    <a:pt x="2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94" name="Freeform 139"/>
            <p:cNvSpPr/>
            <p:nvPr/>
          </p:nvSpPr>
          <p:spPr bwMode="auto">
            <a:xfrm>
              <a:off x="4364536" y="4328702"/>
              <a:ext cx="93402" cy="111506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0 w 64"/>
                <a:gd name="T11" fmla="*/ 2147483647 h 72"/>
                <a:gd name="T12" fmla="*/ 2147483647 w 64"/>
                <a:gd name="T13" fmla="*/ 2147483647 h 72"/>
                <a:gd name="T14" fmla="*/ 2147483647 w 64"/>
                <a:gd name="T15" fmla="*/ 2147483647 h 72"/>
                <a:gd name="T16" fmla="*/ 2147483647 w 64"/>
                <a:gd name="T17" fmla="*/ 2147483647 h 72"/>
                <a:gd name="T18" fmla="*/ 2147483647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2147483647 w 64"/>
                <a:gd name="T27" fmla="*/ 0 h 72"/>
                <a:gd name="T28" fmla="*/ 2147483647 w 64"/>
                <a:gd name="T29" fmla="*/ 2147483647 h 72"/>
                <a:gd name="T30" fmla="*/ 2147483647 w 64"/>
                <a:gd name="T31" fmla="*/ 2147483647 h 72"/>
                <a:gd name="T32" fmla="*/ 2147483647 w 64"/>
                <a:gd name="T33" fmla="*/ 2147483647 h 72"/>
                <a:gd name="T34" fmla="*/ 2147483647 w 64"/>
                <a:gd name="T35" fmla="*/ 2147483647 h 72"/>
                <a:gd name="T36" fmla="*/ 2147483647 w 64"/>
                <a:gd name="T37" fmla="*/ 2147483647 h 72"/>
                <a:gd name="T38" fmla="*/ 2147483647 w 64"/>
                <a:gd name="T39" fmla="*/ 2147483647 h 72"/>
                <a:gd name="T40" fmla="*/ 2147483647 w 64"/>
                <a:gd name="T41" fmla="*/ 2147483647 h 72"/>
                <a:gd name="T42" fmla="*/ 2147483647 w 64"/>
                <a:gd name="T43" fmla="*/ 2147483647 h 72"/>
                <a:gd name="T44" fmla="*/ 2147483647 w 64"/>
                <a:gd name="T45" fmla="*/ 2147483647 h 72"/>
                <a:gd name="T46" fmla="*/ 2147483647 w 64"/>
                <a:gd name="T47" fmla="*/ 2147483647 h 72"/>
                <a:gd name="T48" fmla="*/ 2147483647 w 64"/>
                <a:gd name="T49" fmla="*/ 2147483647 h 72"/>
                <a:gd name="T50" fmla="*/ 2147483647 w 64"/>
                <a:gd name="T51" fmla="*/ 2147483647 h 72"/>
                <a:gd name="T52" fmla="*/ 2147483647 w 64"/>
                <a:gd name="T53" fmla="*/ 2147483647 h 72"/>
                <a:gd name="T54" fmla="*/ 2147483647 w 64"/>
                <a:gd name="T55" fmla="*/ 2147483647 h 72"/>
                <a:gd name="T56" fmla="*/ 2147483647 w 64"/>
                <a:gd name="T57" fmla="*/ 2147483647 h 72"/>
                <a:gd name="T58" fmla="*/ 2147483647 w 64"/>
                <a:gd name="T59" fmla="*/ 2147483647 h 72"/>
                <a:gd name="T60" fmla="*/ 2147483647 w 64"/>
                <a:gd name="T61" fmla="*/ 2147483647 h 7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64"/>
                <a:gd name="T94" fmla="*/ 0 h 72"/>
                <a:gd name="T95" fmla="*/ 64 w 64"/>
                <a:gd name="T96" fmla="*/ 72 h 7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64" h="72">
                  <a:moveTo>
                    <a:pt x="62" y="72"/>
                  </a:moveTo>
                  <a:lnTo>
                    <a:pt x="54" y="70"/>
                  </a:lnTo>
                  <a:lnTo>
                    <a:pt x="50" y="66"/>
                  </a:lnTo>
                  <a:lnTo>
                    <a:pt x="40" y="56"/>
                  </a:lnTo>
                  <a:lnTo>
                    <a:pt x="20" y="44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10" y="20"/>
                  </a:lnTo>
                  <a:lnTo>
                    <a:pt x="14" y="14"/>
                  </a:lnTo>
                  <a:lnTo>
                    <a:pt x="16" y="8"/>
                  </a:lnTo>
                  <a:lnTo>
                    <a:pt x="18" y="4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32" y="16"/>
                  </a:lnTo>
                  <a:lnTo>
                    <a:pt x="34" y="22"/>
                  </a:lnTo>
                  <a:lnTo>
                    <a:pt x="38" y="22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50" y="24"/>
                  </a:lnTo>
                  <a:lnTo>
                    <a:pt x="50" y="28"/>
                  </a:lnTo>
                  <a:lnTo>
                    <a:pt x="50" y="34"/>
                  </a:lnTo>
                  <a:lnTo>
                    <a:pt x="50" y="38"/>
                  </a:lnTo>
                  <a:lnTo>
                    <a:pt x="50" y="42"/>
                  </a:lnTo>
                  <a:lnTo>
                    <a:pt x="56" y="46"/>
                  </a:lnTo>
                  <a:lnTo>
                    <a:pt x="62" y="48"/>
                  </a:lnTo>
                  <a:lnTo>
                    <a:pt x="64" y="52"/>
                  </a:lnTo>
                  <a:lnTo>
                    <a:pt x="64" y="54"/>
                  </a:lnTo>
                  <a:lnTo>
                    <a:pt x="62" y="70"/>
                  </a:lnTo>
                  <a:lnTo>
                    <a:pt x="62" y="7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95" name="Freeform 140"/>
            <p:cNvSpPr/>
            <p:nvPr/>
          </p:nvSpPr>
          <p:spPr bwMode="auto">
            <a:xfrm>
              <a:off x="4499449" y="4138877"/>
              <a:ext cx="177579" cy="156638"/>
            </a:xfrm>
            <a:custGeom>
              <a:avLst/>
              <a:gdLst>
                <a:gd name="T0" fmla="*/ 2147483647 w 122"/>
                <a:gd name="T1" fmla="*/ 2147483647 h 98"/>
                <a:gd name="T2" fmla="*/ 2147483647 w 122"/>
                <a:gd name="T3" fmla="*/ 2147483647 h 98"/>
                <a:gd name="T4" fmla="*/ 2147483647 w 122"/>
                <a:gd name="T5" fmla="*/ 2147483647 h 98"/>
                <a:gd name="T6" fmla="*/ 2147483647 w 122"/>
                <a:gd name="T7" fmla="*/ 2147483647 h 98"/>
                <a:gd name="T8" fmla="*/ 2147483647 w 122"/>
                <a:gd name="T9" fmla="*/ 2147483647 h 98"/>
                <a:gd name="T10" fmla="*/ 2147483647 w 122"/>
                <a:gd name="T11" fmla="*/ 2147483647 h 98"/>
                <a:gd name="T12" fmla="*/ 2147483647 w 122"/>
                <a:gd name="T13" fmla="*/ 2147483647 h 98"/>
                <a:gd name="T14" fmla="*/ 2147483647 w 122"/>
                <a:gd name="T15" fmla="*/ 2147483647 h 98"/>
                <a:gd name="T16" fmla="*/ 2147483647 w 122"/>
                <a:gd name="T17" fmla="*/ 2147483647 h 98"/>
                <a:gd name="T18" fmla="*/ 2147483647 w 122"/>
                <a:gd name="T19" fmla="*/ 2147483647 h 98"/>
                <a:gd name="T20" fmla="*/ 2147483647 w 122"/>
                <a:gd name="T21" fmla="*/ 2147483647 h 98"/>
                <a:gd name="T22" fmla="*/ 2147483647 w 122"/>
                <a:gd name="T23" fmla="*/ 2147483647 h 98"/>
                <a:gd name="T24" fmla="*/ 2147483647 w 122"/>
                <a:gd name="T25" fmla="*/ 0 h 98"/>
                <a:gd name="T26" fmla="*/ 2147483647 w 122"/>
                <a:gd name="T27" fmla="*/ 2147483647 h 98"/>
                <a:gd name="T28" fmla="*/ 2147483647 w 122"/>
                <a:gd name="T29" fmla="*/ 2147483647 h 98"/>
                <a:gd name="T30" fmla="*/ 2147483647 w 122"/>
                <a:gd name="T31" fmla="*/ 2147483647 h 98"/>
                <a:gd name="T32" fmla="*/ 2147483647 w 122"/>
                <a:gd name="T33" fmla="*/ 2147483647 h 98"/>
                <a:gd name="T34" fmla="*/ 2147483647 w 122"/>
                <a:gd name="T35" fmla="*/ 2147483647 h 98"/>
                <a:gd name="T36" fmla="*/ 2147483647 w 122"/>
                <a:gd name="T37" fmla="*/ 2147483647 h 98"/>
                <a:gd name="T38" fmla="*/ 2147483647 w 122"/>
                <a:gd name="T39" fmla="*/ 2147483647 h 98"/>
                <a:gd name="T40" fmla="*/ 2147483647 w 122"/>
                <a:gd name="T41" fmla="*/ 2147483647 h 98"/>
                <a:gd name="T42" fmla="*/ 2147483647 w 122"/>
                <a:gd name="T43" fmla="*/ 2147483647 h 98"/>
                <a:gd name="T44" fmla="*/ 2147483647 w 122"/>
                <a:gd name="T45" fmla="*/ 2147483647 h 98"/>
                <a:gd name="T46" fmla="*/ 2147483647 w 122"/>
                <a:gd name="T47" fmla="*/ 2147483647 h 98"/>
                <a:gd name="T48" fmla="*/ 2147483647 w 122"/>
                <a:gd name="T49" fmla="*/ 2147483647 h 98"/>
                <a:gd name="T50" fmla="*/ 2147483647 w 122"/>
                <a:gd name="T51" fmla="*/ 2147483647 h 98"/>
                <a:gd name="T52" fmla="*/ 2147483647 w 122"/>
                <a:gd name="T53" fmla="*/ 2147483647 h 98"/>
                <a:gd name="T54" fmla="*/ 2147483647 w 122"/>
                <a:gd name="T55" fmla="*/ 2147483647 h 98"/>
                <a:gd name="T56" fmla="*/ 2147483647 w 122"/>
                <a:gd name="T57" fmla="*/ 2147483647 h 98"/>
                <a:gd name="T58" fmla="*/ 2147483647 w 122"/>
                <a:gd name="T59" fmla="*/ 2147483647 h 98"/>
                <a:gd name="T60" fmla="*/ 0 w 122"/>
                <a:gd name="T61" fmla="*/ 2147483647 h 98"/>
                <a:gd name="T62" fmla="*/ 2147483647 w 122"/>
                <a:gd name="T63" fmla="*/ 2147483647 h 98"/>
                <a:gd name="T64" fmla="*/ 2147483647 w 122"/>
                <a:gd name="T65" fmla="*/ 2147483647 h 98"/>
                <a:gd name="T66" fmla="*/ 2147483647 w 122"/>
                <a:gd name="T67" fmla="*/ 2147483647 h 98"/>
                <a:gd name="T68" fmla="*/ 2147483647 w 122"/>
                <a:gd name="T69" fmla="*/ 2147483647 h 98"/>
                <a:gd name="T70" fmla="*/ 2147483647 w 122"/>
                <a:gd name="T71" fmla="*/ 2147483647 h 98"/>
                <a:gd name="T72" fmla="*/ 2147483647 w 122"/>
                <a:gd name="T73" fmla="*/ 2147483647 h 98"/>
                <a:gd name="T74" fmla="*/ 2147483647 w 122"/>
                <a:gd name="T75" fmla="*/ 2147483647 h 98"/>
                <a:gd name="T76" fmla="*/ 2147483647 w 122"/>
                <a:gd name="T77" fmla="*/ 2147483647 h 98"/>
                <a:gd name="T78" fmla="*/ 2147483647 w 122"/>
                <a:gd name="T79" fmla="*/ 2147483647 h 98"/>
                <a:gd name="T80" fmla="*/ 2147483647 w 122"/>
                <a:gd name="T81" fmla="*/ 2147483647 h 98"/>
                <a:gd name="T82" fmla="*/ 2147483647 w 122"/>
                <a:gd name="T83" fmla="*/ 2147483647 h 98"/>
                <a:gd name="T84" fmla="*/ 2147483647 w 122"/>
                <a:gd name="T85" fmla="*/ 2147483647 h 98"/>
                <a:gd name="T86" fmla="*/ 2147483647 w 122"/>
                <a:gd name="T87" fmla="*/ 2147483647 h 98"/>
                <a:gd name="T88" fmla="*/ 2147483647 w 122"/>
                <a:gd name="T89" fmla="*/ 2147483647 h 98"/>
                <a:gd name="T90" fmla="*/ 2147483647 w 122"/>
                <a:gd name="T91" fmla="*/ 2147483647 h 98"/>
                <a:gd name="T92" fmla="*/ 2147483647 w 122"/>
                <a:gd name="T93" fmla="*/ 2147483647 h 98"/>
                <a:gd name="T94" fmla="*/ 2147483647 w 122"/>
                <a:gd name="T95" fmla="*/ 2147483647 h 98"/>
                <a:gd name="T96" fmla="*/ 2147483647 w 122"/>
                <a:gd name="T97" fmla="*/ 2147483647 h 98"/>
                <a:gd name="T98" fmla="*/ 2147483647 w 122"/>
                <a:gd name="T99" fmla="*/ 2147483647 h 98"/>
                <a:gd name="T100" fmla="*/ 2147483647 w 122"/>
                <a:gd name="T101" fmla="*/ 2147483647 h 98"/>
                <a:gd name="T102" fmla="*/ 2147483647 w 122"/>
                <a:gd name="T103" fmla="*/ 2147483647 h 98"/>
                <a:gd name="T104" fmla="*/ 2147483647 w 122"/>
                <a:gd name="T105" fmla="*/ 2147483647 h 98"/>
                <a:gd name="T106" fmla="*/ 2147483647 w 122"/>
                <a:gd name="T107" fmla="*/ 2147483647 h 98"/>
                <a:gd name="T108" fmla="*/ 2147483647 w 122"/>
                <a:gd name="T109" fmla="*/ 2147483647 h 98"/>
                <a:gd name="T110" fmla="*/ 2147483647 w 122"/>
                <a:gd name="T111" fmla="*/ 2147483647 h 98"/>
                <a:gd name="T112" fmla="*/ 2147483647 w 122"/>
                <a:gd name="T113" fmla="*/ 2147483647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22"/>
                <a:gd name="T172" fmla="*/ 0 h 98"/>
                <a:gd name="T173" fmla="*/ 122 w 122"/>
                <a:gd name="T174" fmla="*/ 98 h 9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22" h="98">
                  <a:moveTo>
                    <a:pt x="122" y="48"/>
                  </a:moveTo>
                  <a:lnTo>
                    <a:pt x="120" y="44"/>
                  </a:lnTo>
                  <a:lnTo>
                    <a:pt x="114" y="42"/>
                  </a:lnTo>
                  <a:lnTo>
                    <a:pt x="108" y="42"/>
                  </a:lnTo>
                  <a:lnTo>
                    <a:pt x="104" y="38"/>
                  </a:lnTo>
                  <a:lnTo>
                    <a:pt x="104" y="34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2" y="22"/>
                  </a:lnTo>
                  <a:lnTo>
                    <a:pt x="98" y="18"/>
                  </a:lnTo>
                  <a:lnTo>
                    <a:pt x="94" y="16"/>
                  </a:lnTo>
                  <a:lnTo>
                    <a:pt x="90" y="10"/>
                  </a:lnTo>
                  <a:lnTo>
                    <a:pt x="90" y="0"/>
                  </a:lnTo>
                  <a:lnTo>
                    <a:pt x="68" y="6"/>
                  </a:lnTo>
                  <a:lnTo>
                    <a:pt x="46" y="14"/>
                  </a:lnTo>
                  <a:lnTo>
                    <a:pt x="42" y="16"/>
                  </a:lnTo>
                  <a:lnTo>
                    <a:pt x="40" y="18"/>
                  </a:lnTo>
                  <a:lnTo>
                    <a:pt x="38" y="24"/>
                  </a:lnTo>
                  <a:lnTo>
                    <a:pt x="34" y="30"/>
                  </a:lnTo>
                  <a:lnTo>
                    <a:pt x="32" y="30"/>
                  </a:lnTo>
                  <a:lnTo>
                    <a:pt x="28" y="30"/>
                  </a:lnTo>
                  <a:lnTo>
                    <a:pt x="20" y="30"/>
                  </a:lnTo>
                  <a:lnTo>
                    <a:pt x="20" y="40"/>
                  </a:lnTo>
                  <a:lnTo>
                    <a:pt x="20" y="46"/>
                  </a:lnTo>
                  <a:lnTo>
                    <a:pt x="18" y="50"/>
                  </a:lnTo>
                  <a:lnTo>
                    <a:pt x="12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6"/>
                  </a:lnTo>
                  <a:lnTo>
                    <a:pt x="2" y="74"/>
                  </a:lnTo>
                  <a:lnTo>
                    <a:pt x="0" y="80"/>
                  </a:lnTo>
                  <a:lnTo>
                    <a:pt x="4" y="84"/>
                  </a:lnTo>
                  <a:lnTo>
                    <a:pt x="8" y="90"/>
                  </a:lnTo>
                  <a:lnTo>
                    <a:pt x="12" y="94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4" y="94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6" y="92"/>
                  </a:lnTo>
                  <a:lnTo>
                    <a:pt x="38" y="94"/>
                  </a:lnTo>
                  <a:lnTo>
                    <a:pt x="40" y="98"/>
                  </a:lnTo>
                  <a:lnTo>
                    <a:pt x="42" y="98"/>
                  </a:lnTo>
                  <a:lnTo>
                    <a:pt x="42" y="86"/>
                  </a:lnTo>
                  <a:lnTo>
                    <a:pt x="42" y="72"/>
                  </a:lnTo>
                  <a:lnTo>
                    <a:pt x="50" y="72"/>
                  </a:lnTo>
                  <a:lnTo>
                    <a:pt x="58" y="72"/>
                  </a:lnTo>
                  <a:lnTo>
                    <a:pt x="76" y="72"/>
                  </a:lnTo>
                  <a:lnTo>
                    <a:pt x="106" y="72"/>
                  </a:lnTo>
                  <a:lnTo>
                    <a:pt x="106" y="68"/>
                  </a:lnTo>
                  <a:lnTo>
                    <a:pt x="108" y="66"/>
                  </a:lnTo>
                  <a:lnTo>
                    <a:pt x="114" y="64"/>
                  </a:lnTo>
                  <a:lnTo>
                    <a:pt x="122" y="60"/>
                  </a:lnTo>
                  <a:lnTo>
                    <a:pt x="122" y="58"/>
                  </a:lnTo>
                  <a:lnTo>
                    <a:pt x="122" y="56"/>
                  </a:lnTo>
                  <a:lnTo>
                    <a:pt x="122" y="50"/>
                  </a:lnTo>
                  <a:lnTo>
                    <a:pt x="122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96" name="Freeform 141"/>
            <p:cNvSpPr/>
            <p:nvPr/>
          </p:nvSpPr>
          <p:spPr bwMode="auto">
            <a:xfrm>
              <a:off x="4439488" y="4266311"/>
              <a:ext cx="129148" cy="173895"/>
            </a:xfrm>
            <a:custGeom>
              <a:avLst/>
              <a:gdLst>
                <a:gd name="T0" fmla="*/ 2147483647 w 90"/>
                <a:gd name="T1" fmla="*/ 2147483647 h 110"/>
                <a:gd name="T2" fmla="*/ 2147483647 w 90"/>
                <a:gd name="T3" fmla="*/ 2147483647 h 110"/>
                <a:gd name="T4" fmla="*/ 0 w 90"/>
                <a:gd name="T5" fmla="*/ 2147483647 h 110"/>
                <a:gd name="T6" fmla="*/ 2147483647 w 90"/>
                <a:gd name="T7" fmla="*/ 2147483647 h 110"/>
                <a:gd name="T8" fmla="*/ 2147483647 w 90"/>
                <a:gd name="T9" fmla="*/ 2147483647 h 110"/>
                <a:gd name="T10" fmla="*/ 2147483647 w 90"/>
                <a:gd name="T11" fmla="*/ 2147483647 h 110"/>
                <a:gd name="T12" fmla="*/ 2147483647 w 90"/>
                <a:gd name="T13" fmla="*/ 2147483647 h 110"/>
                <a:gd name="T14" fmla="*/ 2147483647 w 90"/>
                <a:gd name="T15" fmla="*/ 2147483647 h 110"/>
                <a:gd name="T16" fmla="*/ 2147483647 w 90"/>
                <a:gd name="T17" fmla="*/ 2147483647 h 110"/>
                <a:gd name="T18" fmla="*/ 2147483647 w 90"/>
                <a:gd name="T19" fmla="*/ 0 h 110"/>
                <a:gd name="T20" fmla="*/ 2147483647 w 90"/>
                <a:gd name="T21" fmla="*/ 2147483647 h 110"/>
                <a:gd name="T22" fmla="*/ 2147483647 w 90"/>
                <a:gd name="T23" fmla="*/ 2147483647 h 110"/>
                <a:gd name="T24" fmla="*/ 2147483647 w 90"/>
                <a:gd name="T25" fmla="*/ 2147483647 h 110"/>
                <a:gd name="T26" fmla="*/ 2147483647 w 90"/>
                <a:gd name="T27" fmla="*/ 2147483647 h 110"/>
                <a:gd name="T28" fmla="*/ 2147483647 w 90"/>
                <a:gd name="T29" fmla="*/ 2147483647 h 110"/>
                <a:gd name="T30" fmla="*/ 2147483647 w 90"/>
                <a:gd name="T31" fmla="*/ 2147483647 h 110"/>
                <a:gd name="T32" fmla="*/ 2147483647 w 90"/>
                <a:gd name="T33" fmla="*/ 2147483647 h 110"/>
                <a:gd name="T34" fmla="*/ 2147483647 w 90"/>
                <a:gd name="T35" fmla="*/ 2147483647 h 110"/>
                <a:gd name="T36" fmla="*/ 2147483647 w 90"/>
                <a:gd name="T37" fmla="*/ 2147483647 h 110"/>
                <a:gd name="T38" fmla="*/ 2147483647 w 90"/>
                <a:gd name="T39" fmla="*/ 2147483647 h 110"/>
                <a:gd name="T40" fmla="*/ 2147483647 w 90"/>
                <a:gd name="T41" fmla="*/ 2147483647 h 110"/>
                <a:gd name="T42" fmla="*/ 2147483647 w 90"/>
                <a:gd name="T43" fmla="*/ 2147483647 h 110"/>
                <a:gd name="T44" fmla="*/ 2147483647 w 90"/>
                <a:gd name="T45" fmla="*/ 2147483647 h 110"/>
                <a:gd name="T46" fmla="*/ 2147483647 w 90"/>
                <a:gd name="T47" fmla="*/ 2147483647 h 110"/>
                <a:gd name="T48" fmla="*/ 2147483647 w 90"/>
                <a:gd name="T49" fmla="*/ 2147483647 h 110"/>
                <a:gd name="T50" fmla="*/ 2147483647 w 90"/>
                <a:gd name="T51" fmla="*/ 2147483647 h 110"/>
                <a:gd name="T52" fmla="*/ 2147483647 w 90"/>
                <a:gd name="T53" fmla="*/ 2147483647 h 110"/>
                <a:gd name="T54" fmla="*/ 2147483647 w 90"/>
                <a:gd name="T55" fmla="*/ 2147483647 h 110"/>
                <a:gd name="T56" fmla="*/ 0 w 90"/>
                <a:gd name="T57" fmla="*/ 2147483647 h 110"/>
                <a:gd name="T58" fmla="*/ 0 w 90"/>
                <a:gd name="T59" fmla="*/ 2147483647 h 110"/>
                <a:gd name="T60" fmla="*/ 0 w 90"/>
                <a:gd name="T61" fmla="*/ 2147483647 h 110"/>
                <a:gd name="T62" fmla="*/ 2147483647 w 90"/>
                <a:gd name="T63" fmla="*/ 2147483647 h 11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0"/>
                <a:gd name="T97" fmla="*/ 0 h 110"/>
                <a:gd name="T98" fmla="*/ 90 w 90"/>
                <a:gd name="T99" fmla="*/ 110 h 11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0" h="110">
                  <a:moveTo>
                    <a:pt x="2" y="56"/>
                  </a:moveTo>
                  <a:lnTo>
                    <a:pt x="4" y="48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4" y="38"/>
                  </a:lnTo>
                  <a:lnTo>
                    <a:pt x="8" y="36"/>
                  </a:lnTo>
                  <a:lnTo>
                    <a:pt x="6" y="32"/>
                  </a:lnTo>
                  <a:lnTo>
                    <a:pt x="4" y="28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4" y="8"/>
                  </a:lnTo>
                  <a:lnTo>
                    <a:pt x="8" y="8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8" y="2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42" y="0"/>
                  </a:lnTo>
                  <a:lnTo>
                    <a:pt x="46" y="4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60" y="16"/>
                  </a:lnTo>
                  <a:lnTo>
                    <a:pt x="64" y="16"/>
                  </a:lnTo>
                  <a:lnTo>
                    <a:pt x="66" y="14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0" y="14"/>
                  </a:lnTo>
                  <a:lnTo>
                    <a:pt x="82" y="18"/>
                  </a:lnTo>
                  <a:lnTo>
                    <a:pt x="84" y="18"/>
                  </a:lnTo>
                  <a:lnTo>
                    <a:pt x="88" y="28"/>
                  </a:lnTo>
                  <a:lnTo>
                    <a:pt x="90" y="32"/>
                  </a:lnTo>
                  <a:lnTo>
                    <a:pt x="90" y="36"/>
                  </a:lnTo>
                  <a:lnTo>
                    <a:pt x="88" y="46"/>
                  </a:lnTo>
                  <a:lnTo>
                    <a:pt x="84" y="54"/>
                  </a:lnTo>
                  <a:lnTo>
                    <a:pt x="82" y="60"/>
                  </a:lnTo>
                  <a:lnTo>
                    <a:pt x="80" y="70"/>
                  </a:lnTo>
                  <a:lnTo>
                    <a:pt x="82" y="86"/>
                  </a:lnTo>
                  <a:lnTo>
                    <a:pt x="84" y="92"/>
                  </a:lnTo>
                  <a:lnTo>
                    <a:pt x="88" y="98"/>
                  </a:lnTo>
                  <a:lnTo>
                    <a:pt x="88" y="104"/>
                  </a:lnTo>
                  <a:lnTo>
                    <a:pt x="78" y="98"/>
                  </a:lnTo>
                  <a:lnTo>
                    <a:pt x="70" y="96"/>
                  </a:lnTo>
                  <a:lnTo>
                    <a:pt x="62" y="96"/>
                  </a:lnTo>
                  <a:lnTo>
                    <a:pt x="54" y="96"/>
                  </a:lnTo>
                  <a:lnTo>
                    <a:pt x="48" y="98"/>
                  </a:lnTo>
                  <a:lnTo>
                    <a:pt x="36" y="102"/>
                  </a:lnTo>
                  <a:lnTo>
                    <a:pt x="26" y="108"/>
                  </a:lnTo>
                  <a:lnTo>
                    <a:pt x="20" y="110"/>
                  </a:lnTo>
                  <a:lnTo>
                    <a:pt x="12" y="110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2" y="86"/>
                  </a:lnTo>
                  <a:lnTo>
                    <a:pt x="6" y="84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2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97" name="Freeform 142"/>
            <p:cNvSpPr/>
            <p:nvPr/>
          </p:nvSpPr>
          <p:spPr bwMode="auto">
            <a:xfrm>
              <a:off x="4554799" y="4254364"/>
              <a:ext cx="102627" cy="176550"/>
            </a:xfrm>
            <a:custGeom>
              <a:avLst/>
              <a:gdLst>
                <a:gd name="T0" fmla="*/ 2147483647 w 70"/>
                <a:gd name="T1" fmla="*/ 2147483647 h 112"/>
                <a:gd name="T2" fmla="*/ 2147483647 w 70"/>
                <a:gd name="T3" fmla="*/ 2147483647 h 112"/>
                <a:gd name="T4" fmla="*/ 2147483647 w 70"/>
                <a:gd name="T5" fmla="*/ 2147483647 h 112"/>
                <a:gd name="T6" fmla="*/ 2147483647 w 70"/>
                <a:gd name="T7" fmla="*/ 2147483647 h 112"/>
                <a:gd name="T8" fmla="*/ 2147483647 w 70"/>
                <a:gd name="T9" fmla="*/ 2147483647 h 112"/>
                <a:gd name="T10" fmla="*/ 2147483647 w 70"/>
                <a:gd name="T11" fmla="*/ 2147483647 h 112"/>
                <a:gd name="T12" fmla="*/ 2147483647 w 70"/>
                <a:gd name="T13" fmla="*/ 2147483647 h 112"/>
                <a:gd name="T14" fmla="*/ 2147483647 w 70"/>
                <a:gd name="T15" fmla="*/ 2147483647 h 112"/>
                <a:gd name="T16" fmla="*/ 0 w 70"/>
                <a:gd name="T17" fmla="*/ 2147483647 h 112"/>
                <a:gd name="T18" fmla="*/ 2147483647 w 70"/>
                <a:gd name="T19" fmla="*/ 2147483647 h 112"/>
                <a:gd name="T20" fmla="*/ 2147483647 w 70"/>
                <a:gd name="T21" fmla="*/ 2147483647 h 112"/>
                <a:gd name="T22" fmla="*/ 2147483647 w 70"/>
                <a:gd name="T23" fmla="*/ 2147483647 h 112"/>
                <a:gd name="T24" fmla="*/ 2147483647 w 70"/>
                <a:gd name="T25" fmla="*/ 2147483647 h 112"/>
                <a:gd name="T26" fmla="*/ 2147483647 w 70"/>
                <a:gd name="T27" fmla="*/ 2147483647 h 112"/>
                <a:gd name="T28" fmla="*/ 2147483647 w 70"/>
                <a:gd name="T29" fmla="*/ 2147483647 h 112"/>
                <a:gd name="T30" fmla="*/ 2147483647 w 70"/>
                <a:gd name="T31" fmla="*/ 2147483647 h 112"/>
                <a:gd name="T32" fmla="*/ 2147483647 w 70"/>
                <a:gd name="T33" fmla="*/ 2147483647 h 112"/>
                <a:gd name="T34" fmla="*/ 2147483647 w 70"/>
                <a:gd name="T35" fmla="*/ 0 h 112"/>
                <a:gd name="T36" fmla="*/ 2147483647 w 70"/>
                <a:gd name="T37" fmla="*/ 0 h 112"/>
                <a:gd name="T38" fmla="*/ 2147483647 w 70"/>
                <a:gd name="T39" fmla="*/ 0 h 112"/>
                <a:gd name="T40" fmla="*/ 2147483647 w 70"/>
                <a:gd name="T41" fmla="*/ 0 h 112"/>
                <a:gd name="T42" fmla="*/ 2147483647 w 70"/>
                <a:gd name="T43" fmla="*/ 0 h 112"/>
                <a:gd name="T44" fmla="*/ 2147483647 w 70"/>
                <a:gd name="T45" fmla="*/ 2147483647 h 112"/>
                <a:gd name="T46" fmla="*/ 2147483647 w 70"/>
                <a:gd name="T47" fmla="*/ 2147483647 h 112"/>
                <a:gd name="T48" fmla="*/ 2147483647 w 70"/>
                <a:gd name="T49" fmla="*/ 2147483647 h 112"/>
                <a:gd name="T50" fmla="*/ 2147483647 w 70"/>
                <a:gd name="T51" fmla="*/ 2147483647 h 112"/>
                <a:gd name="T52" fmla="*/ 2147483647 w 70"/>
                <a:gd name="T53" fmla="*/ 2147483647 h 112"/>
                <a:gd name="T54" fmla="*/ 2147483647 w 70"/>
                <a:gd name="T55" fmla="*/ 2147483647 h 112"/>
                <a:gd name="T56" fmla="*/ 2147483647 w 70"/>
                <a:gd name="T57" fmla="*/ 2147483647 h 112"/>
                <a:gd name="T58" fmla="*/ 2147483647 w 70"/>
                <a:gd name="T59" fmla="*/ 2147483647 h 112"/>
                <a:gd name="T60" fmla="*/ 2147483647 w 70"/>
                <a:gd name="T61" fmla="*/ 2147483647 h 112"/>
                <a:gd name="T62" fmla="*/ 2147483647 w 70"/>
                <a:gd name="T63" fmla="*/ 2147483647 h 112"/>
                <a:gd name="T64" fmla="*/ 2147483647 w 70"/>
                <a:gd name="T65" fmla="*/ 2147483647 h 112"/>
                <a:gd name="T66" fmla="*/ 2147483647 w 70"/>
                <a:gd name="T67" fmla="*/ 2147483647 h 112"/>
                <a:gd name="T68" fmla="*/ 2147483647 w 70"/>
                <a:gd name="T69" fmla="*/ 2147483647 h 112"/>
                <a:gd name="T70" fmla="*/ 2147483647 w 70"/>
                <a:gd name="T71" fmla="*/ 2147483647 h 112"/>
                <a:gd name="T72" fmla="*/ 2147483647 w 70"/>
                <a:gd name="T73" fmla="*/ 2147483647 h 112"/>
                <a:gd name="T74" fmla="*/ 2147483647 w 70"/>
                <a:gd name="T75" fmla="*/ 2147483647 h 11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"/>
                <a:gd name="T115" fmla="*/ 0 h 112"/>
                <a:gd name="T116" fmla="*/ 70 w 70"/>
                <a:gd name="T117" fmla="*/ 112 h 11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" h="112">
                  <a:moveTo>
                    <a:pt x="68" y="92"/>
                  </a:moveTo>
                  <a:lnTo>
                    <a:pt x="60" y="94"/>
                  </a:lnTo>
                  <a:lnTo>
                    <a:pt x="50" y="98"/>
                  </a:lnTo>
                  <a:lnTo>
                    <a:pt x="34" y="108"/>
                  </a:lnTo>
                  <a:lnTo>
                    <a:pt x="28" y="110"/>
                  </a:lnTo>
                  <a:lnTo>
                    <a:pt x="16" y="112"/>
                  </a:lnTo>
                  <a:lnTo>
                    <a:pt x="8" y="112"/>
                  </a:lnTo>
                  <a:lnTo>
                    <a:pt x="2" y="94"/>
                  </a:lnTo>
                  <a:lnTo>
                    <a:pt x="0" y="78"/>
                  </a:lnTo>
                  <a:lnTo>
                    <a:pt x="2" y="68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0" y="44"/>
                  </a:lnTo>
                  <a:lnTo>
                    <a:pt x="10" y="40"/>
                  </a:lnTo>
                  <a:lnTo>
                    <a:pt x="8" y="36"/>
                  </a:lnTo>
                  <a:lnTo>
                    <a:pt x="4" y="26"/>
                  </a:lnTo>
                  <a:lnTo>
                    <a:pt x="4" y="14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2" y="6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56" y="20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6" y="30"/>
                  </a:lnTo>
                  <a:lnTo>
                    <a:pt x="58" y="36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50"/>
                  </a:lnTo>
                  <a:lnTo>
                    <a:pt x="60" y="74"/>
                  </a:lnTo>
                  <a:lnTo>
                    <a:pt x="56" y="76"/>
                  </a:lnTo>
                  <a:lnTo>
                    <a:pt x="62" y="84"/>
                  </a:lnTo>
                  <a:lnTo>
                    <a:pt x="70" y="92"/>
                  </a:lnTo>
                  <a:lnTo>
                    <a:pt x="68" y="9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98" name="Freeform 143"/>
            <p:cNvSpPr/>
            <p:nvPr/>
          </p:nvSpPr>
          <p:spPr bwMode="auto">
            <a:xfrm>
              <a:off x="4628598" y="4254364"/>
              <a:ext cx="42665" cy="146019"/>
            </a:xfrm>
            <a:custGeom>
              <a:avLst/>
              <a:gdLst>
                <a:gd name="T0" fmla="*/ 2147483647 w 30"/>
                <a:gd name="T1" fmla="*/ 2147483647 h 92"/>
                <a:gd name="T2" fmla="*/ 2147483647 w 30"/>
                <a:gd name="T3" fmla="*/ 2147483647 h 92"/>
                <a:gd name="T4" fmla="*/ 2147483647 w 30"/>
                <a:gd name="T5" fmla="*/ 2147483647 h 92"/>
                <a:gd name="T6" fmla="*/ 2147483647 w 30"/>
                <a:gd name="T7" fmla="*/ 2147483647 h 92"/>
                <a:gd name="T8" fmla="*/ 2147483647 w 30"/>
                <a:gd name="T9" fmla="*/ 2147483647 h 92"/>
                <a:gd name="T10" fmla="*/ 2147483647 w 30"/>
                <a:gd name="T11" fmla="*/ 2147483647 h 92"/>
                <a:gd name="T12" fmla="*/ 2147483647 w 30"/>
                <a:gd name="T13" fmla="*/ 2147483647 h 92"/>
                <a:gd name="T14" fmla="*/ 2147483647 w 30"/>
                <a:gd name="T15" fmla="*/ 2147483647 h 92"/>
                <a:gd name="T16" fmla="*/ 2147483647 w 30"/>
                <a:gd name="T17" fmla="*/ 2147483647 h 92"/>
                <a:gd name="T18" fmla="*/ 2147483647 w 30"/>
                <a:gd name="T19" fmla="*/ 2147483647 h 92"/>
                <a:gd name="T20" fmla="*/ 2147483647 w 30"/>
                <a:gd name="T21" fmla="*/ 2147483647 h 92"/>
                <a:gd name="T22" fmla="*/ 2147483647 w 30"/>
                <a:gd name="T23" fmla="*/ 2147483647 h 92"/>
                <a:gd name="T24" fmla="*/ 2147483647 w 30"/>
                <a:gd name="T25" fmla="*/ 2147483647 h 92"/>
                <a:gd name="T26" fmla="*/ 2147483647 w 30"/>
                <a:gd name="T27" fmla="*/ 2147483647 h 92"/>
                <a:gd name="T28" fmla="*/ 2147483647 w 30"/>
                <a:gd name="T29" fmla="*/ 2147483647 h 92"/>
                <a:gd name="T30" fmla="*/ 0 w 30"/>
                <a:gd name="T31" fmla="*/ 0 h 92"/>
                <a:gd name="T32" fmla="*/ 2147483647 w 30"/>
                <a:gd name="T33" fmla="*/ 0 h 92"/>
                <a:gd name="T34" fmla="*/ 2147483647 w 30"/>
                <a:gd name="T35" fmla="*/ 2147483647 h 92"/>
                <a:gd name="T36" fmla="*/ 2147483647 w 30"/>
                <a:gd name="T37" fmla="*/ 2147483647 h 92"/>
                <a:gd name="T38" fmla="*/ 2147483647 w 30"/>
                <a:gd name="T39" fmla="*/ 2147483647 h 92"/>
                <a:gd name="T40" fmla="*/ 2147483647 w 30"/>
                <a:gd name="T41" fmla="*/ 2147483647 h 92"/>
                <a:gd name="T42" fmla="*/ 2147483647 w 30"/>
                <a:gd name="T43" fmla="*/ 2147483647 h 92"/>
                <a:gd name="T44" fmla="*/ 2147483647 w 30"/>
                <a:gd name="T45" fmla="*/ 2147483647 h 92"/>
                <a:gd name="T46" fmla="*/ 2147483647 w 30"/>
                <a:gd name="T47" fmla="*/ 2147483647 h 92"/>
                <a:gd name="T48" fmla="*/ 2147483647 w 30"/>
                <a:gd name="T49" fmla="*/ 2147483647 h 92"/>
                <a:gd name="T50" fmla="*/ 2147483647 w 30"/>
                <a:gd name="T51" fmla="*/ 2147483647 h 92"/>
                <a:gd name="T52" fmla="*/ 2147483647 w 30"/>
                <a:gd name="T53" fmla="*/ 2147483647 h 92"/>
                <a:gd name="T54" fmla="*/ 2147483647 w 30"/>
                <a:gd name="T55" fmla="*/ 2147483647 h 92"/>
                <a:gd name="T56" fmla="*/ 2147483647 w 30"/>
                <a:gd name="T57" fmla="*/ 2147483647 h 92"/>
                <a:gd name="T58" fmla="*/ 2147483647 w 30"/>
                <a:gd name="T59" fmla="*/ 2147483647 h 9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"/>
                <a:gd name="T91" fmla="*/ 0 h 92"/>
                <a:gd name="T92" fmla="*/ 30 w 30"/>
                <a:gd name="T93" fmla="*/ 92 h 9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" h="92">
                  <a:moveTo>
                    <a:pt x="20" y="92"/>
                  </a:moveTo>
                  <a:lnTo>
                    <a:pt x="12" y="84"/>
                  </a:lnTo>
                  <a:lnTo>
                    <a:pt x="6" y="76"/>
                  </a:lnTo>
                  <a:lnTo>
                    <a:pt x="10" y="74"/>
                  </a:lnTo>
                  <a:lnTo>
                    <a:pt x="10" y="50"/>
                  </a:lnTo>
                  <a:lnTo>
                    <a:pt x="8" y="44"/>
                  </a:lnTo>
                  <a:lnTo>
                    <a:pt x="8" y="40"/>
                  </a:lnTo>
                  <a:lnTo>
                    <a:pt x="8" y="36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0"/>
                  </a:lnTo>
                  <a:lnTo>
                    <a:pt x="6" y="14"/>
                  </a:lnTo>
                  <a:lnTo>
                    <a:pt x="4" y="12"/>
                  </a:lnTo>
                  <a:lnTo>
                    <a:pt x="2" y="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6" y="16"/>
                  </a:lnTo>
                  <a:lnTo>
                    <a:pt x="24" y="22"/>
                  </a:lnTo>
                  <a:lnTo>
                    <a:pt x="24" y="26"/>
                  </a:lnTo>
                  <a:lnTo>
                    <a:pt x="24" y="40"/>
                  </a:lnTo>
                  <a:lnTo>
                    <a:pt x="26" y="52"/>
                  </a:lnTo>
                  <a:lnTo>
                    <a:pt x="26" y="6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30" y="88"/>
                  </a:lnTo>
                  <a:lnTo>
                    <a:pt x="20" y="9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99" name="Freeform 144"/>
            <p:cNvSpPr/>
            <p:nvPr/>
          </p:nvSpPr>
          <p:spPr bwMode="auto">
            <a:xfrm>
              <a:off x="4649354" y="4218523"/>
              <a:ext cx="68033" cy="175222"/>
            </a:xfrm>
            <a:custGeom>
              <a:avLst/>
              <a:gdLst>
                <a:gd name="T0" fmla="*/ 2147483647 w 46"/>
                <a:gd name="T1" fmla="*/ 2147483647 h 110"/>
                <a:gd name="T2" fmla="*/ 2147483647 w 46"/>
                <a:gd name="T3" fmla="*/ 2147483647 h 110"/>
                <a:gd name="T4" fmla="*/ 2147483647 w 46"/>
                <a:gd name="T5" fmla="*/ 2147483647 h 110"/>
                <a:gd name="T6" fmla="*/ 2147483647 w 46"/>
                <a:gd name="T7" fmla="*/ 2147483647 h 110"/>
                <a:gd name="T8" fmla="*/ 2147483647 w 46"/>
                <a:gd name="T9" fmla="*/ 2147483647 h 110"/>
                <a:gd name="T10" fmla="*/ 2147483647 w 46"/>
                <a:gd name="T11" fmla="*/ 2147483647 h 110"/>
                <a:gd name="T12" fmla="*/ 2147483647 w 46"/>
                <a:gd name="T13" fmla="*/ 2147483647 h 110"/>
                <a:gd name="T14" fmla="*/ 2147483647 w 46"/>
                <a:gd name="T15" fmla="*/ 2147483647 h 110"/>
                <a:gd name="T16" fmla="*/ 2147483647 w 46"/>
                <a:gd name="T17" fmla="*/ 2147483647 h 110"/>
                <a:gd name="T18" fmla="*/ 2147483647 w 46"/>
                <a:gd name="T19" fmla="*/ 0 h 110"/>
                <a:gd name="T20" fmla="*/ 2147483647 w 46"/>
                <a:gd name="T21" fmla="*/ 2147483647 h 110"/>
                <a:gd name="T22" fmla="*/ 2147483647 w 46"/>
                <a:gd name="T23" fmla="*/ 0 h 110"/>
                <a:gd name="T24" fmla="*/ 2147483647 w 46"/>
                <a:gd name="T25" fmla="*/ 2147483647 h 110"/>
                <a:gd name="T26" fmla="*/ 2147483647 w 46"/>
                <a:gd name="T27" fmla="*/ 2147483647 h 110"/>
                <a:gd name="T28" fmla="*/ 2147483647 w 46"/>
                <a:gd name="T29" fmla="*/ 2147483647 h 110"/>
                <a:gd name="T30" fmla="*/ 2147483647 w 46"/>
                <a:gd name="T31" fmla="*/ 2147483647 h 110"/>
                <a:gd name="T32" fmla="*/ 2147483647 w 46"/>
                <a:gd name="T33" fmla="*/ 2147483647 h 110"/>
                <a:gd name="T34" fmla="*/ 2147483647 w 46"/>
                <a:gd name="T35" fmla="*/ 2147483647 h 110"/>
                <a:gd name="T36" fmla="*/ 2147483647 w 46"/>
                <a:gd name="T37" fmla="*/ 2147483647 h 110"/>
                <a:gd name="T38" fmla="*/ 0 w 46"/>
                <a:gd name="T39" fmla="*/ 2147483647 h 110"/>
                <a:gd name="T40" fmla="*/ 0 w 46"/>
                <a:gd name="T41" fmla="*/ 2147483647 h 110"/>
                <a:gd name="T42" fmla="*/ 0 w 46"/>
                <a:gd name="T43" fmla="*/ 2147483647 h 110"/>
                <a:gd name="T44" fmla="*/ 2147483647 w 46"/>
                <a:gd name="T45" fmla="*/ 2147483647 h 110"/>
                <a:gd name="T46" fmla="*/ 2147483647 w 46"/>
                <a:gd name="T47" fmla="*/ 2147483647 h 110"/>
                <a:gd name="T48" fmla="*/ 2147483647 w 46"/>
                <a:gd name="T49" fmla="*/ 2147483647 h 110"/>
                <a:gd name="T50" fmla="*/ 2147483647 w 46"/>
                <a:gd name="T51" fmla="*/ 2147483647 h 110"/>
                <a:gd name="T52" fmla="*/ 2147483647 w 46"/>
                <a:gd name="T53" fmla="*/ 2147483647 h 110"/>
                <a:gd name="T54" fmla="*/ 2147483647 w 46"/>
                <a:gd name="T55" fmla="*/ 2147483647 h 110"/>
                <a:gd name="T56" fmla="*/ 2147483647 w 46"/>
                <a:gd name="T57" fmla="*/ 2147483647 h 110"/>
                <a:gd name="T58" fmla="*/ 2147483647 w 46"/>
                <a:gd name="T59" fmla="*/ 2147483647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6"/>
                <a:gd name="T91" fmla="*/ 0 h 110"/>
                <a:gd name="T92" fmla="*/ 46 w 46"/>
                <a:gd name="T93" fmla="*/ 110 h 11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6" h="110">
                  <a:moveTo>
                    <a:pt x="16" y="110"/>
                  </a:moveTo>
                  <a:lnTo>
                    <a:pt x="30" y="104"/>
                  </a:lnTo>
                  <a:lnTo>
                    <a:pt x="30" y="60"/>
                  </a:lnTo>
                  <a:lnTo>
                    <a:pt x="40" y="46"/>
                  </a:lnTo>
                  <a:lnTo>
                    <a:pt x="44" y="36"/>
                  </a:lnTo>
                  <a:lnTo>
                    <a:pt x="46" y="30"/>
                  </a:lnTo>
                  <a:lnTo>
                    <a:pt x="44" y="18"/>
                  </a:lnTo>
                  <a:lnTo>
                    <a:pt x="40" y="10"/>
                  </a:lnTo>
                  <a:lnTo>
                    <a:pt x="34" y="6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12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10" y="44"/>
                  </a:lnTo>
                  <a:lnTo>
                    <a:pt x="10" y="48"/>
                  </a:lnTo>
                  <a:lnTo>
                    <a:pt x="10" y="62"/>
                  </a:lnTo>
                  <a:lnTo>
                    <a:pt x="12" y="74"/>
                  </a:lnTo>
                  <a:lnTo>
                    <a:pt x="12" y="86"/>
                  </a:lnTo>
                  <a:lnTo>
                    <a:pt x="14" y="106"/>
                  </a:lnTo>
                  <a:lnTo>
                    <a:pt x="16" y="1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00" name="Freeform 145"/>
            <p:cNvSpPr/>
            <p:nvPr/>
          </p:nvSpPr>
          <p:spPr bwMode="auto">
            <a:xfrm>
              <a:off x="4693172" y="4172063"/>
              <a:ext cx="275593" cy="274780"/>
            </a:xfrm>
            <a:custGeom>
              <a:avLst/>
              <a:gdLst>
                <a:gd name="T0" fmla="*/ 2147483647 w 189"/>
                <a:gd name="T1" fmla="*/ 2147483647 h 174"/>
                <a:gd name="T2" fmla="*/ 2147483647 w 189"/>
                <a:gd name="T3" fmla="*/ 2147483647 h 174"/>
                <a:gd name="T4" fmla="*/ 2147483647 w 189"/>
                <a:gd name="T5" fmla="*/ 2147483647 h 174"/>
                <a:gd name="T6" fmla="*/ 2147483647 w 189"/>
                <a:gd name="T7" fmla="*/ 2147483647 h 174"/>
                <a:gd name="T8" fmla="*/ 2147483647 w 189"/>
                <a:gd name="T9" fmla="*/ 2147483647 h 174"/>
                <a:gd name="T10" fmla="*/ 0 w 189"/>
                <a:gd name="T11" fmla="*/ 2147483647 h 174"/>
                <a:gd name="T12" fmla="*/ 2147483647 w 189"/>
                <a:gd name="T13" fmla="*/ 2147483647 h 174"/>
                <a:gd name="T14" fmla="*/ 2147483647 w 189"/>
                <a:gd name="T15" fmla="*/ 2147483647 h 174"/>
                <a:gd name="T16" fmla="*/ 2147483647 w 189"/>
                <a:gd name="T17" fmla="*/ 2147483647 h 174"/>
                <a:gd name="T18" fmla="*/ 2147483647 w 189"/>
                <a:gd name="T19" fmla="*/ 2147483647 h 174"/>
                <a:gd name="T20" fmla="*/ 2147483647 w 189"/>
                <a:gd name="T21" fmla="*/ 0 h 174"/>
                <a:gd name="T22" fmla="*/ 2147483647 w 189"/>
                <a:gd name="T23" fmla="*/ 0 h 174"/>
                <a:gd name="T24" fmla="*/ 2147483647 w 189"/>
                <a:gd name="T25" fmla="*/ 2147483647 h 174"/>
                <a:gd name="T26" fmla="*/ 2147483647 w 189"/>
                <a:gd name="T27" fmla="*/ 2147483647 h 174"/>
                <a:gd name="T28" fmla="*/ 2147483647 w 189"/>
                <a:gd name="T29" fmla="*/ 2147483647 h 174"/>
                <a:gd name="T30" fmla="*/ 2147483647 w 189"/>
                <a:gd name="T31" fmla="*/ 2147483647 h 174"/>
                <a:gd name="T32" fmla="*/ 2147483647 w 189"/>
                <a:gd name="T33" fmla="*/ 2147483647 h 174"/>
                <a:gd name="T34" fmla="*/ 2147483647 w 189"/>
                <a:gd name="T35" fmla="*/ 2147483647 h 174"/>
                <a:gd name="T36" fmla="*/ 2147483647 w 189"/>
                <a:gd name="T37" fmla="*/ 2147483647 h 174"/>
                <a:gd name="T38" fmla="*/ 2147483647 w 189"/>
                <a:gd name="T39" fmla="*/ 2147483647 h 174"/>
                <a:gd name="T40" fmla="*/ 2147483647 w 189"/>
                <a:gd name="T41" fmla="*/ 2147483647 h 174"/>
                <a:gd name="T42" fmla="*/ 2147483647 w 189"/>
                <a:gd name="T43" fmla="*/ 2147483647 h 174"/>
                <a:gd name="T44" fmla="*/ 2147483647 w 189"/>
                <a:gd name="T45" fmla="*/ 2147483647 h 174"/>
                <a:gd name="T46" fmla="*/ 2147483647 w 189"/>
                <a:gd name="T47" fmla="*/ 0 h 174"/>
                <a:gd name="T48" fmla="*/ 2147483647 w 189"/>
                <a:gd name="T49" fmla="*/ 2147483647 h 174"/>
                <a:gd name="T50" fmla="*/ 2147483647 w 189"/>
                <a:gd name="T51" fmla="*/ 2147483647 h 174"/>
                <a:gd name="T52" fmla="*/ 2147483647 w 189"/>
                <a:gd name="T53" fmla="*/ 2147483647 h 174"/>
                <a:gd name="T54" fmla="*/ 2147483647 w 189"/>
                <a:gd name="T55" fmla="*/ 2147483647 h 174"/>
                <a:gd name="T56" fmla="*/ 2147483647 w 189"/>
                <a:gd name="T57" fmla="*/ 2147483647 h 174"/>
                <a:gd name="T58" fmla="*/ 2147483647 w 189"/>
                <a:gd name="T59" fmla="*/ 2147483647 h 174"/>
                <a:gd name="T60" fmla="*/ 2147483647 w 189"/>
                <a:gd name="T61" fmla="*/ 2147483647 h 174"/>
                <a:gd name="T62" fmla="*/ 2147483647 w 189"/>
                <a:gd name="T63" fmla="*/ 2147483647 h 174"/>
                <a:gd name="T64" fmla="*/ 2147483647 w 189"/>
                <a:gd name="T65" fmla="*/ 2147483647 h 174"/>
                <a:gd name="T66" fmla="*/ 2147483647 w 189"/>
                <a:gd name="T67" fmla="*/ 2147483647 h 174"/>
                <a:gd name="T68" fmla="*/ 2147483647 w 189"/>
                <a:gd name="T69" fmla="*/ 2147483647 h 174"/>
                <a:gd name="T70" fmla="*/ 2147483647 w 189"/>
                <a:gd name="T71" fmla="*/ 2147483647 h 174"/>
                <a:gd name="T72" fmla="*/ 2147483647 w 189"/>
                <a:gd name="T73" fmla="*/ 2147483647 h 174"/>
                <a:gd name="T74" fmla="*/ 2147483647 w 189"/>
                <a:gd name="T75" fmla="*/ 2147483647 h 174"/>
                <a:gd name="T76" fmla="*/ 2147483647 w 189"/>
                <a:gd name="T77" fmla="*/ 2147483647 h 174"/>
                <a:gd name="T78" fmla="*/ 2147483647 w 189"/>
                <a:gd name="T79" fmla="*/ 2147483647 h 174"/>
                <a:gd name="T80" fmla="*/ 2147483647 w 189"/>
                <a:gd name="T81" fmla="*/ 2147483647 h 17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9"/>
                <a:gd name="T124" fmla="*/ 0 h 174"/>
                <a:gd name="T125" fmla="*/ 189 w 189"/>
                <a:gd name="T126" fmla="*/ 174 h 17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9" h="174">
                  <a:moveTo>
                    <a:pt x="90" y="168"/>
                  </a:moveTo>
                  <a:lnTo>
                    <a:pt x="74" y="170"/>
                  </a:lnTo>
                  <a:lnTo>
                    <a:pt x="58" y="174"/>
                  </a:lnTo>
                  <a:lnTo>
                    <a:pt x="52" y="172"/>
                  </a:lnTo>
                  <a:lnTo>
                    <a:pt x="46" y="166"/>
                  </a:lnTo>
                  <a:lnTo>
                    <a:pt x="40" y="152"/>
                  </a:lnTo>
                  <a:lnTo>
                    <a:pt x="36" y="146"/>
                  </a:lnTo>
                  <a:lnTo>
                    <a:pt x="32" y="138"/>
                  </a:lnTo>
                  <a:lnTo>
                    <a:pt x="24" y="134"/>
                  </a:lnTo>
                  <a:lnTo>
                    <a:pt x="18" y="132"/>
                  </a:lnTo>
                  <a:lnTo>
                    <a:pt x="0" y="134"/>
                  </a:lnTo>
                  <a:lnTo>
                    <a:pt x="0" y="90"/>
                  </a:lnTo>
                  <a:lnTo>
                    <a:pt x="10" y="76"/>
                  </a:lnTo>
                  <a:lnTo>
                    <a:pt x="14" y="66"/>
                  </a:lnTo>
                  <a:lnTo>
                    <a:pt x="16" y="60"/>
                  </a:lnTo>
                  <a:lnTo>
                    <a:pt x="14" y="48"/>
                  </a:lnTo>
                  <a:lnTo>
                    <a:pt x="10" y="40"/>
                  </a:lnTo>
                  <a:lnTo>
                    <a:pt x="14" y="26"/>
                  </a:lnTo>
                  <a:lnTo>
                    <a:pt x="18" y="12"/>
                  </a:lnTo>
                  <a:lnTo>
                    <a:pt x="22" y="8"/>
                  </a:lnTo>
                  <a:lnTo>
                    <a:pt x="28" y="4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0" y="2"/>
                  </a:lnTo>
                  <a:lnTo>
                    <a:pt x="56" y="8"/>
                  </a:lnTo>
                  <a:lnTo>
                    <a:pt x="62" y="12"/>
                  </a:lnTo>
                  <a:lnTo>
                    <a:pt x="64" y="14"/>
                  </a:lnTo>
                  <a:lnTo>
                    <a:pt x="68" y="16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4" y="10"/>
                  </a:lnTo>
                  <a:lnTo>
                    <a:pt x="78" y="10"/>
                  </a:lnTo>
                  <a:lnTo>
                    <a:pt x="86" y="10"/>
                  </a:lnTo>
                  <a:lnTo>
                    <a:pt x="90" y="14"/>
                  </a:lnTo>
                  <a:lnTo>
                    <a:pt x="94" y="16"/>
                  </a:lnTo>
                  <a:lnTo>
                    <a:pt x="100" y="18"/>
                  </a:lnTo>
                  <a:lnTo>
                    <a:pt x="108" y="16"/>
                  </a:lnTo>
                  <a:lnTo>
                    <a:pt x="114" y="12"/>
                  </a:lnTo>
                  <a:lnTo>
                    <a:pt x="120" y="10"/>
                  </a:lnTo>
                  <a:lnTo>
                    <a:pt x="128" y="8"/>
                  </a:lnTo>
                  <a:lnTo>
                    <a:pt x="134" y="8"/>
                  </a:lnTo>
                  <a:lnTo>
                    <a:pt x="138" y="10"/>
                  </a:lnTo>
                  <a:lnTo>
                    <a:pt x="142" y="10"/>
                  </a:lnTo>
                  <a:lnTo>
                    <a:pt x="151" y="12"/>
                  </a:lnTo>
                  <a:lnTo>
                    <a:pt x="155" y="10"/>
                  </a:lnTo>
                  <a:lnTo>
                    <a:pt x="161" y="8"/>
                  </a:lnTo>
                  <a:lnTo>
                    <a:pt x="171" y="0"/>
                  </a:lnTo>
                  <a:lnTo>
                    <a:pt x="175" y="6"/>
                  </a:lnTo>
                  <a:lnTo>
                    <a:pt x="179" y="10"/>
                  </a:lnTo>
                  <a:lnTo>
                    <a:pt x="183" y="22"/>
                  </a:lnTo>
                  <a:lnTo>
                    <a:pt x="185" y="26"/>
                  </a:lnTo>
                  <a:lnTo>
                    <a:pt x="189" y="30"/>
                  </a:lnTo>
                  <a:lnTo>
                    <a:pt x="187" y="46"/>
                  </a:lnTo>
                  <a:lnTo>
                    <a:pt x="183" y="46"/>
                  </a:lnTo>
                  <a:lnTo>
                    <a:pt x="179" y="46"/>
                  </a:lnTo>
                  <a:lnTo>
                    <a:pt x="175" y="60"/>
                  </a:lnTo>
                  <a:lnTo>
                    <a:pt x="171" y="70"/>
                  </a:lnTo>
                  <a:lnTo>
                    <a:pt x="165" y="82"/>
                  </a:lnTo>
                  <a:lnTo>
                    <a:pt x="161" y="92"/>
                  </a:lnTo>
                  <a:lnTo>
                    <a:pt x="159" y="94"/>
                  </a:lnTo>
                  <a:lnTo>
                    <a:pt x="157" y="96"/>
                  </a:lnTo>
                  <a:lnTo>
                    <a:pt x="155" y="98"/>
                  </a:lnTo>
                  <a:lnTo>
                    <a:pt x="153" y="98"/>
                  </a:lnTo>
                  <a:lnTo>
                    <a:pt x="151" y="108"/>
                  </a:lnTo>
                  <a:lnTo>
                    <a:pt x="146" y="120"/>
                  </a:lnTo>
                  <a:lnTo>
                    <a:pt x="142" y="130"/>
                  </a:lnTo>
                  <a:lnTo>
                    <a:pt x="138" y="134"/>
                  </a:lnTo>
                  <a:lnTo>
                    <a:pt x="134" y="136"/>
                  </a:lnTo>
                  <a:lnTo>
                    <a:pt x="132" y="134"/>
                  </a:lnTo>
                  <a:lnTo>
                    <a:pt x="130" y="132"/>
                  </a:lnTo>
                  <a:lnTo>
                    <a:pt x="128" y="124"/>
                  </a:lnTo>
                  <a:lnTo>
                    <a:pt x="122" y="126"/>
                  </a:lnTo>
                  <a:lnTo>
                    <a:pt x="116" y="130"/>
                  </a:lnTo>
                  <a:lnTo>
                    <a:pt x="110" y="134"/>
                  </a:lnTo>
                  <a:lnTo>
                    <a:pt x="104" y="138"/>
                  </a:lnTo>
                  <a:lnTo>
                    <a:pt x="100" y="146"/>
                  </a:lnTo>
                  <a:lnTo>
                    <a:pt x="98" y="150"/>
                  </a:lnTo>
                  <a:lnTo>
                    <a:pt x="96" y="158"/>
                  </a:lnTo>
                  <a:lnTo>
                    <a:pt x="96" y="168"/>
                  </a:lnTo>
                  <a:lnTo>
                    <a:pt x="94" y="168"/>
                  </a:lnTo>
                  <a:lnTo>
                    <a:pt x="90" y="1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01" name="Freeform 146"/>
            <p:cNvSpPr/>
            <p:nvPr/>
          </p:nvSpPr>
          <p:spPr bwMode="auto">
            <a:xfrm>
              <a:off x="4824626" y="4186665"/>
              <a:ext cx="185651" cy="329206"/>
            </a:xfrm>
            <a:custGeom>
              <a:avLst/>
              <a:gdLst>
                <a:gd name="T0" fmla="*/ 2147483647 w 127"/>
                <a:gd name="T1" fmla="*/ 2147483647 h 208"/>
                <a:gd name="T2" fmla="*/ 2147483647 w 127"/>
                <a:gd name="T3" fmla="*/ 2147483647 h 208"/>
                <a:gd name="T4" fmla="*/ 2147483647 w 127"/>
                <a:gd name="T5" fmla="*/ 2147483647 h 208"/>
                <a:gd name="T6" fmla="*/ 2147483647 w 127"/>
                <a:gd name="T7" fmla="*/ 2147483647 h 208"/>
                <a:gd name="T8" fmla="*/ 2147483647 w 127"/>
                <a:gd name="T9" fmla="*/ 2147483647 h 208"/>
                <a:gd name="T10" fmla="*/ 2147483647 w 127"/>
                <a:gd name="T11" fmla="*/ 2147483647 h 208"/>
                <a:gd name="T12" fmla="*/ 2147483647 w 127"/>
                <a:gd name="T13" fmla="*/ 2147483647 h 208"/>
                <a:gd name="T14" fmla="*/ 2147483647 w 127"/>
                <a:gd name="T15" fmla="*/ 2147483647 h 208"/>
                <a:gd name="T16" fmla="*/ 2147483647 w 127"/>
                <a:gd name="T17" fmla="*/ 2147483647 h 208"/>
                <a:gd name="T18" fmla="*/ 2147483647 w 127"/>
                <a:gd name="T19" fmla="*/ 2147483647 h 208"/>
                <a:gd name="T20" fmla="*/ 2147483647 w 127"/>
                <a:gd name="T21" fmla="*/ 2147483647 h 208"/>
                <a:gd name="T22" fmla="*/ 2147483647 w 127"/>
                <a:gd name="T23" fmla="*/ 2147483647 h 208"/>
                <a:gd name="T24" fmla="*/ 2147483647 w 127"/>
                <a:gd name="T25" fmla="*/ 2147483647 h 208"/>
                <a:gd name="T26" fmla="*/ 2147483647 w 127"/>
                <a:gd name="T27" fmla="*/ 2147483647 h 208"/>
                <a:gd name="T28" fmla="*/ 2147483647 w 127"/>
                <a:gd name="T29" fmla="*/ 2147483647 h 208"/>
                <a:gd name="T30" fmla="*/ 2147483647 w 127"/>
                <a:gd name="T31" fmla="*/ 2147483647 h 208"/>
                <a:gd name="T32" fmla="*/ 2147483647 w 127"/>
                <a:gd name="T33" fmla="*/ 2147483647 h 208"/>
                <a:gd name="T34" fmla="*/ 2147483647 w 127"/>
                <a:gd name="T35" fmla="*/ 2147483647 h 208"/>
                <a:gd name="T36" fmla="*/ 2147483647 w 127"/>
                <a:gd name="T37" fmla="*/ 2147483647 h 208"/>
                <a:gd name="T38" fmla="*/ 2147483647 w 127"/>
                <a:gd name="T39" fmla="*/ 2147483647 h 208"/>
                <a:gd name="T40" fmla="*/ 2147483647 w 127"/>
                <a:gd name="T41" fmla="*/ 2147483647 h 208"/>
                <a:gd name="T42" fmla="*/ 2147483647 w 127"/>
                <a:gd name="T43" fmla="*/ 2147483647 h 208"/>
                <a:gd name="T44" fmla="*/ 2147483647 w 127"/>
                <a:gd name="T45" fmla="*/ 2147483647 h 208"/>
                <a:gd name="T46" fmla="*/ 2147483647 w 127"/>
                <a:gd name="T47" fmla="*/ 2147483647 h 208"/>
                <a:gd name="T48" fmla="*/ 2147483647 w 127"/>
                <a:gd name="T49" fmla="*/ 2147483647 h 208"/>
                <a:gd name="T50" fmla="*/ 2147483647 w 127"/>
                <a:gd name="T51" fmla="*/ 2147483647 h 208"/>
                <a:gd name="T52" fmla="*/ 2147483647 w 127"/>
                <a:gd name="T53" fmla="*/ 2147483647 h 208"/>
                <a:gd name="T54" fmla="*/ 2147483647 w 127"/>
                <a:gd name="T55" fmla="*/ 2147483647 h 208"/>
                <a:gd name="T56" fmla="*/ 2147483647 w 127"/>
                <a:gd name="T57" fmla="*/ 2147483647 h 208"/>
                <a:gd name="T58" fmla="*/ 2147483647 w 127"/>
                <a:gd name="T59" fmla="*/ 2147483647 h 208"/>
                <a:gd name="T60" fmla="*/ 2147483647 w 127"/>
                <a:gd name="T61" fmla="*/ 2147483647 h 208"/>
                <a:gd name="T62" fmla="*/ 2147483647 w 127"/>
                <a:gd name="T63" fmla="*/ 2147483647 h 208"/>
                <a:gd name="T64" fmla="*/ 2147483647 w 127"/>
                <a:gd name="T65" fmla="*/ 2147483647 h 208"/>
                <a:gd name="T66" fmla="*/ 2147483647 w 127"/>
                <a:gd name="T67" fmla="*/ 2147483647 h 208"/>
                <a:gd name="T68" fmla="*/ 2147483647 w 127"/>
                <a:gd name="T69" fmla="*/ 2147483647 h 208"/>
                <a:gd name="T70" fmla="*/ 2147483647 w 127"/>
                <a:gd name="T71" fmla="*/ 2147483647 h 208"/>
                <a:gd name="T72" fmla="*/ 2147483647 w 127"/>
                <a:gd name="T73" fmla="*/ 2147483647 h 208"/>
                <a:gd name="T74" fmla="*/ 2147483647 w 127"/>
                <a:gd name="T75" fmla="*/ 2147483647 h 208"/>
                <a:gd name="T76" fmla="*/ 0 w 127"/>
                <a:gd name="T77" fmla="*/ 2147483647 h 20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208"/>
                <a:gd name="T119" fmla="*/ 127 w 127"/>
                <a:gd name="T120" fmla="*/ 208 h 20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208">
                  <a:moveTo>
                    <a:pt x="6" y="158"/>
                  </a:moveTo>
                  <a:lnTo>
                    <a:pt x="6" y="148"/>
                  </a:lnTo>
                  <a:lnTo>
                    <a:pt x="8" y="140"/>
                  </a:lnTo>
                  <a:lnTo>
                    <a:pt x="10" y="136"/>
                  </a:lnTo>
                  <a:lnTo>
                    <a:pt x="14" y="128"/>
                  </a:lnTo>
                  <a:lnTo>
                    <a:pt x="20" y="124"/>
                  </a:lnTo>
                  <a:lnTo>
                    <a:pt x="26" y="120"/>
                  </a:lnTo>
                  <a:lnTo>
                    <a:pt x="32" y="116"/>
                  </a:lnTo>
                  <a:lnTo>
                    <a:pt x="38" y="114"/>
                  </a:lnTo>
                  <a:lnTo>
                    <a:pt x="40" y="122"/>
                  </a:lnTo>
                  <a:lnTo>
                    <a:pt x="42" y="124"/>
                  </a:lnTo>
                  <a:lnTo>
                    <a:pt x="44" y="126"/>
                  </a:lnTo>
                  <a:lnTo>
                    <a:pt x="48" y="124"/>
                  </a:lnTo>
                  <a:lnTo>
                    <a:pt x="52" y="120"/>
                  </a:lnTo>
                  <a:lnTo>
                    <a:pt x="56" y="110"/>
                  </a:lnTo>
                  <a:lnTo>
                    <a:pt x="61" y="98"/>
                  </a:lnTo>
                  <a:lnTo>
                    <a:pt x="63" y="88"/>
                  </a:lnTo>
                  <a:lnTo>
                    <a:pt x="65" y="88"/>
                  </a:lnTo>
                  <a:lnTo>
                    <a:pt x="67" y="86"/>
                  </a:lnTo>
                  <a:lnTo>
                    <a:pt x="69" y="84"/>
                  </a:lnTo>
                  <a:lnTo>
                    <a:pt x="71" y="82"/>
                  </a:lnTo>
                  <a:lnTo>
                    <a:pt x="75" y="72"/>
                  </a:lnTo>
                  <a:lnTo>
                    <a:pt x="81" y="60"/>
                  </a:lnTo>
                  <a:lnTo>
                    <a:pt x="85" y="50"/>
                  </a:lnTo>
                  <a:lnTo>
                    <a:pt x="89" y="36"/>
                  </a:lnTo>
                  <a:lnTo>
                    <a:pt x="93" y="36"/>
                  </a:lnTo>
                  <a:lnTo>
                    <a:pt x="97" y="36"/>
                  </a:lnTo>
                  <a:lnTo>
                    <a:pt x="99" y="20"/>
                  </a:lnTo>
                  <a:lnTo>
                    <a:pt x="95" y="16"/>
                  </a:lnTo>
                  <a:lnTo>
                    <a:pt x="93" y="12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0"/>
                  </a:lnTo>
                  <a:lnTo>
                    <a:pt x="97" y="6"/>
                  </a:lnTo>
                  <a:lnTo>
                    <a:pt x="103" y="14"/>
                  </a:lnTo>
                  <a:lnTo>
                    <a:pt x="107" y="20"/>
                  </a:lnTo>
                  <a:lnTo>
                    <a:pt x="109" y="26"/>
                  </a:lnTo>
                  <a:lnTo>
                    <a:pt x="107" y="44"/>
                  </a:lnTo>
                  <a:lnTo>
                    <a:pt x="109" y="50"/>
                  </a:lnTo>
                  <a:lnTo>
                    <a:pt x="109" y="54"/>
                  </a:lnTo>
                  <a:lnTo>
                    <a:pt x="117" y="60"/>
                  </a:lnTo>
                  <a:lnTo>
                    <a:pt x="99" y="60"/>
                  </a:lnTo>
                  <a:lnTo>
                    <a:pt x="93" y="62"/>
                  </a:lnTo>
                  <a:lnTo>
                    <a:pt x="91" y="64"/>
                  </a:lnTo>
                  <a:lnTo>
                    <a:pt x="89" y="66"/>
                  </a:lnTo>
                  <a:lnTo>
                    <a:pt x="93" y="70"/>
                  </a:lnTo>
                  <a:lnTo>
                    <a:pt x="101" y="78"/>
                  </a:lnTo>
                  <a:lnTo>
                    <a:pt x="111" y="88"/>
                  </a:lnTo>
                  <a:lnTo>
                    <a:pt x="115" y="96"/>
                  </a:lnTo>
                  <a:lnTo>
                    <a:pt x="117" y="106"/>
                  </a:lnTo>
                  <a:lnTo>
                    <a:pt x="113" y="110"/>
                  </a:lnTo>
                  <a:lnTo>
                    <a:pt x="107" y="116"/>
                  </a:lnTo>
                  <a:lnTo>
                    <a:pt x="101" y="126"/>
                  </a:lnTo>
                  <a:lnTo>
                    <a:pt x="99" y="136"/>
                  </a:lnTo>
                  <a:lnTo>
                    <a:pt x="99" y="144"/>
                  </a:lnTo>
                  <a:lnTo>
                    <a:pt x="101" y="154"/>
                  </a:lnTo>
                  <a:lnTo>
                    <a:pt x="109" y="168"/>
                  </a:lnTo>
                  <a:lnTo>
                    <a:pt x="119" y="182"/>
                  </a:lnTo>
                  <a:lnTo>
                    <a:pt x="127" y="194"/>
                  </a:lnTo>
                  <a:lnTo>
                    <a:pt x="127" y="208"/>
                  </a:lnTo>
                  <a:lnTo>
                    <a:pt x="121" y="208"/>
                  </a:lnTo>
                  <a:lnTo>
                    <a:pt x="111" y="208"/>
                  </a:lnTo>
                  <a:lnTo>
                    <a:pt x="107" y="206"/>
                  </a:lnTo>
                  <a:lnTo>
                    <a:pt x="103" y="204"/>
                  </a:lnTo>
                  <a:lnTo>
                    <a:pt x="81" y="204"/>
                  </a:lnTo>
                  <a:lnTo>
                    <a:pt x="81" y="202"/>
                  </a:lnTo>
                  <a:lnTo>
                    <a:pt x="46" y="200"/>
                  </a:lnTo>
                  <a:lnTo>
                    <a:pt x="46" y="204"/>
                  </a:lnTo>
                  <a:lnTo>
                    <a:pt x="22" y="202"/>
                  </a:lnTo>
                  <a:lnTo>
                    <a:pt x="24" y="198"/>
                  </a:lnTo>
                  <a:lnTo>
                    <a:pt x="24" y="188"/>
                  </a:lnTo>
                  <a:lnTo>
                    <a:pt x="22" y="182"/>
                  </a:lnTo>
                  <a:lnTo>
                    <a:pt x="22" y="174"/>
                  </a:lnTo>
                  <a:lnTo>
                    <a:pt x="24" y="168"/>
                  </a:lnTo>
                  <a:lnTo>
                    <a:pt x="14" y="166"/>
                  </a:lnTo>
                  <a:lnTo>
                    <a:pt x="10" y="164"/>
                  </a:lnTo>
                  <a:lnTo>
                    <a:pt x="6" y="160"/>
                  </a:lnTo>
                  <a:lnTo>
                    <a:pt x="0" y="158"/>
                  </a:lnTo>
                  <a:lnTo>
                    <a:pt x="6" y="1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02" name="Freeform 147"/>
            <p:cNvSpPr/>
            <p:nvPr/>
          </p:nvSpPr>
          <p:spPr bwMode="auto">
            <a:xfrm>
              <a:off x="4838464" y="4503924"/>
              <a:ext cx="130301" cy="175222"/>
            </a:xfrm>
            <a:custGeom>
              <a:avLst/>
              <a:gdLst>
                <a:gd name="T0" fmla="*/ 2147483647 w 89"/>
                <a:gd name="T1" fmla="*/ 2147483647 h 110"/>
                <a:gd name="T2" fmla="*/ 2147483647 w 89"/>
                <a:gd name="T3" fmla="*/ 2147483647 h 110"/>
                <a:gd name="T4" fmla="*/ 2147483647 w 89"/>
                <a:gd name="T5" fmla="*/ 2147483647 h 110"/>
                <a:gd name="T6" fmla="*/ 2147483647 w 89"/>
                <a:gd name="T7" fmla="*/ 2147483647 h 110"/>
                <a:gd name="T8" fmla="*/ 2147483647 w 89"/>
                <a:gd name="T9" fmla="*/ 2147483647 h 110"/>
                <a:gd name="T10" fmla="*/ 2147483647 w 89"/>
                <a:gd name="T11" fmla="*/ 2147483647 h 110"/>
                <a:gd name="T12" fmla="*/ 0 w 89"/>
                <a:gd name="T13" fmla="*/ 2147483647 h 110"/>
                <a:gd name="T14" fmla="*/ 0 w 89"/>
                <a:gd name="T15" fmla="*/ 2147483647 h 110"/>
                <a:gd name="T16" fmla="*/ 2147483647 w 89"/>
                <a:gd name="T17" fmla="*/ 2147483647 h 110"/>
                <a:gd name="T18" fmla="*/ 2147483647 w 89"/>
                <a:gd name="T19" fmla="*/ 2147483647 h 110"/>
                <a:gd name="T20" fmla="*/ 2147483647 w 89"/>
                <a:gd name="T21" fmla="*/ 2147483647 h 110"/>
                <a:gd name="T22" fmla="*/ 2147483647 w 89"/>
                <a:gd name="T23" fmla="*/ 2147483647 h 110"/>
                <a:gd name="T24" fmla="*/ 2147483647 w 89"/>
                <a:gd name="T25" fmla="*/ 2147483647 h 110"/>
                <a:gd name="T26" fmla="*/ 2147483647 w 89"/>
                <a:gd name="T27" fmla="*/ 2147483647 h 110"/>
                <a:gd name="T28" fmla="*/ 2147483647 w 89"/>
                <a:gd name="T29" fmla="*/ 2147483647 h 110"/>
                <a:gd name="T30" fmla="*/ 2147483647 w 89"/>
                <a:gd name="T31" fmla="*/ 2147483647 h 110"/>
                <a:gd name="T32" fmla="*/ 2147483647 w 89"/>
                <a:gd name="T33" fmla="*/ 2147483647 h 110"/>
                <a:gd name="T34" fmla="*/ 2147483647 w 89"/>
                <a:gd name="T35" fmla="*/ 2147483647 h 110"/>
                <a:gd name="T36" fmla="*/ 2147483647 w 89"/>
                <a:gd name="T37" fmla="*/ 2147483647 h 110"/>
                <a:gd name="T38" fmla="*/ 2147483647 w 89"/>
                <a:gd name="T39" fmla="*/ 2147483647 h 110"/>
                <a:gd name="T40" fmla="*/ 2147483647 w 89"/>
                <a:gd name="T41" fmla="*/ 2147483647 h 110"/>
                <a:gd name="T42" fmla="*/ 2147483647 w 89"/>
                <a:gd name="T43" fmla="*/ 2147483647 h 110"/>
                <a:gd name="T44" fmla="*/ 2147483647 w 89"/>
                <a:gd name="T45" fmla="*/ 2147483647 h 110"/>
                <a:gd name="T46" fmla="*/ 2147483647 w 89"/>
                <a:gd name="T47" fmla="*/ 2147483647 h 110"/>
                <a:gd name="T48" fmla="*/ 2147483647 w 89"/>
                <a:gd name="T49" fmla="*/ 2147483647 h 110"/>
                <a:gd name="T50" fmla="*/ 2147483647 w 89"/>
                <a:gd name="T51" fmla="*/ 2147483647 h 110"/>
                <a:gd name="T52" fmla="*/ 2147483647 w 89"/>
                <a:gd name="T53" fmla="*/ 2147483647 h 110"/>
                <a:gd name="T54" fmla="*/ 2147483647 w 89"/>
                <a:gd name="T55" fmla="*/ 2147483647 h 110"/>
                <a:gd name="T56" fmla="*/ 2147483647 w 89"/>
                <a:gd name="T57" fmla="*/ 2147483647 h 110"/>
                <a:gd name="T58" fmla="*/ 2147483647 w 89"/>
                <a:gd name="T59" fmla="*/ 2147483647 h 110"/>
                <a:gd name="T60" fmla="*/ 2147483647 w 89"/>
                <a:gd name="T61" fmla="*/ 2147483647 h 110"/>
                <a:gd name="T62" fmla="*/ 2147483647 w 89"/>
                <a:gd name="T63" fmla="*/ 2147483647 h 110"/>
                <a:gd name="T64" fmla="*/ 2147483647 w 89"/>
                <a:gd name="T65" fmla="*/ 2147483647 h 110"/>
                <a:gd name="T66" fmla="*/ 2147483647 w 89"/>
                <a:gd name="T67" fmla="*/ 2147483647 h 110"/>
                <a:gd name="T68" fmla="*/ 2147483647 w 89"/>
                <a:gd name="T69" fmla="*/ 2147483647 h 110"/>
                <a:gd name="T70" fmla="*/ 2147483647 w 89"/>
                <a:gd name="T71" fmla="*/ 2147483647 h 110"/>
                <a:gd name="T72" fmla="*/ 2147483647 w 89"/>
                <a:gd name="T73" fmla="*/ 2147483647 h 110"/>
                <a:gd name="T74" fmla="*/ 2147483647 w 89"/>
                <a:gd name="T75" fmla="*/ 2147483647 h 110"/>
                <a:gd name="T76" fmla="*/ 2147483647 w 89"/>
                <a:gd name="T77" fmla="*/ 2147483647 h 110"/>
                <a:gd name="T78" fmla="*/ 2147483647 w 89"/>
                <a:gd name="T79" fmla="*/ 2147483647 h 110"/>
                <a:gd name="T80" fmla="*/ 2147483647 w 89"/>
                <a:gd name="T81" fmla="*/ 2147483647 h 110"/>
                <a:gd name="T82" fmla="*/ 2147483647 w 89"/>
                <a:gd name="T83" fmla="*/ 2147483647 h 110"/>
                <a:gd name="T84" fmla="*/ 2147483647 w 89"/>
                <a:gd name="T85" fmla="*/ 2147483647 h 110"/>
                <a:gd name="T86" fmla="*/ 2147483647 w 89"/>
                <a:gd name="T87" fmla="*/ 2147483647 h 110"/>
                <a:gd name="T88" fmla="*/ 2147483647 w 89"/>
                <a:gd name="T89" fmla="*/ 2147483647 h 110"/>
                <a:gd name="T90" fmla="*/ 2147483647 w 89"/>
                <a:gd name="T91" fmla="*/ 2147483647 h 110"/>
                <a:gd name="T92" fmla="*/ 2147483647 w 89"/>
                <a:gd name="T93" fmla="*/ 2147483647 h 110"/>
                <a:gd name="T94" fmla="*/ 2147483647 w 89"/>
                <a:gd name="T95" fmla="*/ 2147483647 h 110"/>
                <a:gd name="T96" fmla="*/ 2147483647 w 89"/>
                <a:gd name="T97" fmla="*/ 2147483647 h 110"/>
                <a:gd name="T98" fmla="*/ 2147483647 w 89"/>
                <a:gd name="T99" fmla="*/ 2147483647 h 110"/>
                <a:gd name="T100" fmla="*/ 2147483647 w 89"/>
                <a:gd name="T101" fmla="*/ 0 h 110"/>
                <a:gd name="T102" fmla="*/ 2147483647 w 89"/>
                <a:gd name="T103" fmla="*/ 2147483647 h 11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9"/>
                <a:gd name="T157" fmla="*/ 0 h 110"/>
                <a:gd name="T158" fmla="*/ 89 w 89"/>
                <a:gd name="T159" fmla="*/ 110 h 11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9" h="110">
                  <a:moveTo>
                    <a:pt x="36" y="24"/>
                  </a:moveTo>
                  <a:lnTo>
                    <a:pt x="26" y="24"/>
                  </a:lnTo>
                  <a:lnTo>
                    <a:pt x="20" y="24"/>
                  </a:lnTo>
                  <a:lnTo>
                    <a:pt x="8" y="22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4" y="76"/>
                  </a:lnTo>
                  <a:lnTo>
                    <a:pt x="8" y="82"/>
                  </a:lnTo>
                  <a:lnTo>
                    <a:pt x="14" y="88"/>
                  </a:lnTo>
                  <a:lnTo>
                    <a:pt x="30" y="100"/>
                  </a:lnTo>
                  <a:lnTo>
                    <a:pt x="34" y="104"/>
                  </a:lnTo>
                  <a:lnTo>
                    <a:pt x="38" y="110"/>
                  </a:lnTo>
                  <a:lnTo>
                    <a:pt x="42" y="108"/>
                  </a:lnTo>
                  <a:lnTo>
                    <a:pt x="44" y="106"/>
                  </a:lnTo>
                  <a:lnTo>
                    <a:pt x="46" y="104"/>
                  </a:lnTo>
                  <a:lnTo>
                    <a:pt x="44" y="100"/>
                  </a:lnTo>
                  <a:lnTo>
                    <a:pt x="42" y="98"/>
                  </a:lnTo>
                  <a:lnTo>
                    <a:pt x="42" y="96"/>
                  </a:lnTo>
                  <a:lnTo>
                    <a:pt x="44" y="90"/>
                  </a:lnTo>
                  <a:lnTo>
                    <a:pt x="46" y="88"/>
                  </a:lnTo>
                  <a:lnTo>
                    <a:pt x="55" y="84"/>
                  </a:lnTo>
                  <a:lnTo>
                    <a:pt x="55" y="80"/>
                  </a:lnTo>
                  <a:lnTo>
                    <a:pt x="59" y="76"/>
                  </a:lnTo>
                  <a:lnTo>
                    <a:pt x="63" y="78"/>
                  </a:lnTo>
                  <a:lnTo>
                    <a:pt x="65" y="82"/>
                  </a:lnTo>
                  <a:lnTo>
                    <a:pt x="67" y="86"/>
                  </a:lnTo>
                  <a:lnTo>
                    <a:pt x="71" y="88"/>
                  </a:lnTo>
                  <a:lnTo>
                    <a:pt x="75" y="86"/>
                  </a:lnTo>
                  <a:lnTo>
                    <a:pt x="79" y="84"/>
                  </a:lnTo>
                  <a:lnTo>
                    <a:pt x="81" y="86"/>
                  </a:lnTo>
                  <a:lnTo>
                    <a:pt x="83" y="86"/>
                  </a:lnTo>
                  <a:lnTo>
                    <a:pt x="85" y="84"/>
                  </a:lnTo>
                  <a:lnTo>
                    <a:pt x="85" y="80"/>
                  </a:lnTo>
                  <a:lnTo>
                    <a:pt x="87" y="74"/>
                  </a:lnTo>
                  <a:lnTo>
                    <a:pt x="87" y="52"/>
                  </a:lnTo>
                  <a:lnTo>
                    <a:pt x="83" y="50"/>
                  </a:lnTo>
                  <a:lnTo>
                    <a:pt x="83" y="46"/>
                  </a:lnTo>
                  <a:lnTo>
                    <a:pt x="81" y="44"/>
                  </a:lnTo>
                  <a:lnTo>
                    <a:pt x="81" y="40"/>
                  </a:lnTo>
                  <a:lnTo>
                    <a:pt x="83" y="36"/>
                  </a:lnTo>
                  <a:lnTo>
                    <a:pt x="83" y="32"/>
                  </a:lnTo>
                  <a:lnTo>
                    <a:pt x="87" y="30"/>
                  </a:lnTo>
                  <a:lnTo>
                    <a:pt x="89" y="26"/>
                  </a:lnTo>
                  <a:lnTo>
                    <a:pt x="87" y="20"/>
                  </a:lnTo>
                  <a:lnTo>
                    <a:pt x="83" y="18"/>
                  </a:lnTo>
                  <a:lnTo>
                    <a:pt x="77" y="18"/>
                  </a:lnTo>
                  <a:lnTo>
                    <a:pt x="69" y="18"/>
                  </a:lnTo>
                  <a:lnTo>
                    <a:pt x="71" y="2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03" name="Freeform 148"/>
            <p:cNvSpPr/>
            <p:nvPr/>
          </p:nvSpPr>
          <p:spPr bwMode="auto">
            <a:xfrm>
              <a:off x="4894966" y="4469410"/>
              <a:ext cx="170660" cy="242922"/>
            </a:xfrm>
            <a:custGeom>
              <a:avLst/>
              <a:gdLst>
                <a:gd name="T0" fmla="*/ 2147483647 w 117"/>
                <a:gd name="T1" fmla="*/ 2147483647 h 154"/>
                <a:gd name="T2" fmla="*/ 2147483647 w 117"/>
                <a:gd name="T3" fmla="*/ 2147483647 h 154"/>
                <a:gd name="T4" fmla="*/ 2147483647 w 117"/>
                <a:gd name="T5" fmla="*/ 2147483647 h 154"/>
                <a:gd name="T6" fmla="*/ 0 w 117"/>
                <a:gd name="T7" fmla="*/ 2147483647 h 154"/>
                <a:gd name="T8" fmla="*/ 2147483647 w 117"/>
                <a:gd name="T9" fmla="*/ 2147483647 h 154"/>
                <a:gd name="T10" fmla="*/ 2147483647 w 117"/>
                <a:gd name="T11" fmla="*/ 2147483647 h 154"/>
                <a:gd name="T12" fmla="*/ 2147483647 w 117"/>
                <a:gd name="T13" fmla="*/ 2147483647 h 154"/>
                <a:gd name="T14" fmla="*/ 2147483647 w 117"/>
                <a:gd name="T15" fmla="*/ 2147483647 h 154"/>
                <a:gd name="T16" fmla="*/ 2147483647 w 117"/>
                <a:gd name="T17" fmla="*/ 2147483647 h 154"/>
                <a:gd name="T18" fmla="*/ 2147483647 w 117"/>
                <a:gd name="T19" fmla="*/ 2147483647 h 154"/>
                <a:gd name="T20" fmla="*/ 2147483647 w 117"/>
                <a:gd name="T21" fmla="*/ 2147483647 h 154"/>
                <a:gd name="T22" fmla="*/ 2147483647 w 117"/>
                <a:gd name="T23" fmla="*/ 2147483647 h 154"/>
                <a:gd name="T24" fmla="*/ 2147483647 w 117"/>
                <a:gd name="T25" fmla="*/ 2147483647 h 154"/>
                <a:gd name="T26" fmla="*/ 2147483647 w 117"/>
                <a:gd name="T27" fmla="*/ 2147483647 h 154"/>
                <a:gd name="T28" fmla="*/ 2147483647 w 117"/>
                <a:gd name="T29" fmla="*/ 2147483647 h 154"/>
                <a:gd name="T30" fmla="*/ 2147483647 w 117"/>
                <a:gd name="T31" fmla="*/ 2147483647 h 154"/>
                <a:gd name="T32" fmla="*/ 2147483647 w 117"/>
                <a:gd name="T33" fmla="*/ 2147483647 h 154"/>
                <a:gd name="T34" fmla="*/ 2147483647 w 117"/>
                <a:gd name="T35" fmla="*/ 2147483647 h 154"/>
                <a:gd name="T36" fmla="*/ 2147483647 w 117"/>
                <a:gd name="T37" fmla="*/ 2147483647 h 154"/>
                <a:gd name="T38" fmla="*/ 2147483647 w 117"/>
                <a:gd name="T39" fmla="*/ 2147483647 h 154"/>
                <a:gd name="T40" fmla="*/ 2147483647 w 117"/>
                <a:gd name="T41" fmla="*/ 2147483647 h 154"/>
                <a:gd name="T42" fmla="*/ 2147483647 w 117"/>
                <a:gd name="T43" fmla="*/ 2147483647 h 154"/>
                <a:gd name="T44" fmla="*/ 2147483647 w 117"/>
                <a:gd name="T45" fmla="*/ 2147483647 h 154"/>
                <a:gd name="T46" fmla="*/ 2147483647 w 117"/>
                <a:gd name="T47" fmla="*/ 2147483647 h 154"/>
                <a:gd name="T48" fmla="*/ 2147483647 w 117"/>
                <a:gd name="T49" fmla="*/ 2147483647 h 154"/>
                <a:gd name="T50" fmla="*/ 2147483647 w 117"/>
                <a:gd name="T51" fmla="*/ 2147483647 h 154"/>
                <a:gd name="T52" fmla="*/ 2147483647 w 117"/>
                <a:gd name="T53" fmla="*/ 0 h 154"/>
                <a:gd name="T54" fmla="*/ 2147483647 w 117"/>
                <a:gd name="T55" fmla="*/ 2147483647 h 154"/>
                <a:gd name="T56" fmla="*/ 2147483647 w 117"/>
                <a:gd name="T57" fmla="*/ 2147483647 h 154"/>
                <a:gd name="T58" fmla="*/ 2147483647 w 117"/>
                <a:gd name="T59" fmla="*/ 2147483647 h 154"/>
                <a:gd name="T60" fmla="*/ 2147483647 w 117"/>
                <a:gd name="T61" fmla="*/ 2147483647 h 154"/>
                <a:gd name="T62" fmla="*/ 2147483647 w 117"/>
                <a:gd name="T63" fmla="*/ 2147483647 h 154"/>
                <a:gd name="T64" fmla="*/ 2147483647 w 117"/>
                <a:gd name="T65" fmla="*/ 2147483647 h 154"/>
                <a:gd name="T66" fmla="*/ 2147483647 w 117"/>
                <a:gd name="T67" fmla="*/ 2147483647 h 154"/>
                <a:gd name="T68" fmla="*/ 2147483647 w 117"/>
                <a:gd name="T69" fmla="*/ 2147483647 h 154"/>
                <a:gd name="T70" fmla="*/ 2147483647 w 117"/>
                <a:gd name="T71" fmla="*/ 2147483647 h 154"/>
                <a:gd name="T72" fmla="*/ 2147483647 w 117"/>
                <a:gd name="T73" fmla="*/ 2147483647 h 154"/>
                <a:gd name="T74" fmla="*/ 2147483647 w 117"/>
                <a:gd name="T75" fmla="*/ 2147483647 h 154"/>
                <a:gd name="T76" fmla="*/ 2147483647 w 117"/>
                <a:gd name="T77" fmla="*/ 2147483647 h 154"/>
                <a:gd name="T78" fmla="*/ 2147483647 w 117"/>
                <a:gd name="T79" fmla="*/ 2147483647 h 154"/>
                <a:gd name="T80" fmla="*/ 2147483647 w 117"/>
                <a:gd name="T81" fmla="*/ 2147483647 h 154"/>
                <a:gd name="T82" fmla="*/ 2147483647 w 117"/>
                <a:gd name="T83" fmla="*/ 2147483647 h 154"/>
                <a:gd name="T84" fmla="*/ 2147483647 w 117"/>
                <a:gd name="T85" fmla="*/ 2147483647 h 154"/>
                <a:gd name="T86" fmla="*/ 2147483647 w 117"/>
                <a:gd name="T87" fmla="*/ 2147483647 h 1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7"/>
                <a:gd name="T133" fmla="*/ 0 h 154"/>
                <a:gd name="T134" fmla="*/ 117 w 117"/>
                <a:gd name="T135" fmla="*/ 154 h 15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7" h="154">
                  <a:moveTo>
                    <a:pt x="27" y="150"/>
                  </a:moveTo>
                  <a:lnTo>
                    <a:pt x="27" y="148"/>
                  </a:lnTo>
                  <a:lnTo>
                    <a:pt x="25" y="146"/>
                  </a:lnTo>
                  <a:lnTo>
                    <a:pt x="21" y="148"/>
                  </a:lnTo>
                  <a:lnTo>
                    <a:pt x="17" y="150"/>
                  </a:lnTo>
                  <a:lnTo>
                    <a:pt x="13" y="154"/>
                  </a:lnTo>
                  <a:lnTo>
                    <a:pt x="4" y="136"/>
                  </a:lnTo>
                  <a:lnTo>
                    <a:pt x="0" y="132"/>
                  </a:lnTo>
                  <a:lnTo>
                    <a:pt x="4" y="130"/>
                  </a:lnTo>
                  <a:lnTo>
                    <a:pt x="6" y="128"/>
                  </a:lnTo>
                  <a:lnTo>
                    <a:pt x="8" y="126"/>
                  </a:lnTo>
                  <a:lnTo>
                    <a:pt x="6" y="122"/>
                  </a:lnTo>
                  <a:lnTo>
                    <a:pt x="4" y="120"/>
                  </a:lnTo>
                  <a:lnTo>
                    <a:pt x="4" y="118"/>
                  </a:lnTo>
                  <a:lnTo>
                    <a:pt x="6" y="112"/>
                  </a:lnTo>
                  <a:lnTo>
                    <a:pt x="8" y="110"/>
                  </a:lnTo>
                  <a:lnTo>
                    <a:pt x="17" y="106"/>
                  </a:lnTo>
                  <a:lnTo>
                    <a:pt x="17" y="102"/>
                  </a:lnTo>
                  <a:lnTo>
                    <a:pt x="21" y="98"/>
                  </a:lnTo>
                  <a:lnTo>
                    <a:pt x="25" y="100"/>
                  </a:lnTo>
                  <a:lnTo>
                    <a:pt x="27" y="104"/>
                  </a:lnTo>
                  <a:lnTo>
                    <a:pt x="29" y="108"/>
                  </a:lnTo>
                  <a:lnTo>
                    <a:pt x="33" y="110"/>
                  </a:lnTo>
                  <a:lnTo>
                    <a:pt x="37" y="108"/>
                  </a:lnTo>
                  <a:lnTo>
                    <a:pt x="41" y="106"/>
                  </a:lnTo>
                  <a:lnTo>
                    <a:pt x="43" y="108"/>
                  </a:lnTo>
                  <a:lnTo>
                    <a:pt x="45" y="108"/>
                  </a:lnTo>
                  <a:lnTo>
                    <a:pt x="47" y="106"/>
                  </a:lnTo>
                  <a:lnTo>
                    <a:pt x="47" y="102"/>
                  </a:lnTo>
                  <a:lnTo>
                    <a:pt x="49" y="96"/>
                  </a:lnTo>
                  <a:lnTo>
                    <a:pt x="49" y="74"/>
                  </a:lnTo>
                  <a:lnTo>
                    <a:pt x="45" y="72"/>
                  </a:lnTo>
                  <a:lnTo>
                    <a:pt x="45" y="68"/>
                  </a:lnTo>
                  <a:lnTo>
                    <a:pt x="43" y="66"/>
                  </a:lnTo>
                  <a:lnTo>
                    <a:pt x="43" y="62"/>
                  </a:lnTo>
                  <a:lnTo>
                    <a:pt x="45" y="58"/>
                  </a:lnTo>
                  <a:lnTo>
                    <a:pt x="45" y="54"/>
                  </a:lnTo>
                  <a:lnTo>
                    <a:pt x="49" y="52"/>
                  </a:lnTo>
                  <a:lnTo>
                    <a:pt x="51" y="48"/>
                  </a:lnTo>
                  <a:lnTo>
                    <a:pt x="49" y="42"/>
                  </a:lnTo>
                  <a:lnTo>
                    <a:pt x="45" y="40"/>
                  </a:lnTo>
                  <a:lnTo>
                    <a:pt x="39" y="40"/>
                  </a:lnTo>
                  <a:lnTo>
                    <a:pt x="31" y="40"/>
                  </a:lnTo>
                  <a:lnTo>
                    <a:pt x="33" y="26"/>
                  </a:lnTo>
                  <a:lnTo>
                    <a:pt x="55" y="26"/>
                  </a:lnTo>
                  <a:lnTo>
                    <a:pt x="59" y="28"/>
                  </a:lnTo>
                  <a:lnTo>
                    <a:pt x="63" y="30"/>
                  </a:lnTo>
                  <a:lnTo>
                    <a:pt x="73" y="30"/>
                  </a:lnTo>
                  <a:lnTo>
                    <a:pt x="79" y="30"/>
                  </a:lnTo>
                  <a:lnTo>
                    <a:pt x="79" y="16"/>
                  </a:lnTo>
                  <a:lnTo>
                    <a:pt x="83" y="10"/>
                  </a:lnTo>
                  <a:lnTo>
                    <a:pt x="87" y="4"/>
                  </a:lnTo>
                  <a:lnTo>
                    <a:pt x="93" y="0"/>
                  </a:lnTo>
                  <a:lnTo>
                    <a:pt x="103" y="0"/>
                  </a:lnTo>
                  <a:lnTo>
                    <a:pt x="113" y="0"/>
                  </a:lnTo>
                  <a:lnTo>
                    <a:pt x="113" y="2"/>
                  </a:lnTo>
                  <a:lnTo>
                    <a:pt x="115" y="4"/>
                  </a:lnTo>
                  <a:lnTo>
                    <a:pt x="115" y="6"/>
                  </a:lnTo>
                  <a:lnTo>
                    <a:pt x="117" y="10"/>
                  </a:lnTo>
                  <a:lnTo>
                    <a:pt x="115" y="20"/>
                  </a:lnTo>
                  <a:lnTo>
                    <a:pt x="111" y="34"/>
                  </a:lnTo>
                  <a:lnTo>
                    <a:pt x="99" y="64"/>
                  </a:lnTo>
                  <a:lnTo>
                    <a:pt x="99" y="68"/>
                  </a:lnTo>
                  <a:lnTo>
                    <a:pt x="99" y="70"/>
                  </a:lnTo>
                  <a:lnTo>
                    <a:pt x="101" y="74"/>
                  </a:lnTo>
                  <a:lnTo>
                    <a:pt x="99" y="78"/>
                  </a:lnTo>
                  <a:lnTo>
                    <a:pt x="97" y="82"/>
                  </a:lnTo>
                  <a:lnTo>
                    <a:pt x="93" y="84"/>
                  </a:lnTo>
                  <a:lnTo>
                    <a:pt x="89" y="88"/>
                  </a:lnTo>
                  <a:lnTo>
                    <a:pt x="85" y="92"/>
                  </a:lnTo>
                  <a:lnTo>
                    <a:pt x="83" y="102"/>
                  </a:lnTo>
                  <a:lnTo>
                    <a:pt x="79" y="106"/>
                  </a:lnTo>
                  <a:lnTo>
                    <a:pt x="75" y="108"/>
                  </a:lnTo>
                  <a:lnTo>
                    <a:pt x="75" y="122"/>
                  </a:lnTo>
                  <a:lnTo>
                    <a:pt x="71" y="134"/>
                  </a:lnTo>
                  <a:lnTo>
                    <a:pt x="69" y="142"/>
                  </a:lnTo>
                  <a:lnTo>
                    <a:pt x="65" y="148"/>
                  </a:lnTo>
                  <a:lnTo>
                    <a:pt x="61" y="150"/>
                  </a:lnTo>
                  <a:lnTo>
                    <a:pt x="55" y="150"/>
                  </a:lnTo>
                  <a:lnTo>
                    <a:pt x="51" y="150"/>
                  </a:lnTo>
                  <a:lnTo>
                    <a:pt x="49" y="150"/>
                  </a:lnTo>
                  <a:lnTo>
                    <a:pt x="49" y="146"/>
                  </a:lnTo>
                  <a:lnTo>
                    <a:pt x="45" y="146"/>
                  </a:lnTo>
                  <a:lnTo>
                    <a:pt x="43" y="146"/>
                  </a:lnTo>
                  <a:lnTo>
                    <a:pt x="41" y="148"/>
                  </a:lnTo>
                  <a:lnTo>
                    <a:pt x="39" y="150"/>
                  </a:lnTo>
                  <a:lnTo>
                    <a:pt x="35" y="150"/>
                  </a:lnTo>
                  <a:lnTo>
                    <a:pt x="33" y="150"/>
                  </a:lnTo>
                  <a:lnTo>
                    <a:pt x="27" y="1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04" name="Freeform 149"/>
            <p:cNvSpPr/>
            <p:nvPr/>
          </p:nvSpPr>
          <p:spPr bwMode="auto">
            <a:xfrm>
              <a:off x="4904191" y="5065432"/>
              <a:ext cx="307880" cy="342480"/>
            </a:xfrm>
            <a:custGeom>
              <a:avLst/>
              <a:gdLst>
                <a:gd name="T0" fmla="*/ 2147483647 w 211"/>
                <a:gd name="T1" fmla="*/ 2147483647 h 216"/>
                <a:gd name="T2" fmla="*/ 2147483647 w 211"/>
                <a:gd name="T3" fmla="*/ 2147483647 h 216"/>
                <a:gd name="T4" fmla="*/ 2147483647 w 211"/>
                <a:gd name="T5" fmla="*/ 2147483647 h 216"/>
                <a:gd name="T6" fmla="*/ 2147483647 w 211"/>
                <a:gd name="T7" fmla="*/ 2147483647 h 216"/>
                <a:gd name="T8" fmla="*/ 2147483647 w 211"/>
                <a:gd name="T9" fmla="*/ 2147483647 h 216"/>
                <a:gd name="T10" fmla="*/ 2147483647 w 211"/>
                <a:gd name="T11" fmla="*/ 2147483647 h 216"/>
                <a:gd name="T12" fmla="*/ 2147483647 w 211"/>
                <a:gd name="T13" fmla="*/ 2147483647 h 216"/>
                <a:gd name="T14" fmla="*/ 2147483647 w 211"/>
                <a:gd name="T15" fmla="*/ 2147483647 h 216"/>
                <a:gd name="T16" fmla="*/ 2147483647 w 211"/>
                <a:gd name="T17" fmla="*/ 0 h 216"/>
                <a:gd name="T18" fmla="*/ 2147483647 w 211"/>
                <a:gd name="T19" fmla="*/ 0 h 216"/>
                <a:gd name="T20" fmla="*/ 2147483647 w 211"/>
                <a:gd name="T21" fmla="*/ 2147483647 h 216"/>
                <a:gd name="T22" fmla="*/ 2147483647 w 211"/>
                <a:gd name="T23" fmla="*/ 2147483647 h 216"/>
                <a:gd name="T24" fmla="*/ 0 w 211"/>
                <a:gd name="T25" fmla="*/ 0 h 216"/>
                <a:gd name="T26" fmla="*/ 2147483647 w 211"/>
                <a:gd name="T27" fmla="*/ 2147483647 h 216"/>
                <a:gd name="T28" fmla="*/ 2147483647 w 211"/>
                <a:gd name="T29" fmla="*/ 2147483647 h 216"/>
                <a:gd name="T30" fmla="*/ 2147483647 w 211"/>
                <a:gd name="T31" fmla="*/ 2147483647 h 216"/>
                <a:gd name="T32" fmla="*/ 2147483647 w 211"/>
                <a:gd name="T33" fmla="*/ 2147483647 h 216"/>
                <a:gd name="T34" fmla="*/ 2147483647 w 211"/>
                <a:gd name="T35" fmla="*/ 2147483647 h 216"/>
                <a:gd name="T36" fmla="*/ 2147483647 w 211"/>
                <a:gd name="T37" fmla="*/ 2147483647 h 216"/>
                <a:gd name="T38" fmla="*/ 2147483647 w 211"/>
                <a:gd name="T39" fmla="*/ 2147483647 h 216"/>
                <a:gd name="T40" fmla="*/ 2147483647 w 211"/>
                <a:gd name="T41" fmla="*/ 2147483647 h 216"/>
                <a:gd name="T42" fmla="*/ 2147483647 w 211"/>
                <a:gd name="T43" fmla="*/ 2147483647 h 216"/>
                <a:gd name="T44" fmla="*/ 2147483647 w 211"/>
                <a:gd name="T45" fmla="*/ 2147483647 h 216"/>
                <a:gd name="T46" fmla="*/ 2147483647 w 211"/>
                <a:gd name="T47" fmla="*/ 2147483647 h 216"/>
                <a:gd name="T48" fmla="*/ 2147483647 w 211"/>
                <a:gd name="T49" fmla="*/ 2147483647 h 216"/>
                <a:gd name="T50" fmla="*/ 2147483647 w 211"/>
                <a:gd name="T51" fmla="*/ 2147483647 h 216"/>
                <a:gd name="T52" fmla="*/ 2147483647 w 211"/>
                <a:gd name="T53" fmla="*/ 2147483647 h 216"/>
                <a:gd name="T54" fmla="*/ 2147483647 w 211"/>
                <a:gd name="T55" fmla="*/ 2147483647 h 216"/>
                <a:gd name="T56" fmla="*/ 2147483647 w 211"/>
                <a:gd name="T57" fmla="*/ 2147483647 h 216"/>
                <a:gd name="T58" fmla="*/ 2147483647 w 211"/>
                <a:gd name="T59" fmla="*/ 2147483647 h 216"/>
                <a:gd name="T60" fmla="*/ 2147483647 w 211"/>
                <a:gd name="T61" fmla="*/ 2147483647 h 216"/>
                <a:gd name="T62" fmla="*/ 2147483647 w 211"/>
                <a:gd name="T63" fmla="*/ 2147483647 h 216"/>
                <a:gd name="T64" fmla="*/ 2147483647 w 211"/>
                <a:gd name="T65" fmla="*/ 2147483647 h 216"/>
                <a:gd name="T66" fmla="*/ 2147483647 w 211"/>
                <a:gd name="T67" fmla="*/ 2147483647 h 216"/>
                <a:gd name="T68" fmla="*/ 2147483647 w 211"/>
                <a:gd name="T69" fmla="*/ 2147483647 h 216"/>
                <a:gd name="T70" fmla="*/ 2147483647 w 211"/>
                <a:gd name="T71" fmla="*/ 2147483647 h 216"/>
                <a:gd name="T72" fmla="*/ 2147483647 w 211"/>
                <a:gd name="T73" fmla="*/ 2147483647 h 216"/>
                <a:gd name="T74" fmla="*/ 2147483647 w 211"/>
                <a:gd name="T75" fmla="*/ 2147483647 h 216"/>
                <a:gd name="T76" fmla="*/ 2147483647 w 211"/>
                <a:gd name="T77" fmla="*/ 2147483647 h 216"/>
                <a:gd name="T78" fmla="*/ 2147483647 w 211"/>
                <a:gd name="T79" fmla="*/ 2147483647 h 216"/>
                <a:gd name="T80" fmla="*/ 2147483647 w 211"/>
                <a:gd name="T81" fmla="*/ 2147483647 h 216"/>
                <a:gd name="T82" fmla="*/ 2147483647 w 211"/>
                <a:gd name="T83" fmla="*/ 2147483647 h 216"/>
                <a:gd name="T84" fmla="*/ 2147483647 w 211"/>
                <a:gd name="T85" fmla="*/ 2147483647 h 216"/>
                <a:gd name="T86" fmla="*/ 2147483647 w 211"/>
                <a:gd name="T87" fmla="*/ 2147483647 h 216"/>
                <a:gd name="T88" fmla="*/ 2147483647 w 211"/>
                <a:gd name="T89" fmla="*/ 2147483647 h 216"/>
                <a:gd name="T90" fmla="*/ 2147483647 w 211"/>
                <a:gd name="T91" fmla="*/ 2147483647 h 216"/>
                <a:gd name="T92" fmla="*/ 2147483647 w 211"/>
                <a:gd name="T93" fmla="*/ 2147483647 h 216"/>
                <a:gd name="T94" fmla="*/ 2147483647 w 211"/>
                <a:gd name="T95" fmla="*/ 2147483647 h 216"/>
                <a:gd name="T96" fmla="*/ 2147483647 w 211"/>
                <a:gd name="T97" fmla="*/ 2147483647 h 216"/>
                <a:gd name="T98" fmla="*/ 2147483647 w 211"/>
                <a:gd name="T99" fmla="*/ 2147483647 h 216"/>
                <a:gd name="T100" fmla="*/ 2147483647 w 211"/>
                <a:gd name="T101" fmla="*/ 2147483647 h 216"/>
                <a:gd name="T102" fmla="*/ 2147483647 w 211"/>
                <a:gd name="T103" fmla="*/ 2147483647 h 216"/>
                <a:gd name="T104" fmla="*/ 2147483647 w 211"/>
                <a:gd name="T105" fmla="*/ 2147483647 h 216"/>
                <a:gd name="T106" fmla="*/ 2147483647 w 211"/>
                <a:gd name="T107" fmla="*/ 2147483647 h 216"/>
                <a:gd name="T108" fmla="*/ 2147483647 w 211"/>
                <a:gd name="T109" fmla="*/ 2147483647 h 216"/>
                <a:gd name="T110" fmla="*/ 2147483647 w 211"/>
                <a:gd name="T111" fmla="*/ 2147483647 h 2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11"/>
                <a:gd name="T169" fmla="*/ 0 h 216"/>
                <a:gd name="T170" fmla="*/ 211 w 211"/>
                <a:gd name="T171" fmla="*/ 216 h 2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11" h="216">
                  <a:moveTo>
                    <a:pt x="181" y="8"/>
                  </a:moveTo>
                  <a:lnTo>
                    <a:pt x="159" y="16"/>
                  </a:lnTo>
                  <a:lnTo>
                    <a:pt x="117" y="16"/>
                  </a:lnTo>
                  <a:lnTo>
                    <a:pt x="107" y="12"/>
                  </a:lnTo>
                  <a:lnTo>
                    <a:pt x="105" y="10"/>
                  </a:lnTo>
                  <a:lnTo>
                    <a:pt x="101" y="6"/>
                  </a:lnTo>
                  <a:lnTo>
                    <a:pt x="33" y="6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16"/>
                  </a:lnTo>
                  <a:lnTo>
                    <a:pt x="7" y="30"/>
                  </a:lnTo>
                  <a:lnTo>
                    <a:pt x="13" y="42"/>
                  </a:lnTo>
                  <a:lnTo>
                    <a:pt x="21" y="54"/>
                  </a:lnTo>
                  <a:lnTo>
                    <a:pt x="29" y="66"/>
                  </a:lnTo>
                  <a:lnTo>
                    <a:pt x="37" y="76"/>
                  </a:lnTo>
                  <a:lnTo>
                    <a:pt x="39" y="90"/>
                  </a:lnTo>
                  <a:lnTo>
                    <a:pt x="41" y="104"/>
                  </a:lnTo>
                  <a:lnTo>
                    <a:pt x="41" y="126"/>
                  </a:lnTo>
                  <a:lnTo>
                    <a:pt x="43" y="152"/>
                  </a:lnTo>
                  <a:lnTo>
                    <a:pt x="45" y="174"/>
                  </a:lnTo>
                  <a:lnTo>
                    <a:pt x="49" y="184"/>
                  </a:lnTo>
                  <a:lnTo>
                    <a:pt x="53" y="194"/>
                  </a:lnTo>
                  <a:lnTo>
                    <a:pt x="61" y="204"/>
                  </a:lnTo>
                  <a:lnTo>
                    <a:pt x="69" y="212"/>
                  </a:lnTo>
                  <a:lnTo>
                    <a:pt x="73" y="208"/>
                  </a:lnTo>
                  <a:lnTo>
                    <a:pt x="75" y="204"/>
                  </a:lnTo>
                  <a:lnTo>
                    <a:pt x="79" y="204"/>
                  </a:lnTo>
                  <a:lnTo>
                    <a:pt x="83" y="210"/>
                  </a:lnTo>
                  <a:lnTo>
                    <a:pt x="89" y="214"/>
                  </a:lnTo>
                  <a:lnTo>
                    <a:pt x="93" y="216"/>
                  </a:lnTo>
                  <a:lnTo>
                    <a:pt x="101" y="216"/>
                  </a:lnTo>
                  <a:lnTo>
                    <a:pt x="111" y="216"/>
                  </a:lnTo>
                  <a:lnTo>
                    <a:pt x="117" y="212"/>
                  </a:lnTo>
                  <a:lnTo>
                    <a:pt x="121" y="208"/>
                  </a:lnTo>
                  <a:lnTo>
                    <a:pt x="125" y="206"/>
                  </a:lnTo>
                  <a:lnTo>
                    <a:pt x="123" y="144"/>
                  </a:lnTo>
                  <a:lnTo>
                    <a:pt x="123" y="90"/>
                  </a:lnTo>
                  <a:lnTo>
                    <a:pt x="143" y="90"/>
                  </a:lnTo>
                  <a:lnTo>
                    <a:pt x="143" y="22"/>
                  </a:lnTo>
                  <a:lnTo>
                    <a:pt x="165" y="20"/>
                  </a:lnTo>
                  <a:lnTo>
                    <a:pt x="183" y="18"/>
                  </a:lnTo>
                  <a:lnTo>
                    <a:pt x="187" y="24"/>
                  </a:lnTo>
                  <a:lnTo>
                    <a:pt x="201" y="18"/>
                  </a:lnTo>
                  <a:lnTo>
                    <a:pt x="205" y="14"/>
                  </a:lnTo>
                  <a:lnTo>
                    <a:pt x="211" y="12"/>
                  </a:lnTo>
                  <a:lnTo>
                    <a:pt x="205" y="8"/>
                  </a:lnTo>
                  <a:lnTo>
                    <a:pt x="201" y="6"/>
                  </a:lnTo>
                  <a:lnTo>
                    <a:pt x="193" y="8"/>
                  </a:lnTo>
                  <a:lnTo>
                    <a:pt x="187" y="10"/>
                  </a:lnTo>
                  <a:lnTo>
                    <a:pt x="183" y="8"/>
                  </a:lnTo>
                  <a:lnTo>
                    <a:pt x="181" y="6"/>
                  </a:lnTo>
                  <a:lnTo>
                    <a:pt x="181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05" name="Freeform 150"/>
            <p:cNvSpPr/>
            <p:nvPr/>
          </p:nvSpPr>
          <p:spPr bwMode="auto">
            <a:xfrm>
              <a:off x="5478438" y="4049938"/>
              <a:ext cx="154517" cy="156638"/>
            </a:xfrm>
            <a:custGeom>
              <a:avLst/>
              <a:gdLst>
                <a:gd name="T0" fmla="*/ 2147483647 w 106"/>
                <a:gd name="T1" fmla="*/ 0 h 98"/>
                <a:gd name="T2" fmla="*/ 2147483647 w 106"/>
                <a:gd name="T3" fmla="*/ 2147483647 h 98"/>
                <a:gd name="T4" fmla="*/ 2147483647 w 106"/>
                <a:gd name="T5" fmla="*/ 2147483647 h 98"/>
                <a:gd name="T6" fmla="*/ 2147483647 w 106"/>
                <a:gd name="T7" fmla="*/ 2147483647 h 98"/>
                <a:gd name="T8" fmla="*/ 2147483647 w 106"/>
                <a:gd name="T9" fmla="*/ 2147483647 h 98"/>
                <a:gd name="T10" fmla="*/ 2147483647 w 106"/>
                <a:gd name="T11" fmla="*/ 2147483647 h 98"/>
                <a:gd name="T12" fmla="*/ 2147483647 w 106"/>
                <a:gd name="T13" fmla="*/ 2147483647 h 98"/>
                <a:gd name="T14" fmla="*/ 0 w 106"/>
                <a:gd name="T15" fmla="*/ 2147483647 h 98"/>
                <a:gd name="T16" fmla="*/ 0 w 106"/>
                <a:gd name="T17" fmla="*/ 2147483647 h 98"/>
                <a:gd name="T18" fmla="*/ 2147483647 w 106"/>
                <a:gd name="T19" fmla="*/ 2147483647 h 98"/>
                <a:gd name="T20" fmla="*/ 2147483647 w 106"/>
                <a:gd name="T21" fmla="*/ 2147483647 h 98"/>
                <a:gd name="T22" fmla="*/ 2147483647 w 106"/>
                <a:gd name="T23" fmla="*/ 2147483647 h 98"/>
                <a:gd name="T24" fmla="*/ 2147483647 w 106"/>
                <a:gd name="T25" fmla="*/ 2147483647 h 98"/>
                <a:gd name="T26" fmla="*/ 2147483647 w 106"/>
                <a:gd name="T27" fmla="*/ 2147483647 h 98"/>
                <a:gd name="T28" fmla="*/ 2147483647 w 106"/>
                <a:gd name="T29" fmla="*/ 2147483647 h 98"/>
                <a:gd name="T30" fmla="*/ 2147483647 w 106"/>
                <a:gd name="T31" fmla="*/ 2147483647 h 98"/>
                <a:gd name="T32" fmla="*/ 2147483647 w 106"/>
                <a:gd name="T33" fmla="*/ 2147483647 h 98"/>
                <a:gd name="T34" fmla="*/ 2147483647 w 106"/>
                <a:gd name="T35" fmla="*/ 2147483647 h 98"/>
                <a:gd name="T36" fmla="*/ 2147483647 w 106"/>
                <a:gd name="T37" fmla="*/ 2147483647 h 98"/>
                <a:gd name="T38" fmla="*/ 2147483647 w 106"/>
                <a:gd name="T39" fmla="*/ 2147483647 h 98"/>
                <a:gd name="T40" fmla="*/ 2147483647 w 106"/>
                <a:gd name="T41" fmla="*/ 2147483647 h 98"/>
                <a:gd name="T42" fmla="*/ 2147483647 w 106"/>
                <a:gd name="T43" fmla="*/ 2147483647 h 98"/>
                <a:gd name="T44" fmla="*/ 2147483647 w 106"/>
                <a:gd name="T45" fmla="*/ 2147483647 h 98"/>
                <a:gd name="T46" fmla="*/ 2147483647 w 106"/>
                <a:gd name="T47" fmla="*/ 2147483647 h 98"/>
                <a:gd name="T48" fmla="*/ 2147483647 w 106"/>
                <a:gd name="T49" fmla="*/ 2147483647 h 98"/>
                <a:gd name="T50" fmla="*/ 2147483647 w 106"/>
                <a:gd name="T51" fmla="*/ 2147483647 h 98"/>
                <a:gd name="T52" fmla="*/ 2147483647 w 106"/>
                <a:gd name="T53" fmla="*/ 0 h 9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6"/>
                <a:gd name="T82" fmla="*/ 0 h 98"/>
                <a:gd name="T83" fmla="*/ 106 w 106"/>
                <a:gd name="T84" fmla="*/ 98 h 9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6" h="98">
                  <a:moveTo>
                    <a:pt x="32" y="0"/>
                  </a:moveTo>
                  <a:lnTo>
                    <a:pt x="28" y="4"/>
                  </a:lnTo>
                  <a:lnTo>
                    <a:pt x="22" y="10"/>
                  </a:lnTo>
                  <a:lnTo>
                    <a:pt x="14" y="14"/>
                  </a:lnTo>
                  <a:lnTo>
                    <a:pt x="6" y="16"/>
                  </a:lnTo>
                  <a:lnTo>
                    <a:pt x="6" y="26"/>
                  </a:lnTo>
                  <a:lnTo>
                    <a:pt x="4" y="34"/>
                  </a:lnTo>
                  <a:lnTo>
                    <a:pt x="0" y="46"/>
                  </a:lnTo>
                  <a:lnTo>
                    <a:pt x="0" y="62"/>
                  </a:lnTo>
                  <a:lnTo>
                    <a:pt x="18" y="62"/>
                  </a:lnTo>
                  <a:lnTo>
                    <a:pt x="24" y="64"/>
                  </a:lnTo>
                  <a:lnTo>
                    <a:pt x="28" y="54"/>
                  </a:lnTo>
                  <a:lnTo>
                    <a:pt x="38" y="58"/>
                  </a:lnTo>
                  <a:lnTo>
                    <a:pt x="54" y="58"/>
                  </a:lnTo>
                  <a:lnTo>
                    <a:pt x="68" y="62"/>
                  </a:lnTo>
                  <a:lnTo>
                    <a:pt x="82" y="76"/>
                  </a:lnTo>
                  <a:lnTo>
                    <a:pt x="96" y="92"/>
                  </a:lnTo>
                  <a:lnTo>
                    <a:pt x="102" y="98"/>
                  </a:lnTo>
                  <a:lnTo>
                    <a:pt x="106" y="94"/>
                  </a:lnTo>
                  <a:lnTo>
                    <a:pt x="96" y="80"/>
                  </a:lnTo>
                  <a:lnTo>
                    <a:pt x="86" y="68"/>
                  </a:lnTo>
                  <a:lnTo>
                    <a:pt x="74" y="56"/>
                  </a:lnTo>
                  <a:lnTo>
                    <a:pt x="62" y="48"/>
                  </a:lnTo>
                  <a:lnTo>
                    <a:pt x="52" y="42"/>
                  </a:lnTo>
                  <a:lnTo>
                    <a:pt x="46" y="30"/>
                  </a:lnTo>
                  <a:lnTo>
                    <a:pt x="40" y="14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06" name="Freeform 152"/>
            <p:cNvSpPr/>
            <p:nvPr/>
          </p:nvSpPr>
          <p:spPr bwMode="auto">
            <a:xfrm>
              <a:off x="4248071" y="4172063"/>
              <a:ext cx="68033" cy="18584"/>
            </a:xfrm>
            <a:custGeom>
              <a:avLst/>
              <a:gdLst>
                <a:gd name="T0" fmla="*/ 2147483647 w 46"/>
                <a:gd name="T1" fmla="*/ 2147483647 h 12"/>
                <a:gd name="T2" fmla="*/ 2147483647 w 46"/>
                <a:gd name="T3" fmla="*/ 2147483647 h 12"/>
                <a:gd name="T4" fmla="*/ 2147483647 w 46"/>
                <a:gd name="T5" fmla="*/ 2147483647 h 12"/>
                <a:gd name="T6" fmla="*/ 2147483647 w 46"/>
                <a:gd name="T7" fmla="*/ 2147483647 h 12"/>
                <a:gd name="T8" fmla="*/ 2147483647 w 46"/>
                <a:gd name="T9" fmla="*/ 2147483647 h 12"/>
                <a:gd name="T10" fmla="*/ 2147483647 w 46"/>
                <a:gd name="T11" fmla="*/ 0 h 12"/>
                <a:gd name="T12" fmla="*/ 2147483647 w 46"/>
                <a:gd name="T13" fmla="*/ 2147483647 h 12"/>
                <a:gd name="T14" fmla="*/ 2147483647 w 46"/>
                <a:gd name="T15" fmla="*/ 2147483647 h 12"/>
                <a:gd name="T16" fmla="*/ 2147483647 w 46"/>
                <a:gd name="T17" fmla="*/ 2147483647 h 12"/>
                <a:gd name="T18" fmla="*/ 2147483647 w 46"/>
                <a:gd name="T19" fmla="*/ 2147483647 h 12"/>
                <a:gd name="T20" fmla="*/ 2147483647 w 46"/>
                <a:gd name="T21" fmla="*/ 2147483647 h 12"/>
                <a:gd name="T22" fmla="*/ 2147483647 w 46"/>
                <a:gd name="T23" fmla="*/ 2147483647 h 12"/>
                <a:gd name="T24" fmla="*/ 2147483647 w 46"/>
                <a:gd name="T25" fmla="*/ 2147483647 h 12"/>
                <a:gd name="T26" fmla="*/ 2147483647 w 46"/>
                <a:gd name="T27" fmla="*/ 2147483647 h 12"/>
                <a:gd name="T28" fmla="*/ 2147483647 w 46"/>
                <a:gd name="T29" fmla="*/ 2147483647 h 12"/>
                <a:gd name="T30" fmla="*/ 0 w 46"/>
                <a:gd name="T31" fmla="*/ 2147483647 h 12"/>
                <a:gd name="T32" fmla="*/ 2147483647 w 46"/>
                <a:gd name="T33" fmla="*/ 2147483647 h 12"/>
                <a:gd name="T34" fmla="*/ 2147483647 w 46"/>
                <a:gd name="T35" fmla="*/ 2147483647 h 12"/>
                <a:gd name="T36" fmla="*/ 2147483647 w 46"/>
                <a:gd name="T37" fmla="*/ 2147483647 h 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6"/>
                <a:gd name="T58" fmla="*/ 0 h 12"/>
                <a:gd name="T59" fmla="*/ 46 w 46"/>
                <a:gd name="T60" fmla="*/ 12 h 1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6" h="12">
                  <a:moveTo>
                    <a:pt x="4" y="6"/>
                  </a:moveTo>
                  <a:lnTo>
                    <a:pt x="14" y="8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34" y="6"/>
                  </a:lnTo>
                  <a:lnTo>
                    <a:pt x="46" y="8"/>
                  </a:lnTo>
                  <a:lnTo>
                    <a:pt x="42" y="10"/>
                  </a:lnTo>
                  <a:lnTo>
                    <a:pt x="38" y="12"/>
                  </a:lnTo>
                  <a:lnTo>
                    <a:pt x="30" y="10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07" name="Freeform 155"/>
            <p:cNvSpPr/>
            <p:nvPr/>
          </p:nvSpPr>
          <p:spPr bwMode="auto">
            <a:xfrm>
              <a:off x="4913416" y="4699058"/>
              <a:ext cx="20756" cy="35841"/>
            </a:xfrm>
            <a:custGeom>
              <a:avLst/>
              <a:gdLst>
                <a:gd name="T0" fmla="*/ 2147483647 w 14"/>
                <a:gd name="T1" fmla="*/ 2147483647 h 22"/>
                <a:gd name="T2" fmla="*/ 0 w 14"/>
                <a:gd name="T3" fmla="*/ 2147483647 h 22"/>
                <a:gd name="T4" fmla="*/ 2147483647 w 14"/>
                <a:gd name="T5" fmla="*/ 2147483647 h 22"/>
                <a:gd name="T6" fmla="*/ 2147483647 w 14"/>
                <a:gd name="T7" fmla="*/ 2147483647 h 22"/>
                <a:gd name="T8" fmla="*/ 2147483647 w 14"/>
                <a:gd name="T9" fmla="*/ 0 h 22"/>
                <a:gd name="T10" fmla="*/ 2147483647 w 14"/>
                <a:gd name="T11" fmla="*/ 2147483647 h 22"/>
                <a:gd name="T12" fmla="*/ 2147483647 w 14"/>
                <a:gd name="T13" fmla="*/ 2147483647 h 22"/>
                <a:gd name="T14" fmla="*/ 2147483647 w 14"/>
                <a:gd name="T15" fmla="*/ 2147483647 h 22"/>
                <a:gd name="T16" fmla="*/ 2147483647 w 14"/>
                <a:gd name="T17" fmla="*/ 2147483647 h 22"/>
                <a:gd name="T18" fmla="*/ 2147483647 w 14"/>
                <a:gd name="T19" fmla="*/ 2147483647 h 22"/>
                <a:gd name="T20" fmla="*/ 2147483647 w 14"/>
                <a:gd name="T21" fmla="*/ 2147483647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22"/>
                <a:gd name="T35" fmla="*/ 14 w 14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22">
                  <a:moveTo>
                    <a:pt x="6" y="22"/>
                  </a:moveTo>
                  <a:lnTo>
                    <a:pt x="0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8" y="10"/>
                  </a:lnTo>
                  <a:lnTo>
                    <a:pt x="8" y="20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08" name="Freeform 157"/>
            <p:cNvSpPr/>
            <p:nvPr/>
          </p:nvSpPr>
          <p:spPr bwMode="auto">
            <a:xfrm>
              <a:off x="3552746" y="2276475"/>
              <a:ext cx="916722" cy="544251"/>
            </a:xfrm>
            <a:custGeom>
              <a:avLst/>
              <a:gdLst>
                <a:gd name="T0" fmla="*/ 2147483647 w 628"/>
                <a:gd name="T1" fmla="*/ 2147483647 h 344"/>
                <a:gd name="T2" fmla="*/ 2147483647 w 628"/>
                <a:gd name="T3" fmla="*/ 2147483647 h 344"/>
                <a:gd name="T4" fmla="*/ 2147483647 w 628"/>
                <a:gd name="T5" fmla="*/ 2147483647 h 344"/>
                <a:gd name="T6" fmla="*/ 2147483647 w 628"/>
                <a:gd name="T7" fmla="*/ 2147483647 h 344"/>
                <a:gd name="T8" fmla="*/ 2147483647 w 628"/>
                <a:gd name="T9" fmla="*/ 2147483647 h 344"/>
                <a:gd name="T10" fmla="*/ 2147483647 w 628"/>
                <a:gd name="T11" fmla="*/ 2147483647 h 344"/>
                <a:gd name="T12" fmla="*/ 2147483647 w 628"/>
                <a:gd name="T13" fmla="*/ 2147483647 h 344"/>
                <a:gd name="T14" fmla="*/ 2147483647 w 628"/>
                <a:gd name="T15" fmla="*/ 2147483647 h 344"/>
                <a:gd name="T16" fmla="*/ 2147483647 w 628"/>
                <a:gd name="T17" fmla="*/ 2147483647 h 344"/>
                <a:gd name="T18" fmla="*/ 2147483647 w 628"/>
                <a:gd name="T19" fmla="*/ 2147483647 h 344"/>
                <a:gd name="T20" fmla="*/ 2147483647 w 628"/>
                <a:gd name="T21" fmla="*/ 2147483647 h 344"/>
                <a:gd name="T22" fmla="*/ 2147483647 w 628"/>
                <a:gd name="T23" fmla="*/ 2147483647 h 344"/>
                <a:gd name="T24" fmla="*/ 2147483647 w 628"/>
                <a:gd name="T25" fmla="*/ 2147483647 h 344"/>
                <a:gd name="T26" fmla="*/ 2147483647 w 628"/>
                <a:gd name="T27" fmla="*/ 2147483647 h 344"/>
                <a:gd name="T28" fmla="*/ 2147483647 w 628"/>
                <a:gd name="T29" fmla="*/ 2147483647 h 344"/>
                <a:gd name="T30" fmla="*/ 2147483647 w 628"/>
                <a:gd name="T31" fmla="*/ 2147483647 h 344"/>
                <a:gd name="T32" fmla="*/ 2147483647 w 628"/>
                <a:gd name="T33" fmla="*/ 2147483647 h 344"/>
                <a:gd name="T34" fmla="*/ 2147483647 w 628"/>
                <a:gd name="T35" fmla="*/ 2147483647 h 344"/>
                <a:gd name="T36" fmla="*/ 2147483647 w 628"/>
                <a:gd name="T37" fmla="*/ 2147483647 h 344"/>
                <a:gd name="T38" fmla="*/ 2147483647 w 628"/>
                <a:gd name="T39" fmla="*/ 2147483647 h 344"/>
                <a:gd name="T40" fmla="*/ 2147483647 w 628"/>
                <a:gd name="T41" fmla="*/ 2147483647 h 344"/>
                <a:gd name="T42" fmla="*/ 2147483647 w 628"/>
                <a:gd name="T43" fmla="*/ 2147483647 h 344"/>
                <a:gd name="T44" fmla="*/ 2147483647 w 628"/>
                <a:gd name="T45" fmla="*/ 2147483647 h 344"/>
                <a:gd name="T46" fmla="*/ 2147483647 w 628"/>
                <a:gd name="T47" fmla="*/ 2147483647 h 344"/>
                <a:gd name="T48" fmla="*/ 2147483647 w 628"/>
                <a:gd name="T49" fmla="*/ 2147483647 h 344"/>
                <a:gd name="T50" fmla="*/ 2147483647 w 628"/>
                <a:gd name="T51" fmla="*/ 2147483647 h 344"/>
                <a:gd name="T52" fmla="*/ 2147483647 w 628"/>
                <a:gd name="T53" fmla="*/ 2147483647 h 344"/>
                <a:gd name="T54" fmla="*/ 2147483647 w 628"/>
                <a:gd name="T55" fmla="*/ 2147483647 h 344"/>
                <a:gd name="T56" fmla="*/ 2147483647 w 628"/>
                <a:gd name="T57" fmla="*/ 2147483647 h 344"/>
                <a:gd name="T58" fmla="*/ 2147483647 w 628"/>
                <a:gd name="T59" fmla="*/ 2147483647 h 344"/>
                <a:gd name="T60" fmla="*/ 0 w 628"/>
                <a:gd name="T61" fmla="*/ 2147483647 h 344"/>
                <a:gd name="T62" fmla="*/ 2147483647 w 628"/>
                <a:gd name="T63" fmla="*/ 2147483647 h 344"/>
                <a:gd name="T64" fmla="*/ 2147483647 w 628"/>
                <a:gd name="T65" fmla="*/ 2147483647 h 344"/>
                <a:gd name="T66" fmla="*/ 2147483647 w 628"/>
                <a:gd name="T67" fmla="*/ 2147483647 h 344"/>
                <a:gd name="T68" fmla="*/ 2147483647 w 628"/>
                <a:gd name="T69" fmla="*/ 2147483647 h 344"/>
                <a:gd name="T70" fmla="*/ 2147483647 w 628"/>
                <a:gd name="T71" fmla="*/ 2147483647 h 344"/>
                <a:gd name="T72" fmla="*/ 2147483647 w 628"/>
                <a:gd name="T73" fmla="*/ 2147483647 h 344"/>
                <a:gd name="T74" fmla="*/ 2147483647 w 628"/>
                <a:gd name="T75" fmla="*/ 2147483647 h 344"/>
                <a:gd name="T76" fmla="*/ 2147483647 w 628"/>
                <a:gd name="T77" fmla="*/ 2147483647 h 344"/>
                <a:gd name="T78" fmla="*/ 2147483647 w 628"/>
                <a:gd name="T79" fmla="*/ 2147483647 h 344"/>
                <a:gd name="T80" fmla="*/ 2147483647 w 628"/>
                <a:gd name="T81" fmla="*/ 2147483647 h 344"/>
                <a:gd name="T82" fmla="*/ 2147483647 w 628"/>
                <a:gd name="T83" fmla="*/ 2147483647 h 344"/>
                <a:gd name="T84" fmla="*/ 2147483647 w 628"/>
                <a:gd name="T85" fmla="*/ 2147483647 h 344"/>
                <a:gd name="T86" fmla="*/ 2147483647 w 628"/>
                <a:gd name="T87" fmla="*/ 2147483647 h 344"/>
                <a:gd name="T88" fmla="*/ 2147483647 w 628"/>
                <a:gd name="T89" fmla="*/ 2147483647 h 344"/>
                <a:gd name="T90" fmla="*/ 2147483647 w 628"/>
                <a:gd name="T91" fmla="*/ 2147483647 h 344"/>
                <a:gd name="T92" fmla="*/ 2147483647 w 628"/>
                <a:gd name="T93" fmla="*/ 2147483647 h 344"/>
                <a:gd name="T94" fmla="*/ 2147483647 w 628"/>
                <a:gd name="T95" fmla="*/ 2147483647 h 344"/>
                <a:gd name="T96" fmla="*/ 2147483647 w 628"/>
                <a:gd name="T97" fmla="*/ 2147483647 h 344"/>
                <a:gd name="T98" fmla="*/ 2147483647 w 628"/>
                <a:gd name="T99" fmla="*/ 2147483647 h 344"/>
                <a:gd name="T100" fmla="*/ 2147483647 w 628"/>
                <a:gd name="T101" fmla="*/ 2147483647 h 344"/>
                <a:gd name="T102" fmla="*/ 2147483647 w 628"/>
                <a:gd name="T103" fmla="*/ 2147483647 h 344"/>
                <a:gd name="T104" fmla="*/ 2147483647 w 628"/>
                <a:gd name="T105" fmla="*/ 2147483647 h 344"/>
                <a:gd name="T106" fmla="*/ 2147483647 w 628"/>
                <a:gd name="T107" fmla="*/ 2147483647 h 344"/>
                <a:gd name="T108" fmla="*/ 2147483647 w 628"/>
                <a:gd name="T109" fmla="*/ 2147483647 h 344"/>
                <a:gd name="T110" fmla="*/ 2147483647 w 628"/>
                <a:gd name="T111" fmla="*/ 2147483647 h 344"/>
                <a:gd name="T112" fmla="*/ 2147483647 w 628"/>
                <a:gd name="T113" fmla="*/ 2147483647 h 344"/>
                <a:gd name="T114" fmla="*/ 2147483647 w 628"/>
                <a:gd name="T115" fmla="*/ 2147483647 h 344"/>
                <a:gd name="T116" fmla="*/ 2147483647 w 628"/>
                <a:gd name="T117" fmla="*/ 2147483647 h 3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28"/>
                <a:gd name="T178" fmla="*/ 0 h 344"/>
                <a:gd name="T179" fmla="*/ 628 w 628"/>
                <a:gd name="T180" fmla="*/ 344 h 3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28" h="344">
                  <a:moveTo>
                    <a:pt x="488" y="180"/>
                  </a:moveTo>
                  <a:lnTo>
                    <a:pt x="464" y="192"/>
                  </a:lnTo>
                  <a:lnTo>
                    <a:pt x="436" y="202"/>
                  </a:lnTo>
                  <a:lnTo>
                    <a:pt x="406" y="208"/>
                  </a:lnTo>
                  <a:lnTo>
                    <a:pt x="390" y="210"/>
                  </a:lnTo>
                  <a:lnTo>
                    <a:pt x="376" y="210"/>
                  </a:lnTo>
                  <a:lnTo>
                    <a:pt x="372" y="210"/>
                  </a:lnTo>
                  <a:lnTo>
                    <a:pt x="370" y="208"/>
                  </a:lnTo>
                  <a:lnTo>
                    <a:pt x="364" y="206"/>
                  </a:lnTo>
                  <a:lnTo>
                    <a:pt x="360" y="212"/>
                  </a:lnTo>
                  <a:lnTo>
                    <a:pt x="356" y="220"/>
                  </a:lnTo>
                  <a:lnTo>
                    <a:pt x="350" y="226"/>
                  </a:lnTo>
                  <a:lnTo>
                    <a:pt x="340" y="232"/>
                  </a:lnTo>
                  <a:lnTo>
                    <a:pt x="334" y="236"/>
                  </a:lnTo>
                  <a:lnTo>
                    <a:pt x="324" y="240"/>
                  </a:lnTo>
                  <a:lnTo>
                    <a:pt x="314" y="242"/>
                  </a:lnTo>
                  <a:lnTo>
                    <a:pt x="306" y="244"/>
                  </a:lnTo>
                  <a:lnTo>
                    <a:pt x="300" y="244"/>
                  </a:lnTo>
                  <a:lnTo>
                    <a:pt x="296" y="246"/>
                  </a:lnTo>
                  <a:lnTo>
                    <a:pt x="292" y="250"/>
                  </a:lnTo>
                  <a:lnTo>
                    <a:pt x="286" y="250"/>
                  </a:lnTo>
                  <a:lnTo>
                    <a:pt x="274" y="250"/>
                  </a:lnTo>
                  <a:lnTo>
                    <a:pt x="260" y="252"/>
                  </a:lnTo>
                  <a:lnTo>
                    <a:pt x="252" y="256"/>
                  </a:lnTo>
                  <a:lnTo>
                    <a:pt x="252" y="258"/>
                  </a:lnTo>
                  <a:lnTo>
                    <a:pt x="252" y="260"/>
                  </a:lnTo>
                  <a:lnTo>
                    <a:pt x="252" y="262"/>
                  </a:lnTo>
                  <a:lnTo>
                    <a:pt x="256" y="266"/>
                  </a:lnTo>
                  <a:lnTo>
                    <a:pt x="252" y="270"/>
                  </a:lnTo>
                  <a:lnTo>
                    <a:pt x="248" y="266"/>
                  </a:lnTo>
                  <a:lnTo>
                    <a:pt x="248" y="278"/>
                  </a:lnTo>
                  <a:lnTo>
                    <a:pt x="244" y="282"/>
                  </a:lnTo>
                  <a:lnTo>
                    <a:pt x="240" y="286"/>
                  </a:lnTo>
                  <a:lnTo>
                    <a:pt x="230" y="290"/>
                  </a:lnTo>
                  <a:lnTo>
                    <a:pt x="222" y="298"/>
                  </a:lnTo>
                  <a:lnTo>
                    <a:pt x="218" y="302"/>
                  </a:lnTo>
                  <a:lnTo>
                    <a:pt x="214" y="308"/>
                  </a:lnTo>
                  <a:lnTo>
                    <a:pt x="212" y="312"/>
                  </a:lnTo>
                  <a:lnTo>
                    <a:pt x="208" y="316"/>
                  </a:lnTo>
                  <a:lnTo>
                    <a:pt x="206" y="316"/>
                  </a:lnTo>
                  <a:lnTo>
                    <a:pt x="202" y="318"/>
                  </a:lnTo>
                  <a:lnTo>
                    <a:pt x="198" y="326"/>
                  </a:lnTo>
                  <a:lnTo>
                    <a:pt x="196" y="336"/>
                  </a:lnTo>
                  <a:lnTo>
                    <a:pt x="194" y="340"/>
                  </a:lnTo>
                  <a:lnTo>
                    <a:pt x="190" y="344"/>
                  </a:lnTo>
                  <a:lnTo>
                    <a:pt x="184" y="344"/>
                  </a:lnTo>
                  <a:lnTo>
                    <a:pt x="178" y="344"/>
                  </a:lnTo>
                  <a:lnTo>
                    <a:pt x="172" y="344"/>
                  </a:lnTo>
                  <a:lnTo>
                    <a:pt x="170" y="344"/>
                  </a:lnTo>
                  <a:lnTo>
                    <a:pt x="162" y="338"/>
                  </a:lnTo>
                  <a:lnTo>
                    <a:pt x="156" y="332"/>
                  </a:lnTo>
                  <a:lnTo>
                    <a:pt x="152" y="330"/>
                  </a:lnTo>
                  <a:lnTo>
                    <a:pt x="144" y="330"/>
                  </a:lnTo>
                  <a:lnTo>
                    <a:pt x="140" y="328"/>
                  </a:lnTo>
                  <a:lnTo>
                    <a:pt x="136" y="326"/>
                  </a:lnTo>
                  <a:lnTo>
                    <a:pt x="132" y="320"/>
                  </a:lnTo>
                  <a:lnTo>
                    <a:pt x="132" y="318"/>
                  </a:lnTo>
                  <a:lnTo>
                    <a:pt x="130" y="314"/>
                  </a:lnTo>
                  <a:lnTo>
                    <a:pt x="126" y="310"/>
                  </a:lnTo>
                  <a:lnTo>
                    <a:pt x="124" y="304"/>
                  </a:lnTo>
                  <a:lnTo>
                    <a:pt x="122" y="298"/>
                  </a:lnTo>
                  <a:lnTo>
                    <a:pt x="116" y="296"/>
                  </a:lnTo>
                  <a:lnTo>
                    <a:pt x="114" y="290"/>
                  </a:lnTo>
                  <a:lnTo>
                    <a:pt x="112" y="284"/>
                  </a:lnTo>
                  <a:lnTo>
                    <a:pt x="112" y="278"/>
                  </a:lnTo>
                  <a:lnTo>
                    <a:pt x="118" y="276"/>
                  </a:lnTo>
                  <a:lnTo>
                    <a:pt x="124" y="272"/>
                  </a:lnTo>
                  <a:lnTo>
                    <a:pt x="114" y="272"/>
                  </a:lnTo>
                  <a:lnTo>
                    <a:pt x="110" y="270"/>
                  </a:lnTo>
                  <a:lnTo>
                    <a:pt x="108" y="266"/>
                  </a:lnTo>
                  <a:lnTo>
                    <a:pt x="110" y="262"/>
                  </a:lnTo>
                  <a:lnTo>
                    <a:pt x="110" y="260"/>
                  </a:lnTo>
                  <a:lnTo>
                    <a:pt x="108" y="256"/>
                  </a:lnTo>
                  <a:lnTo>
                    <a:pt x="116" y="256"/>
                  </a:lnTo>
                  <a:lnTo>
                    <a:pt x="122" y="252"/>
                  </a:lnTo>
                  <a:lnTo>
                    <a:pt x="116" y="250"/>
                  </a:lnTo>
                  <a:lnTo>
                    <a:pt x="112" y="248"/>
                  </a:lnTo>
                  <a:lnTo>
                    <a:pt x="100" y="244"/>
                  </a:lnTo>
                  <a:lnTo>
                    <a:pt x="114" y="240"/>
                  </a:lnTo>
                  <a:lnTo>
                    <a:pt x="124" y="236"/>
                  </a:lnTo>
                  <a:lnTo>
                    <a:pt x="114" y="236"/>
                  </a:lnTo>
                  <a:lnTo>
                    <a:pt x="106" y="236"/>
                  </a:lnTo>
                  <a:lnTo>
                    <a:pt x="108" y="230"/>
                  </a:lnTo>
                  <a:lnTo>
                    <a:pt x="110" y="226"/>
                  </a:lnTo>
                  <a:lnTo>
                    <a:pt x="114" y="222"/>
                  </a:lnTo>
                  <a:lnTo>
                    <a:pt x="120" y="218"/>
                  </a:lnTo>
                  <a:lnTo>
                    <a:pt x="132" y="212"/>
                  </a:lnTo>
                  <a:lnTo>
                    <a:pt x="142" y="208"/>
                  </a:lnTo>
                  <a:lnTo>
                    <a:pt x="146" y="204"/>
                  </a:lnTo>
                  <a:lnTo>
                    <a:pt x="152" y="198"/>
                  </a:lnTo>
                  <a:lnTo>
                    <a:pt x="158" y="182"/>
                  </a:lnTo>
                  <a:lnTo>
                    <a:pt x="152" y="180"/>
                  </a:lnTo>
                  <a:lnTo>
                    <a:pt x="142" y="180"/>
                  </a:lnTo>
                  <a:lnTo>
                    <a:pt x="138" y="180"/>
                  </a:lnTo>
                  <a:lnTo>
                    <a:pt x="132" y="180"/>
                  </a:lnTo>
                  <a:lnTo>
                    <a:pt x="142" y="182"/>
                  </a:lnTo>
                  <a:lnTo>
                    <a:pt x="140" y="188"/>
                  </a:lnTo>
                  <a:lnTo>
                    <a:pt x="136" y="190"/>
                  </a:lnTo>
                  <a:lnTo>
                    <a:pt x="132" y="192"/>
                  </a:lnTo>
                  <a:lnTo>
                    <a:pt x="126" y="192"/>
                  </a:lnTo>
                  <a:lnTo>
                    <a:pt x="120" y="192"/>
                  </a:lnTo>
                  <a:lnTo>
                    <a:pt x="116" y="190"/>
                  </a:lnTo>
                  <a:lnTo>
                    <a:pt x="114" y="188"/>
                  </a:lnTo>
                  <a:lnTo>
                    <a:pt x="114" y="182"/>
                  </a:lnTo>
                  <a:lnTo>
                    <a:pt x="114" y="180"/>
                  </a:lnTo>
                  <a:lnTo>
                    <a:pt x="118" y="176"/>
                  </a:lnTo>
                  <a:lnTo>
                    <a:pt x="124" y="174"/>
                  </a:lnTo>
                  <a:lnTo>
                    <a:pt x="132" y="172"/>
                  </a:lnTo>
                  <a:lnTo>
                    <a:pt x="146" y="172"/>
                  </a:lnTo>
                  <a:lnTo>
                    <a:pt x="156" y="170"/>
                  </a:lnTo>
                  <a:lnTo>
                    <a:pt x="148" y="162"/>
                  </a:lnTo>
                  <a:lnTo>
                    <a:pt x="144" y="156"/>
                  </a:lnTo>
                  <a:lnTo>
                    <a:pt x="142" y="154"/>
                  </a:lnTo>
                  <a:lnTo>
                    <a:pt x="136" y="154"/>
                  </a:lnTo>
                  <a:lnTo>
                    <a:pt x="134" y="156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0" y="158"/>
                  </a:lnTo>
                  <a:lnTo>
                    <a:pt x="118" y="154"/>
                  </a:lnTo>
                  <a:lnTo>
                    <a:pt x="134" y="126"/>
                  </a:lnTo>
                  <a:lnTo>
                    <a:pt x="130" y="126"/>
                  </a:lnTo>
                  <a:lnTo>
                    <a:pt x="128" y="120"/>
                  </a:lnTo>
                  <a:lnTo>
                    <a:pt x="130" y="114"/>
                  </a:lnTo>
                  <a:lnTo>
                    <a:pt x="132" y="110"/>
                  </a:lnTo>
                  <a:lnTo>
                    <a:pt x="126" y="110"/>
                  </a:lnTo>
                  <a:lnTo>
                    <a:pt x="122" y="108"/>
                  </a:lnTo>
                  <a:lnTo>
                    <a:pt x="118" y="104"/>
                  </a:lnTo>
                  <a:lnTo>
                    <a:pt x="116" y="98"/>
                  </a:lnTo>
                  <a:lnTo>
                    <a:pt x="108" y="98"/>
                  </a:lnTo>
                  <a:lnTo>
                    <a:pt x="98" y="96"/>
                  </a:lnTo>
                  <a:lnTo>
                    <a:pt x="88" y="92"/>
                  </a:lnTo>
                  <a:lnTo>
                    <a:pt x="78" y="90"/>
                  </a:lnTo>
                  <a:lnTo>
                    <a:pt x="62" y="92"/>
                  </a:lnTo>
                  <a:lnTo>
                    <a:pt x="50" y="94"/>
                  </a:lnTo>
                  <a:lnTo>
                    <a:pt x="38" y="96"/>
                  </a:lnTo>
                  <a:lnTo>
                    <a:pt x="28" y="96"/>
                  </a:lnTo>
                  <a:lnTo>
                    <a:pt x="24" y="96"/>
                  </a:lnTo>
                  <a:lnTo>
                    <a:pt x="22" y="92"/>
                  </a:lnTo>
                  <a:lnTo>
                    <a:pt x="16" y="88"/>
                  </a:lnTo>
                  <a:lnTo>
                    <a:pt x="18" y="88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6" y="80"/>
                  </a:lnTo>
                  <a:lnTo>
                    <a:pt x="8" y="78"/>
                  </a:lnTo>
                  <a:lnTo>
                    <a:pt x="12" y="76"/>
                  </a:lnTo>
                  <a:lnTo>
                    <a:pt x="18" y="74"/>
                  </a:lnTo>
                  <a:lnTo>
                    <a:pt x="36" y="76"/>
                  </a:lnTo>
                  <a:lnTo>
                    <a:pt x="46" y="74"/>
                  </a:lnTo>
                  <a:lnTo>
                    <a:pt x="50" y="72"/>
                  </a:lnTo>
                  <a:lnTo>
                    <a:pt x="54" y="70"/>
                  </a:lnTo>
                  <a:lnTo>
                    <a:pt x="22" y="70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2" y="72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4" y="58"/>
                  </a:lnTo>
                  <a:lnTo>
                    <a:pt x="10" y="56"/>
                  </a:lnTo>
                  <a:lnTo>
                    <a:pt x="24" y="56"/>
                  </a:lnTo>
                  <a:lnTo>
                    <a:pt x="42" y="56"/>
                  </a:lnTo>
                  <a:lnTo>
                    <a:pt x="66" y="54"/>
                  </a:lnTo>
                  <a:lnTo>
                    <a:pt x="88" y="50"/>
                  </a:lnTo>
                  <a:lnTo>
                    <a:pt x="98" y="48"/>
                  </a:lnTo>
                  <a:lnTo>
                    <a:pt x="104" y="44"/>
                  </a:lnTo>
                  <a:lnTo>
                    <a:pt x="92" y="42"/>
                  </a:lnTo>
                  <a:lnTo>
                    <a:pt x="100" y="38"/>
                  </a:lnTo>
                  <a:lnTo>
                    <a:pt x="110" y="36"/>
                  </a:lnTo>
                  <a:lnTo>
                    <a:pt x="130" y="34"/>
                  </a:lnTo>
                  <a:lnTo>
                    <a:pt x="138" y="34"/>
                  </a:lnTo>
                  <a:lnTo>
                    <a:pt x="144" y="32"/>
                  </a:lnTo>
                  <a:lnTo>
                    <a:pt x="158" y="28"/>
                  </a:lnTo>
                  <a:lnTo>
                    <a:pt x="170" y="22"/>
                  </a:lnTo>
                  <a:lnTo>
                    <a:pt x="176" y="20"/>
                  </a:lnTo>
                  <a:lnTo>
                    <a:pt x="184" y="20"/>
                  </a:lnTo>
                  <a:lnTo>
                    <a:pt x="208" y="16"/>
                  </a:lnTo>
                  <a:lnTo>
                    <a:pt x="234" y="16"/>
                  </a:lnTo>
                  <a:lnTo>
                    <a:pt x="232" y="22"/>
                  </a:lnTo>
                  <a:lnTo>
                    <a:pt x="244" y="22"/>
                  </a:lnTo>
                  <a:lnTo>
                    <a:pt x="256" y="20"/>
                  </a:lnTo>
                  <a:lnTo>
                    <a:pt x="270" y="16"/>
                  </a:lnTo>
                  <a:lnTo>
                    <a:pt x="282" y="16"/>
                  </a:lnTo>
                  <a:lnTo>
                    <a:pt x="288" y="16"/>
                  </a:lnTo>
                  <a:lnTo>
                    <a:pt x="294" y="14"/>
                  </a:lnTo>
                  <a:lnTo>
                    <a:pt x="308" y="6"/>
                  </a:lnTo>
                  <a:lnTo>
                    <a:pt x="360" y="6"/>
                  </a:lnTo>
                  <a:lnTo>
                    <a:pt x="364" y="8"/>
                  </a:lnTo>
                  <a:lnTo>
                    <a:pt x="368" y="10"/>
                  </a:lnTo>
                  <a:lnTo>
                    <a:pt x="380" y="8"/>
                  </a:lnTo>
                  <a:lnTo>
                    <a:pt x="392" y="4"/>
                  </a:lnTo>
                  <a:lnTo>
                    <a:pt x="408" y="2"/>
                  </a:lnTo>
                  <a:lnTo>
                    <a:pt x="420" y="0"/>
                  </a:lnTo>
                  <a:lnTo>
                    <a:pt x="426" y="0"/>
                  </a:lnTo>
                  <a:lnTo>
                    <a:pt x="432" y="2"/>
                  </a:lnTo>
                  <a:lnTo>
                    <a:pt x="438" y="6"/>
                  </a:lnTo>
                  <a:lnTo>
                    <a:pt x="440" y="12"/>
                  </a:lnTo>
                  <a:lnTo>
                    <a:pt x="482" y="12"/>
                  </a:lnTo>
                  <a:lnTo>
                    <a:pt x="486" y="8"/>
                  </a:lnTo>
                  <a:lnTo>
                    <a:pt x="492" y="6"/>
                  </a:lnTo>
                  <a:lnTo>
                    <a:pt x="500" y="6"/>
                  </a:lnTo>
                  <a:lnTo>
                    <a:pt x="520" y="8"/>
                  </a:lnTo>
                  <a:lnTo>
                    <a:pt x="538" y="12"/>
                  </a:lnTo>
                  <a:lnTo>
                    <a:pt x="538" y="16"/>
                  </a:lnTo>
                  <a:lnTo>
                    <a:pt x="492" y="16"/>
                  </a:lnTo>
                  <a:lnTo>
                    <a:pt x="492" y="18"/>
                  </a:lnTo>
                  <a:lnTo>
                    <a:pt x="524" y="18"/>
                  </a:lnTo>
                  <a:lnTo>
                    <a:pt x="524" y="16"/>
                  </a:lnTo>
                  <a:lnTo>
                    <a:pt x="532" y="16"/>
                  </a:lnTo>
                  <a:lnTo>
                    <a:pt x="528" y="20"/>
                  </a:lnTo>
                  <a:lnTo>
                    <a:pt x="524" y="22"/>
                  </a:lnTo>
                  <a:lnTo>
                    <a:pt x="628" y="22"/>
                  </a:lnTo>
                  <a:lnTo>
                    <a:pt x="626" y="26"/>
                  </a:lnTo>
                  <a:lnTo>
                    <a:pt x="624" y="28"/>
                  </a:lnTo>
                  <a:lnTo>
                    <a:pt x="622" y="30"/>
                  </a:lnTo>
                  <a:lnTo>
                    <a:pt x="618" y="30"/>
                  </a:lnTo>
                  <a:lnTo>
                    <a:pt x="602" y="32"/>
                  </a:lnTo>
                  <a:lnTo>
                    <a:pt x="590" y="32"/>
                  </a:lnTo>
                  <a:lnTo>
                    <a:pt x="580" y="34"/>
                  </a:lnTo>
                  <a:lnTo>
                    <a:pt x="570" y="36"/>
                  </a:lnTo>
                  <a:lnTo>
                    <a:pt x="556" y="40"/>
                  </a:lnTo>
                  <a:lnTo>
                    <a:pt x="564" y="40"/>
                  </a:lnTo>
                  <a:lnTo>
                    <a:pt x="554" y="42"/>
                  </a:lnTo>
                  <a:lnTo>
                    <a:pt x="550" y="44"/>
                  </a:lnTo>
                  <a:lnTo>
                    <a:pt x="552" y="46"/>
                  </a:lnTo>
                  <a:lnTo>
                    <a:pt x="534" y="54"/>
                  </a:lnTo>
                  <a:lnTo>
                    <a:pt x="526" y="60"/>
                  </a:lnTo>
                  <a:lnTo>
                    <a:pt x="522" y="68"/>
                  </a:lnTo>
                  <a:lnTo>
                    <a:pt x="532" y="66"/>
                  </a:lnTo>
                  <a:lnTo>
                    <a:pt x="544" y="64"/>
                  </a:lnTo>
                  <a:lnTo>
                    <a:pt x="546" y="68"/>
                  </a:lnTo>
                  <a:lnTo>
                    <a:pt x="546" y="72"/>
                  </a:lnTo>
                  <a:lnTo>
                    <a:pt x="552" y="72"/>
                  </a:lnTo>
                  <a:lnTo>
                    <a:pt x="554" y="74"/>
                  </a:lnTo>
                  <a:lnTo>
                    <a:pt x="558" y="76"/>
                  </a:lnTo>
                  <a:lnTo>
                    <a:pt x="552" y="80"/>
                  </a:lnTo>
                  <a:lnTo>
                    <a:pt x="548" y="80"/>
                  </a:lnTo>
                  <a:lnTo>
                    <a:pt x="532" y="82"/>
                  </a:lnTo>
                  <a:lnTo>
                    <a:pt x="520" y="82"/>
                  </a:lnTo>
                  <a:lnTo>
                    <a:pt x="516" y="84"/>
                  </a:lnTo>
                  <a:lnTo>
                    <a:pt x="514" y="88"/>
                  </a:lnTo>
                  <a:lnTo>
                    <a:pt x="524" y="90"/>
                  </a:lnTo>
                  <a:lnTo>
                    <a:pt x="534" y="90"/>
                  </a:lnTo>
                  <a:lnTo>
                    <a:pt x="536" y="96"/>
                  </a:lnTo>
                  <a:lnTo>
                    <a:pt x="540" y="98"/>
                  </a:lnTo>
                  <a:lnTo>
                    <a:pt x="544" y="100"/>
                  </a:lnTo>
                  <a:lnTo>
                    <a:pt x="550" y="102"/>
                  </a:lnTo>
                  <a:lnTo>
                    <a:pt x="542" y="106"/>
                  </a:lnTo>
                  <a:lnTo>
                    <a:pt x="536" y="108"/>
                  </a:lnTo>
                  <a:lnTo>
                    <a:pt x="532" y="106"/>
                  </a:lnTo>
                  <a:lnTo>
                    <a:pt x="522" y="106"/>
                  </a:lnTo>
                  <a:lnTo>
                    <a:pt x="526" y="108"/>
                  </a:lnTo>
                  <a:lnTo>
                    <a:pt x="530" y="110"/>
                  </a:lnTo>
                  <a:lnTo>
                    <a:pt x="524" y="114"/>
                  </a:lnTo>
                  <a:lnTo>
                    <a:pt x="520" y="116"/>
                  </a:lnTo>
                  <a:lnTo>
                    <a:pt x="504" y="116"/>
                  </a:lnTo>
                  <a:lnTo>
                    <a:pt x="514" y="120"/>
                  </a:lnTo>
                  <a:lnTo>
                    <a:pt x="516" y="124"/>
                  </a:lnTo>
                  <a:lnTo>
                    <a:pt x="520" y="126"/>
                  </a:lnTo>
                  <a:lnTo>
                    <a:pt x="476" y="126"/>
                  </a:lnTo>
                  <a:lnTo>
                    <a:pt x="480" y="128"/>
                  </a:lnTo>
                  <a:lnTo>
                    <a:pt x="484" y="130"/>
                  </a:lnTo>
                  <a:lnTo>
                    <a:pt x="492" y="134"/>
                  </a:lnTo>
                  <a:lnTo>
                    <a:pt x="498" y="138"/>
                  </a:lnTo>
                  <a:lnTo>
                    <a:pt x="500" y="140"/>
                  </a:lnTo>
                  <a:lnTo>
                    <a:pt x="502" y="144"/>
                  </a:lnTo>
                  <a:lnTo>
                    <a:pt x="500" y="148"/>
                  </a:lnTo>
                  <a:lnTo>
                    <a:pt x="498" y="150"/>
                  </a:lnTo>
                  <a:lnTo>
                    <a:pt x="490" y="148"/>
                  </a:lnTo>
                  <a:lnTo>
                    <a:pt x="482" y="144"/>
                  </a:lnTo>
                  <a:lnTo>
                    <a:pt x="474" y="138"/>
                  </a:lnTo>
                  <a:lnTo>
                    <a:pt x="470" y="138"/>
                  </a:lnTo>
                  <a:lnTo>
                    <a:pt x="466" y="138"/>
                  </a:lnTo>
                  <a:lnTo>
                    <a:pt x="472" y="142"/>
                  </a:lnTo>
                  <a:lnTo>
                    <a:pt x="486" y="148"/>
                  </a:lnTo>
                  <a:lnTo>
                    <a:pt x="498" y="154"/>
                  </a:lnTo>
                  <a:lnTo>
                    <a:pt x="500" y="156"/>
                  </a:lnTo>
                  <a:lnTo>
                    <a:pt x="502" y="160"/>
                  </a:lnTo>
                  <a:lnTo>
                    <a:pt x="500" y="168"/>
                  </a:lnTo>
                  <a:lnTo>
                    <a:pt x="498" y="172"/>
                  </a:lnTo>
                  <a:lnTo>
                    <a:pt x="492" y="174"/>
                  </a:lnTo>
                  <a:lnTo>
                    <a:pt x="484" y="176"/>
                  </a:lnTo>
                  <a:lnTo>
                    <a:pt x="476" y="174"/>
                  </a:lnTo>
                  <a:lnTo>
                    <a:pt x="470" y="172"/>
                  </a:lnTo>
                  <a:lnTo>
                    <a:pt x="468" y="168"/>
                  </a:lnTo>
                  <a:lnTo>
                    <a:pt x="466" y="160"/>
                  </a:lnTo>
                  <a:lnTo>
                    <a:pt x="448" y="158"/>
                  </a:lnTo>
                  <a:lnTo>
                    <a:pt x="434" y="154"/>
                  </a:lnTo>
                  <a:lnTo>
                    <a:pt x="444" y="158"/>
                  </a:lnTo>
                  <a:lnTo>
                    <a:pt x="454" y="162"/>
                  </a:lnTo>
                  <a:lnTo>
                    <a:pt x="450" y="166"/>
                  </a:lnTo>
                  <a:lnTo>
                    <a:pt x="444" y="170"/>
                  </a:lnTo>
                  <a:lnTo>
                    <a:pt x="446" y="174"/>
                  </a:lnTo>
                  <a:lnTo>
                    <a:pt x="450" y="178"/>
                  </a:lnTo>
                  <a:lnTo>
                    <a:pt x="462" y="180"/>
                  </a:lnTo>
                  <a:lnTo>
                    <a:pt x="474" y="180"/>
                  </a:lnTo>
                  <a:lnTo>
                    <a:pt x="490" y="180"/>
                  </a:lnTo>
                  <a:lnTo>
                    <a:pt x="488" y="18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09" name="Freeform 158"/>
            <p:cNvSpPr/>
            <p:nvPr/>
          </p:nvSpPr>
          <p:spPr bwMode="auto">
            <a:xfrm>
              <a:off x="4221550" y="2657451"/>
              <a:ext cx="185651" cy="83628"/>
            </a:xfrm>
            <a:custGeom>
              <a:avLst/>
              <a:gdLst>
                <a:gd name="T0" fmla="*/ 0 w 126"/>
                <a:gd name="T1" fmla="*/ 2147483647 h 54"/>
                <a:gd name="T2" fmla="*/ 2147483647 w 126"/>
                <a:gd name="T3" fmla="*/ 2147483647 h 54"/>
                <a:gd name="T4" fmla="*/ 2147483647 w 126"/>
                <a:gd name="T5" fmla="*/ 2147483647 h 54"/>
                <a:gd name="T6" fmla="*/ 2147483647 w 126"/>
                <a:gd name="T7" fmla="*/ 2147483647 h 54"/>
                <a:gd name="T8" fmla="*/ 2147483647 w 126"/>
                <a:gd name="T9" fmla="*/ 2147483647 h 54"/>
                <a:gd name="T10" fmla="*/ 2147483647 w 126"/>
                <a:gd name="T11" fmla="*/ 2147483647 h 54"/>
                <a:gd name="T12" fmla="*/ 2147483647 w 126"/>
                <a:gd name="T13" fmla="*/ 2147483647 h 54"/>
                <a:gd name="T14" fmla="*/ 2147483647 w 126"/>
                <a:gd name="T15" fmla="*/ 2147483647 h 54"/>
                <a:gd name="T16" fmla="*/ 2147483647 w 126"/>
                <a:gd name="T17" fmla="*/ 2147483647 h 54"/>
                <a:gd name="T18" fmla="*/ 2147483647 w 126"/>
                <a:gd name="T19" fmla="*/ 2147483647 h 54"/>
                <a:gd name="T20" fmla="*/ 2147483647 w 126"/>
                <a:gd name="T21" fmla="*/ 2147483647 h 54"/>
                <a:gd name="T22" fmla="*/ 2147483647 w 126"/>
                <a:gd name="T23" fmla="*/ 2147483647 h 54"/>
                <a:gd name="T24" fmla="*/ 2147483647 w 126"/>
                <a:gd name="T25" fmla="*/ 2147483647 h 54"/>
                <a:gd name="T26" fmla="*/ 2147483647 w 126"/>
                <a:gd name="T27" fmla="*/ 2147483647 h 54"/>
                <a:gd name="T28" fmla="*/ 2147483647 w 126"/>
                <a:gd name="T29" fmla="*/ 2147483647 h 54"/>
                <a:gd name="T30" fmla="*/ 2147483647 w 126"/>
                <a:gd name="T31" fmla="*/ 2147483647 h 54"/>
                <a:gd name="T32" fmla="*/ 2147483647 w 126"/>
                <a:gd name="T33" fmla="*/ 2147483647 h 54"/>
                <a:gd name="T34" fmla="*/ 2147483647 w 126"/>
                <a:gd name="T35" fmla="*/ 2147483647 h 54"/>
                <a:gd name="T36" fmla="*/ 2147483647 w 126"/>
                <a:gd name="T37" fmla="*/ 0 h 54"/>
                <a:gd name="T38" fmla="*/ 2147483647 w 126"/>
                <a:gd name="T39" fmla="*/ 2147483647 h 54"/>
                <a:gd name="T40" fmla="*/ 2147483647 w 126"/>
                <a:gd name="T41" fmla="*/ 2147483647 h 54"/>
                <a:gd name="T42" fmla="*/ 2147483647 w 126"/>
                <a:gd name="T43" fmla="*/ 2147483647 h 54"/>
                <a:gd name="T44" fmla="*/ 2147483647 w 126"/>
                <a:gd name="T45" fmla="*/ 2147483647 h 54"/>
                <a:gd name="T46" fmla="*/ 2147483647 w 126"/>
                <a:gd name="T47" fmla="*/ 2147483647 h 54"/>
                <a:gd name="T48" fmla="*/ 2147483647 w 126"/>
                <a:gd name="T49" fmla="*/ 2147483647 h 54"/>
                <a:gd name="T50" fmla="*/ 2147483647 w 126"/>
                <a:gd name="T51" fmla="*/ 2147483647 h 54"/>
                <a:gd name="T52" fmla="*/ 2147483647 w 126"/>
                <a:gd name="T53" fmla="*/ 2147483647 h 54"/>
                <a:gd name="T54" fmla="*/ 2147483647 w 126"/>
                <a:gd name="T55" fmla="*/ 2147483647 h 54"/>
                <a:gd name="T56" fmla="*/ 2147483647 w 126"/>
                <a:gd name="T57" fmla="*/ 2147483647 h 54"/>
                <a:gd name="T58" fmla="*/ 2147483647 w 126"/>
                <a:gd name="T59" fmla="*/ 2147483647 h 54"/>
                <a:gd name="T60" fmla="*/ 2147483647 w 126"/>
                <a:gd name="T61" fmla="*/ 2147483647 h 54"/>
                <a:gd name="T62" fmla="*/ 2147483647 w 126"/>
                <a:gd name="T63" fmla="*/ 2147483647 h 54"/>
                <a:gd name="T64" fmla="*/ 2147483647 w 126"/>
                <a:gd name="T65" fmla="*/ 2147483647 h 54"/>
                <a:gd name="T66" fmla="*/ 2147483647 w 126"/>
                <a:gd name="T67" fmla="*/ 2147483647 h 54"/>
                <a:gd name="T68" fmla="*/ 2147483647 w 126"/>
                <a:gd name="T69" fmla="*/ 2147483647 h 54"/>
                <a:gd name="T70" fmla="*/ 2147483647 w 126"/>
                <a:gd name="T71" fmla="*/ 2147483647 h 54"/>
                <a:gd name="T72" fmla="*/ 2147483647 w 126"/>
                <a:gd name="T73" fmla="*/ 2147483647 h 54"/>
                <a:gd name="T74" fmla="*/ 2147483647 w 126"/>
                <a:gd name="T75" fmla="*/ 2147483647 h 54"/>
                <a:gd name="T76" fmla="*/ 2147483647 w 126"/>
                <a:gd name="T77" fmla="*/ 2147483647 h 54"/>
                <a:gd name="T78" fmla="*/ 2147483647 w 126"/>
                <a:gd name="T79" fmla="*/ 2147483647 h 54"/>
                <a:gd name="T80" fmla="*/ 2147483647 w 126"/>
                <a:gd name="T81" fmla="*/ 2147483647 h 54"/>
                <a:gd name="T82" fmla="*/ 2147483647 w 126"/>
                <a:gd name="T83" fmla="*/ 2147483647 h 54"/>
                <a:gd name="T84" fmla="*/ 0 w 126"/>
                <a:gd name="T85" fmla="*/ 2147483647 h 54"/>
                <a:gd name="T86" fmla="*/ 2147483647 w 126"/>
                <a:gd name="T87" fmla="*/ 2147483647 h 54"/>
                <a:gd name="T88" fmla="*/ 2147483647 w 126"/>
                <a:gd name="T89" fmla="*/ 2147483647 h 54"/>
                <a:gd name="T90" fmla="*/ 2147483647 w 126"/>
                <a:gd name="T91" fmla="*/ 2147483647 h 54"/>
                <a:gd name="T92" fmla="*/ 0 w 126"/>
                <a:gd name="T93" fmla="*/ 2147483647 h 5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26"/>
                <a:gd name="T142" fmla="*/ 0 h 54"/>
                <a:gd name="T143" fmla="*/ 126 w 126"/>
                <a:gd name="T144" fmla="*/ 54 h 5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26" h="54">
                  <a:moveTo>
                    <a:pt x="0" y="16"/>
                  </a:moveTo>
                  <a:lnTo>
                    <a:pt x="6" y="12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6" y="4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0" y="14"/>
                  </a:lnTo>
                  <a:lnTo>
                    <a:pt x="48" y="6"/>
                  </a:lnTo>
                  <a:lnTo>
                    <a:pt x="52" y="12"/>
                  </a:lnTo>
                  <a:lnTo>
                    <a:pt x="64" y="10"/>
                  </a:lnTo>
                  <a:lnTo>
                    <a:pt x="76" y="6"/>
                  </a:lnTo>
                  <a:lnTo>
                    <a:pt x="90" y="2"/>
                  </a:lnTo>
                  <a:lnTo>
                    <a:pt x="96" y="0"/>
                  </a:lnTo>
                  <a:lnTo>
                    <a:pt x="106" y="2"/>
                  </a:lnTo>
                  <a:lnTo>
                    <a:pt x="114" y="8"/>
                  </a:lnTo>
                  <a:lnTo>
                    <a:pt x="126" y="22"/>
                  </a:lnTo>
                  <a:lnTo>
                    <a:pt x="126" y="26"/>
                  </a:lnTo>
                  <a:lnTo>
                    <a:pt x="120" y="28"/>
                  </a:lnTo>
                  <a:lnTo>
                    <a:pt x="112" y="30"/>
                  </a:lnTo>
                  <a:lnTo>
                    <a:pt x="102" y="36"/>
                  </a:lnTo>
                  <a:lnTo>
                    <a:pt x="92" y="44"/>
                  </a:lnTo>
                  <a:lnTo>
                    <a:pt x="86" y="46"/>
                  </a:lnTo>
                  <a:lnTo>
                    <a:pt x="78" y="46"/>
                  </a:lnTo>
                  <a:lnTo>
                    <a:pt x="72" y="46"/>
                  </a:lnTo>
                  <a:lnTo>
                    <a:pt x="66" y="44"/>
                  </a:lnTo>
                  <a:lnTo>
                    <a:pt x="74" y="50"/>
                  </a:lnTo>
                  <a:lnTo>
                    <a:pt x="66" y="52"/>
                  </a:lnTo>
                  <a:lnTo>
                    <a:pt x="62" y="54"/>
                  </a:lnTo>
                  <a:lnTo>
                    <a:pt x="52" y="54"/>
                  </a:lnTo>
                  <a:lnTo>
                    <a:pt x="44" y="54"/>
                  </a:lnTo>
                  <a:lnTo>
                    <a:pt x="26" y="50"/>
                  </a:lnTo>
                  <a:lnTo>
                    <a:pt x="10" y="48"/>
                  </a:lnTo>
                  <a:lnTo>
                    <a:pt x="16" y="44"/>
                  </a:lnTo>
                  <a:lnTo>
                    <a:pt x="24" y="40"/>
                  </a:lnTo>
                  <a:lnTo>
                    <a:pt x="16" y="36"/>
                  </a:lnTo>
                  <a:lnTo>
                    <a:pt x="12" y="34"/>
                  </a:lnTo>
                  <a:lnTo>
                    <a:pt x="0" y="28"/>
                  </a:lnTo>
                  <a:lnTo>
                    <a:pt x="8" y="24"/>
                  </a:lnTo>
                  <a:lnTo>
                    <a:pt x="12" y="22"/>
                  </a:lnTo>
                  <a:lnTo>
                    <a:pt x="6" y="2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10" name="Freeform 159"/>
            <p:cNvSpPr/>
            <p:nvPr/>
          </p:nvSpPr>
          <p:spPr bwMode="auto">
            <a:xfrm>
              <a:off x="4790033" y="2342847"/>
              <a:ext cx="208713" cy="79646"/>
            </a:xfrm>
            <a:custGeom>
              <a:avLst/>
              <a:gdLst>
                <a:gd name="T0" fmla="*/ 2147483647 w 143"/>
                <a:gd name="T1" fmla="*/ 2147483647 h 50"/>
                <a:gd name="T2" fmla="*/ 2147483647 w 143"/>
                <a:gd name="T3" fmla="*/ 2147483647 h 50"/>
                <a:gd name="T4" fmla="*/ 2147483647 w 143"/>
                <a:gd name="T5" fmla="*/ 2147483647 h 50"/>
                <a:gd name="T6" fmla="*/ 0 w 143"/>
                <a:gd name="T7" fmla="*/ 2147483647 h 50"/>
                <a:gd name="T8" fmla="*/ 0 w 143"/>
                <a:gd name="T9" fmla="*/ 2147483647 h 50"/>
                <a:gd name="T10" fmla="*/ 2147483647 w 143"/>
                <a:gd name="T11" fmla="*/ 2147483647 h 50"/>
                <a:gd name="T12" fmla="*/ 2147483647 w 143"/>
                <a:gd name="T13" fmla="*/ 2147483647 h 50"/>
                <a:gd name="T14" fmla="*/ 2147483647 w 143"/>
                <a:gd name="T15" fmla="*/ 2147483647 h 50"/>
                <a:gd name="T16" fmla="*/ 2147483647 w 143"/>
                <a:gd name="T17" fmla="*/ 2147483647 h 50"/>
                <a:gd name="T18" fmla="*/ 2147483647 w 143"/>
                <a:gd name="T19" fmla="*/ 2147483647 h 50"/>
                <a:gd name="T20" fmla="*/ 2147483647 w 143"/>
                <a:gd name="T21" fmla="*/ 2147483647 h 50"/>
                <a:gd name="T22" fmla="*/ 2147483647 w 143"/>
                <a:gd name="T23" fmla="*/ 2147483647 h 50"/>
                <a:gd name="T24" fmla="*/ 2147483647 w 143"/>
                <a:gd name="T25" fmla="*/ 0 h 50"/>
                <a:gd name="T26" fmla="*/ 2147483647 w 143"/>
                <a:gd name="T27" fmla="*/ 0 h 50"/>
                <a:gd name="T28" fmla="*/ 2147483647 w 143"/>
                <a:gd name="T29" fmla="*/ 2147483647 h 50"/>
                <a:gd name="T30" fmla="*/ 2147483647 w 143"/>
                <a:gd name="T31" fmla="*/ 2147483647 h 50"/>
                <a:gd name="T32" fmla="*/ 2147483647 w 143"/>
                <a:gd name="T33" fmla="*/ 2147483647 h 50"/>
                <a:gd name="T34" fmla="*/ 2147483647 w 143"/>
                <a:gd name="T35" fmla="*/ 2147483647 h 50"/>
                <a:gd name="T36" fmla="*/ 2147483647 w 143"/>
                <a:gd name="T37" fmla="*/ 2147483647 h 50"/>
                <a:gd name="T38" fmla="*/ 2147483647 w 143"/>
                <a:gd name="T39" fmla="*/ 2147483647 h 50"/>
                <a:gd name="T40" fmla="*/ 2147483647 w 143"/>
                <a:gd name="T41" fmla="*/ 2147483647 h 50"/>
                <a:gd name="T42" fmla="*/ 2147483647 w 143"/>
                <a:gd name="T43" fmla="*/ 2147483647 h 50"/>
                <a:gd name="T44" fmla="*/ 2147483647 w 143"/>
                <a:gd name="T45" fmla="*/ 2147483647 h 50"/>
                <a:gd name="T46" fmla="*/ 2147483647 w 143"/>
                <a:gd name="T47" fmla="*/ 2147483647 h 50"/>
                <a:gd name="T48" fmla="*/ 2147483647 w 143"/>
                <a:gd name="T49" fmla="*/ 2147483647 h 50"/>
                <a:gd name="T50" fmla="*/ 2147483647 w 143"/>
                <a:gd name="T51" fmla="*/ 2147483647 h 50"/>
                <a:gd name="T52" fmla="*/ 2147483647 w 143"/>
                <a:gd name="T53" fmla="*/ 2147483647 h 50"/>
                <a:gd name="T54" fmla="*/ 2147483647 w 143"/>
                <a:gd name="T55" fmla="*/ 2147483647 h 50"/>
                <a:gd name="T56" fmla="*/ 2147483647 w 143"/>
                <a:gd name="T57" fmla="*/ 2147483647 h 50"/>
                <a:gd name="T58" fmla="*/ 2147483647 w 143"/>
                <a:gd name="T59" fmla="*/ 2147483647 h 50"/>
                <a:gd name="T60" fmla="*/ 2147483647 w 143"/>
                <a:gd name="T61" fmla="*/ 2147483647 h 50"/>
                <a:gd name="T62" fmla="*/ 2147483647 w 143"/>
                <a:gd name="T63" fmla="*/ 2147483647 h 50"/>
                <a:gd name="T64" fmla="*/ 2147483647 w 143"/>
                <a:gd name="T65" fmla="*/ 2147483647 h 50"/>
                <a:gd name="T66" fmla="*/ 2147483647 w 143"/>
                <a:gd name="T67" fmla="*/ 2147483647 h 50"/>
                <a:gd name="T68" fmla="*/ 2147483647 w 143"/>
                <a:gd name="T69" fmla="*/ 2147483647 h 50"/>
                <a:gd name="T70" fmla="*/ 2147483647 w 143"/>
                <a:gd name="T71" fmla="*/ 2147483647 h 50"/>
                <a:gd name="T72" fmla="*/ 2147483647 w 143"/>
                <a:gd name="T73" fmla="*/ 2147483647 h 50"/>
                <a:gd name="T74" fmla="*/ 2147483647 w 143"/>
                <a:gd name="T75" fmla="*/ 2147483647 h 50"/>
                <a:gd name="T76" fmla="*/ 2147483647 w 143"/>
                <a:gd name="T77" fmla="*/ 2147483647 h 50"/>
                <a:gd name="T78" fmla="*/ 2147483647 w 143"/>
                <a:gd name="T79" fmla="*/ 2147483647 h 50"/>
                <a:gd name="T80" fmla="*/ 2147483647 w 143"/>
                <a:gd name="T81" fmla="*/ 2147483647 h 50"/>
                <a:gd name="T82" fmla="*/ 2147483647 w 143"/>
                <a:gd name="T83" fmla="*/ 2147483647 h 50"/>
                <a:gd name="T84" fmla="*/ 2147483647 w 143"/>
                <a:gd name="T85" fmla="*/ 2147483647 h 50"/>
                <a:gd name="T86" fmla="*/ 2147483647 w 143"/>
                <a:gd name="T87" fmla="*/ 2147483647 h 50"/>
                <a:gd name="T88" fmla="*/ 2147483647 w 143"/>
                <a:gd name="T89" fmla="*/ 2147483647 h 50"/>
                <a:gd name="T90" fmla="*/ 2147483647 w 143"/>
                <a:gd name="T91" fmla="*/ 2147483647 h 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43"/>
                <a:gd name="T139" fmla="*/ 0 h 50"/>
                <a:gd name="T140" fmla="*/ 143 w 143"/>
                <a:gd name="T141" fmla="*/ 50 h 5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43" h="50">
                  <a:moveTo>
                    <a:pt x="8" y="20"/>
                  </a:moveTo>
                  <a:lnTo>
                    <a:pt x="6" y="20"/>
                  </a:lnTo>
                  <a:lnTo>
                    <a:pt x="2" y="16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12" y="2"/>
                  </a:lnTo>
                  <a:lnTo>
                    <a:pt x="26" y="2"/>
                  </a:lnTo>
                  <a:lnTo>
                    <a:pt x="36" y="4"/>
                  </a:lnTo>
                  <a:lnTo>
                    <a:pt x="54" y="10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8" y="10"/>
                  </a:lnTo>
                  <a:lnTo>
                    <a:pt x="82" y="12"/>
                  </a:lnTo>
                  <a:lnTo>
                    <a:pt x="93" y="12"/>
                  </a:lnTo>
                  <a:lnTo>
                    <a:pt x="119" y="20"/>
                  </a:lnTo>
                  <a:lnTo>
                    <a:pt x="133" y="26"/>
                  </a:lnTo>
                  <a:lnTo>
                    <a:pt x="143" y="30"/>
                  </a:lnTo>
                  <a:lnTo>
                    <a:pt x="135" y="36"/>
                  </a:lnTo>
                  <a:lnTo>
                    <a:pt x="127" y="38"/>
                  </a:lnTo>
                  <a:lnTo>
                    <a:pt x="119" y="38"/>
                  </a:lnTo>
                  <a:lnTo>
                    <a:pt x="115" y="34"/>
                  </a:lnTo>
                  <a:lnTo>
                    <a:pt x="107" y="28"/>
                  </a:lnTo>
                  <a:lnTo>
                    <a:pt x="97" y="20"/>
                  </a:lnTo>
                  <a:lnTo>
                    <a:pt x="93" y="18"/>
                  </a:lnTo>
                  <a:lnTo>
                    <a:pt x="89" y="16"/>
                  </a:lnTo>
                  <a:lnTo>
                    <a:pt x="82" y="18"/>
                  </a:lnTo>
                  <a:lnTo>
                    <a:pt x="80" y="22"/>
                  </a:lnTo>
                  <a:lnTo>
                    <a:pt x="80" y="34"/>
                  </a:lnTo>
                  <a:lnTo>
                    <a:pt x="76" y="34"/>
                  </a:lnTo>
                  <a:lnTo>
                    <a:pt x="74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6" y="50"/>
                  </a:lnTo>
                  <a:lnTo>
                    <a:pt x="62" y="50"/>
                  </a:lnTo>
                  <a:lnTo>
                    <a:pt x="56" y="48"/>
                  </a:lnTo>
                  <a:lnTo>
                    <a:pt x="48" y="46"/>
                  </a:lnTo>
                  <a:lnTo>
                    <a:pt x="34" y="34"/>
                  </a:lnTo>
                  <a:lnTo>
                    <a:pt x="24" y="26"/>
                  </a:lnTo>
                  <a:lnTo>
                    <a:pt x="16" y="22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11" name="Freeform 160"/>
            <p:cNvSpPr/>
            <p:nvPr/>
          </p:nvSpPr>
          <p:spPr bwMode="auto">
            <a:xfrm>
              <a:off x="4900731" y="2330900"/>
              <a:ext cx="123382" cy="27876"/>
            </a:xfrm>
            <a:custGeom>
              <a:avLst/>
              <a:gdLst>
                <a:gd name="T0" fmla="*/ 2147483647 w 85"/>
                <a:gd name="T1" fmla="*/ 2147483647 h 18"/>
                <a:gd name="T2" fmla="*/ 2147483647 w 85"/>
                <a:gd name="T3" fmla="*/ 2147483647 h 18"/>
                <a:gd name="T4" fmla="*/ 2147483647 w 85"/>
                <a:gd name="T5" fmla="*/ 2147483647 h 18"/>
                <a:gd name="T6" fmla="*/ 2147483647 w 85"/>
                <a:gd name="T7" fmla="*/ 2147483647 h 18"/>
                <a:gd name="T8" fmla="*/ 0 w 85"/>
                <a:gd name="T9" fmla="*/ 2147483647 h 18"/>
                <a:gd name="T10" fmla="*/ 2147483647 w 85"/>
                <a:gd name="T11" fmla="*/ 2147483647 h 18"/>
                <a:gd name="T12" fmla="*/ 2147483647 w 85"/>
                <a:gd name="T13" fmla="*/ 2147483647 h 18"/>
                <a:gd name="T14" fmla="*/ 2147483647 w 85"/>
                <a:gd name="T15" fmla="*/ 0 h 18"/>
                <a:gd name="T16" fmla="*/ 2147483647 w 85"/>
                <a:gd name="T17" fmla="*/ 2147483647 h 18"/>
                <a:gd name="T18" fmla="*/ 2147483647 w 85"/>
                <a:gd name="T19" fmla="*/ 2147483647 h 18"/>
                <a:gd name="T20" fmla="*/ 2147483647 w 85"/>
                <a:gd name="T21" fmla="*/ 2147483647 h 18"/>
                <a:gd name="T22" fmla="*/ 2147483647 w 85"/>
                <a:gd name="T23" fmla="*/ 2147483647 h 18"/>
                <a:gd name="T24" fmla="*/ 2147483647 w 85"/>
                <a:gd name="T25" fmla="*/ 2147483647 h 18"/>
                <a:gd name="T26" fmla="*/ 2147483647 w 85"/>
                <a:gd name="T27" fmla="*/ 2147483647 h 18"/>
                <a:gd name="T28" fmla="*/ 2147483647 w 85"/>
                <a:gd name="T29" fmla="*/ 2147483647 h 18"/>
                <a:gd name="T30" fmla="*/ 2147483647 w 85"/>
                <a:gd name="T31" fmla="*/ 2147483647 h 18"/>
                <a:gd name="T32" fmla="*/ 2147483647 w 85"/>
                <a:gd name="T33" fmla="*/ 2147483647 h 18"/>
                <a:gd name="T34" fmla="*/ 2147483647 w 85"/>
                <a:gd name="T35" fmla="*/ 2147483647 h 18"/>
                <a:gd name="T36" fmla="*/ 2147483647 w 85"/>
                <a:gd name="T37" fmla="*/ 2147483647 h 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5"/>
                <a:gd name="T58" fmla="*/ 0 h 18"/>
                <a:gd name="T59" fmla="*/ 85 w 85"/>
                <a:gd name="T60" fmla="*/ 18 h 1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5" h="18">
                  <a:moveTo>
                    <a:pt x="31" y="18"/>
                  </a:moveTo>
                  <a:lnTo>
                    <a:pt x="23" y="16"/>
                  </a:lnTo>
                  <a:lnTo>
                    <a:pt x="15" y="14"/>
                  </a:lnTo>
                  <a:lnTo>
                    <a:pt x="6" y="10"/>
                  </a:lnTo>
                  <a:lnTo>
                    <a:pt x="0" y="6"/>
                  </a:lnTo>
                  <a:lnTo>
                    <a:pt x="6" y="4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7" y="2"/>
                  </a:lnTo>
                  <a:lnTo>
                    <a:pt x="41" y="4"/>
                  </a:lnTo>
                  <a:lnTo>
                    <a:pt x="55" y="4"/>
                  </a:lnTo>
                  <a:lnTo>
                    <a:pt x="71" y="6"/>
                  </a:lnTo>
                  <a:lnTo>
                    <a:pt x="85" y="8"/>
                  </a:lnTo>
                  <a:lnTo>
                    <a:pt x="79" y="12"/>
                  </a:lnTo>
                  <a:lnTo>
                    <a:pt x="73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47" y="18"/>
                  </a:lnTo>
                  <a:lnTo>
                    <a:pt x="31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12" name="Freeform 161"/>
            <p:cNvSpPr/>
            <p:nvPr/>
          </p:nvSpPr>
          <p:spPr bwMode="auto">
            <a:xfrm>
              <a:off x="4957234" y="3268074"/>
              <a:ext cx="79565" cy="59734"/>
            </a:xfrm>
            <a:custGeom>
              <a:avLst/>
              <a:gdLst>
                <a:gd name="T0" fmla="*/ 2147483647 w 54"/>
                <a:gd name="T1" fmla="*/ 2147483647 h 38"/>
                <a:gd name="T2" fmla="*/ 2147483647 w 54"/>
                <a:gd name="T3" fmla="*/ 2147483647 h 38"/>
                <a:gd name="T4" fmla="*/ 2147483647 w 54"/>
                <a:gd name="T5" fmla="*/ 2147483647 h 38"/>
                <a:gd name="T6" fmla="*/ 2147483647 w 54"/>
                <a:gd name="T7" fmla="*/ 2147483647 h 38"/>
                <a:gd name="T8" fmla="*/ 2147483647 w 54"/>
                <a:gd name="T9" fmla="*/ 2147483647 h 38"/>
                <a:gd name="T10" fmla="*/ 2147483647 w 54"/>
                <a:gd name="T11" fmla="*/ 2147483647 h 38"/>
                <a:gd name="T12" fmla="*/ 2147483647 w 54"/>
                <a:gd name="T13" fmla="*/ 2147483647 h 38"/>
                <a:gd name="T14" fmla="*/ 2147483647 w 54"/>
                <a:gd name="T15" fmla="*/ 2147483647 h 38"/>
                <a:gd name="T16" fmla="*/ 2147483647 w 54"/>
                <a:gd name="T17" fmla="*/ 2147483647 h 38"/>
                <a:gd name="T18" fmla="*/ 2147483647 w 54"/>
                <a:gd name="T19" fmla="*/ 2147483647 h 38"/>
                <a:gd name="T20" fmla="*/ 2147483647 w 54"/>
                <a:gd name="T21" fmla="*/ 2147483647 h 38"/>
                <a:gd name="T22" fmla="*/ 0 w 54"/>
                <a:gd name="T23" fmla="*/ 2147483647 h 38"/>
                <a:gd name="T24" fmla="*/ 0 w 54"/>
                <a:gd name="T25" fmla="*/ 2147483647 h 38"/>
                <a:gd name="T26" fmla="*/ 2147483647 w 54"/>
                <a:gd name="T27" fmla="*/ 2147483647 h 38"/>
                <a:gd name="T28" fmla="*/ 2147483647 w 54"/>
                <a:gd name="T29" fmla="*/ 0 h 38"/>
                <a:gd name="T30" fmla="*/ 2147483647 w 54"/>
                <a:gd name="T31" fmla="*/ 0 h 38"/>
                <a:gd name="T32" fmla="*/ 2147483647 w 54"/>
                <a:gd name="T33" fmla="*/ 0 h 38"/>
                <a:gd name="T34" fmla="*/ 2147483647 w 54"/>
                <a:gd name="T35" fmla="*/ 2147483647 h 38"/>
                <a:gd name="T36" fmla="*/ 2147483647 w 54"/>
                <a:gd name="T37" fmla="*/ 2147483647 h 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"/>
                <a:gd name="T58" fmla="*/ 0 h 38"/>
                <a:gd name="T59" fmla="*/ 54 w 54"/>
                <a:gd name="T60" fmla="*/ 38 h 3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" h="38">
                  <a:moveTo>
                    <a:pt x="46" y="6"/>
                  </a:moveTo>
                  <a:lnTo>
                    <a:pt x="48" y="16"/>
                  </a:lnTo>
                  <a:lnTo>
                    <a:pt x="54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40" y="38"/>
                  </a:lnTo>
                  <a:lnTo>
                    <a:pt x="30" y="32"/>
                  </a:lnTo>
                  <a:lnTo>
                    <a:pt x="28" y="30"/>
                  </a:lnTo>
                  <a:lnTo>
                    <a:pt x="16" y="26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0" y="6"/>
                  </a:lnTo>
                  <a:lnTo>
                    <a:pt x="0" y="2"/>
                  </a:lnTo>
                  <a:lnTo>
                    <a:pt x="6" y="2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6" y="0"/>
                  </a:lnTo>
                  <a:lnTo>
                    <a:pt x="40" y="6"/>
                  </a:lnTo>
                  <a:lnTo>
                    <a:pt x="4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13" name="Freeform 162"/>
            <p:cNvSpPr/>
            <p:nvPr/>
          </p:nvSpPr>
          <p:spPr bwMode="auto">
            <a:xfrm>
              <a:off x="4934171" y="3228251"/>
              <a:ext cx="93402" cy="84956"/>
            </a:xfrm>
            <a:custGeom>
              <a:avLst/>
              <a:gdLst>
                <a:gd name="T0" fmla="*/ 2147483647 w 64"/>
                <a:gd name="T1" fmla="*/ 0 h 52"/>
                <a:gd name="T2" fmla="*/ 2147483647 w 64"/>
                <a:gd name="T3" fmla="*/ 2147483647 h 52"/>
                <a:gd name="T4" fmla="*/ 2147483647 w 64"/>
                <a:gd name="T5" fmla="*/ 2147483647 h 52"/>
                <a:gd name="T6" fmla="*/ 2147483647 w 64"/>
                <a:gd name="T7" fmla="*/ 2147483647 h 52"/>
                <a:gd name="T8" fmla="*/ 2147483647 w 64"/>
                <a:gd name="T9" fmla="*/ 2147483647 h 52"/>
                <a:gd name="T10" fmla="*/ 2147483647 w 64"/>
                <a:gd name="T11" fmla="*/ 2147483647 h 52"/>
                <a:gd name="T12" fmla="*/ 2147483647 w 64"/>
                <a:gd name="T13" fmla="*/ 2147483647 h 52"/>
                <a:gd name="T14" fmla="*/ 2147483647 w 64"/>
                <a:gd name="T15" fmla="*/ 2147483647 h 52"/>
                <a:gd name="T16" fmla="*/ 2147483647 w 64"/>
                <a:gd name="T17" fmla="*/ 2147483647 h 52"/>
                <a:gd name="T18" fmla="*/ 2147483647 w 64"/>
                <a:gd name="T19" fmla="*/ 2147483647 h 52"/>
                <a:gd name="T20" fmla="*/ 2147483647 w 64"/>
                <a:gd name="T21" fmla="*/ 2147483647 h 52"/>
                <a:gd name="T22" fmla="*/ 2147483647 w 64"/>
                <a:gd name="T23" fmla="*/ 2147483647 h 52"/>
                <a:gd name="T24" fmla="*/ 2147483647 w 64"/>
                <a:gd name="T25" fmla="*/ 2147483647 h 52"/>
                <a:gd name="T26" fmla="*/ 2147483647 w 64"/>
                <a:gd name="T27" fmla="*/ 2147483647 h 52"/>
                <a:gd name="T28" fmla="*/ 2147483647 w 64"/>
                <a:gd name="T29" fmla="*/ 2147483647 h 52"/>
                <a:gd name="T30" fmla="*/ 2147483647 w 64"/>
                <a:gd name="T31" fmla="*/ 2147483647 h 52"/>
                <a:gd name="T32" fmla="*/ 2147483647 w 64"/>
                <a:gd name="T33" fmla="*/ 2147483647 h 52"/>
                <a:gd name="T34" fmla="*/ 2147483647 w 64"/>
                <a:gd name="T35" fmla="*/ 2147483647 h 52"/>
                <a:gd name="T36" fmla="*/ 2147483647 w 64"/>
                <a:gd name="T37" fmla="*/ 2147483647 h 52"/>
                <a:gd name="T38" fmla="*/ 0 w 64"/>
                <a:gd name="T39" fmla="*/ 2147483647 h 52"/>
                <a:gd name="T40" fmla="*/ 2147483647 w 64"/>
                <a:gd name="T41" fmla="*/ 2147483647 h 52"/>
                <a:gd name="T42" fmla="*/ 2147483647 w 64"/>
                <a:gd name="T43" fmla="*/ 2147483647 h 52"/>
                <a:gd name="T44" fmla="*/ 2147483647 w 64"/>
                <a:gd name="T45" fmla="*/ 2147483647 h 52"/>
                <a:gd name="T46" fmla="*/ 2147483647 w 64"/>
                <a:gd name="T47" fmla="*/ 0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52"/>
                <a:gd name="T74" fmla="*/ 64 w 64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52">
                  <a:moveTo>
                    <a:pt x="28" y="0"/>
                  </a:moveTo>
                  <a:lnTo>
                    <a:pt x="38" y="10"/>
                  </a:lnTo>
                  <a:lnTo>
                    <a:pt x="44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4" y="24"/>
                  </a:lnTo>
                  <a:lnTo>
                    <a:pt x="62" y="30"/>
                  </a:lnTo>
                  <a:lnTo>
                    <a:pt x="56" y="30"/>
                  </a:lnTo>
                  <a:lnTo>
                    <a:pt x="52" y="24"/>
                  </a:lnTo>
                  <a:lnTo>
                    <a:pt x="36" y="24"/>
                  </a:lnTo>
                  <a:lnTo>
                    <a:pt x="28" y="24"/>
                  </a:lnTo>
                  <a:lnTo>
                    <a:pt x="22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22" y="38"/>
                  </a:lnTo>
                  <a:lnTo>
                    <a:pt x="26" y="44"/>
                  </a:lnTo>
                  <a:lnTo>
                    <a:pt x="32" y="50"/>
                  </a:lnTo>
                  <a:lnTo>
                    <a:pt x="18" y="52"/>
                  </a:lnTo>
                  <a:lnTo>
                    <a:pt x="8" y="36"/>
                  </a:lnTo>
                  <a:lnTo>
                    <a:pt x="0" y="18"/>
                  </a:lnTo>
                  <a:lnTo>
                    <a:pt x="8" y="18"/>
                  </a:lnTo>
                  <a:lnTo>
                    <a:pt x="12" y="10"/>
                  </a:lnTo>
                  <a:lnTo>
                    <a:pt x="14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14" name="Freeform 163"/>
            <p:cNvSpPr/>
            <p:nvPr/>
          </p:nvSpPr>
          <p:spPr bwMode="auto">
            <a:xfrm>
              <a:off x="4986061" y="2591078"/>
              <a:ext cx="214479" cy="266815"/>
            </a:xfrm>
            <a:custGeom>
              <a:avLst/>
              <a:gdLst>
                <a:gd name="T0" fmla="*/ 2147483647 w 146"/>
                <a:gd name="T1" fmla="*/ 2147483647 h 168"/>
                <a:gd name="T2" fmla="*/ 2147483647 w 146"/>
                <a:gd name="T3" fmla="*/ 2147483647 h 168"/>
                <a:gd name="T4" fmla="*/ 2147483647 w 146"/>
                <a:gd name="T5" fmla="*/ 2147483647 h 168"/>
                <a:gd name="T6" fmla="*/ 2147483647 w 146"/>
                <a:gd name="T7" fmla="*/ 2147483647 h 168"/>
                <a:gd name="T8" fmla="*/ 2147483647 w 146"/>
                <a:gd name="T9" fmla="*/ 2147483647 h 168"/>
                <a:gd name="T10" fmla="*/ 2147483647 w 146"/>
                <a:gd name="T11" fmla="*/ 2147483647 h 168"/>
                <a:gd name="T12" fmla="*/ 2147483647 w 146"/>
                <a:gd name="T13" fmla="*/ 2147483647 h 168"/>
                <a:gd name="T14" fmla="*/ 2147483647 w 146"/>
                <a:gd name="T15" fmla="*/ 2147483647 h 168"/>
                <a:gd name="T16" fmla="*/ 2147483647 w 146"/>
                <a:gd name="T17" fmla="*/ 2147483647 h 168"/>
                <a:gd name="T18" fmla="*/ 2147483647 w 146"/>
                <a:gd name="T19" fmla="*/ 2147483647 h 168"/>
                <a:gd name="T20" fmla="*/ 2147483647 w 146"/>
                <a:gd name="T21" fmla="*/ 2147483647 h 168"/>
                <a:gd name="T22" fmla="*/ 2147483647 w 146"/>
                <a:gd name="T23" fmla="*/ 2147483647 h 168"/>
                <a:gd name="T24" fmla="*/ 2147483647 w 146"/>
                <a:gd name="T25" fmla="*/ 2147483647 h 168"/>
                <a:gd name="T26" fmla="*/ 2147483647 w 146"/>
                <a:gd name="T27" fmla="*/ 2147483647 h 168"/>
                <a:gd name="T28" fmla="*/ 2147483647 w 146"/>
                <a:gd name="T29" fmla="*/ 2147483647 h 168"/>
                <a:gd name="T30" fmla="*/ 2147483647 w 146"/>
                <a:gd name="T31" fmla="*/ 2147483647 h 168"/>
                <a:gd name="T32" fmla="*/ 2147483647 w 146"/>
                <a:gd name="T33" fmla="*/ 2147483647 h 168"/>
                <a:gd name="T34" fmla="*/ 2147483647 w 146"/>
                <a:gd name="T35" fmla="*/ 2147483647 h 168"/>
                <a:gd name="T36" fmla="*/ 2147483647 w 146"/>
                <a:gd name="T37" fmla="*/ 2147483647 h 168"/>
                <a:gd name="T38" fmla="*/ 2147483647 w 146"/>
                <a:gd name="T39" fmla="*/ 2147483647 h 168"/>
                <a:gd name="T40" fmla="*/ 2147483647 w 146"/>
                <a:gd name="T41" fmla="*/ 2147483647 h 168"/>
                <a:gd name="T42" fmla="*/ 2147483647 w 146"/>
                <a:gd name="T43" fmla="*/ 2147483647 h 168"/>
                <a:gd name="T44" fmla="*/ 2147483647 w 146"/>
                <a:gd name="T45" fmla="*/ 2147483647 h 168"/>
                <a:gd name="T46" fmla="*/ 2147483647 w 146"/>
                <a:gd name="T47" fmla="*/ 2147483647 h 168"/>
                <a:gd name="T48" fmla="*/ 2147483647 w 146"/>
                <a:gd name="T49" fmla="*/ 2147483647 h 168"/>
                <a:gd name="T50" fmla="*/ 2147483647 w 146"/>
                <a:gd name="T51" fmla="*/ 2147483647 h 168"/>
                <a:gd name="T52" fmla="*/ 2147483647 w 146"/>
                <a:gd name="T53" fmla="*/ 2147483647 h 168"/>
                <a:gd name="T54" fmla="*/ 2147483647 w 146"/>
                <a:gd name="T55" fmla="*/ 2147483647 h 168"/>
                <a:gd name="T56" fmla="*/ 2147483647 w 146"/>
                <a:gd name="T57" fmla="*/ 2147483647 h 168"/>
                <a:gd name="T58" fmla="*/ 2147483647 w 146"/>
                <a:gd name="T59" fmla="*/ 2147483647 h 168"/>
                <a:gd name="T60" fmla="*/ 2147483647 w 146"/>
                <a:gd name="T61" fmla="*/ 2147483647 h 168"/>
                <a:gd name="T62" fmla="*/ 2147483647 w 146"/>
                <a:gd name="T63" fmla="*/ 2147483647 h 168"/>
                <a:gd name="T64" fmla="*/ 2147483647 w 146"/>
                <a:gd name="T65" fmla="*/ 2147483647 h 168"/>
                <a:gd name="T66" fmla="*/ 2147483647 w 146"/>
                <a:gd name="T67" fmla="*/ 2147483647 h 168"/>
                <a:gd name="T68" fmla="*/ 2147483647 w 146"/>
                <a:gd name="T69" fmla="*/ 2147483647 h 168"/>
                <a:gd name="T70" fmla="*/ 2147483647 w 146"/>
                <a:gd name="T71" fmla="*/ 2147483647 h 168"/>
                <a:gd name="T72" fmla="*/ 2147483647 w 146"/>
                <a:gd name="T73" fmla="*/ 2147483647 h 168"/>
                <a:gd name="T74" fmla="*/ 2147483647 w 146"/>
                <a:gd name="T75" fmla="*/ 2147483647 h 168"/>
                <a:gd name="T76" fmla="*/ 2147483647 w 146"/>
                <a:gd name="T77" fmla="*/ 2147483647 h 168"/>
                <a:gd name="T78" fmla="*/ 2147483647 w 146"/>
                <a:gd name="T79" fmla="*/ 2147483647 h 168"/>
                <a:gd name="T80" fmla="*/ 2147483647 w 146"/>
                <a:gd name="T81" fmla="*/ 2147483647 h 168"/>
                <a:gd name="T82" fmla="*/ 2147483647 w 146"/>
                <a:gd name="T83" fmla="*/ 0 h 168"/>
                <a:gd name="T84" fmla="*/ 2147483647 w 146"/>
                <a:gd name="T85" fmla="*/ 2147483647 h 168"/>
                <a:gd name="T86" fmla="*/ 2147483647 w 146"/>
                <a:gd name="T87" fmla="*/ 2147483647 h 1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6"/>
                <a:gd name="T133" fmla="*/ 0 h 168"/>
                <a:gd name="T134" fmla="*/ 146 w 146"/>
                <a:gd name="T135" fmla="*/ 168 h 16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6" h="168">
                  <a:moveTo>
                    <a:pt x="98" y="16"/>
                  </a:moveTo>
                  <a:lnTo>
                    <a:pt x="92" y="20"/>
                  </a:lnTo>
                  <a:lnTo>
                    <a:pt x="90" y="24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92" y="32"/>
                  </a:lnTo>
                  <a:lnTo>
                    <a:pt x="100" y="34"/>
                  </a:lnTo>
                  <a:lnTo>
                    <a:pt x="108" y="36"/>
                  </a:lnTo>
                  <a:lnTo>
                    <a:pt x="110" y="38"/>
                  </a:lnTo>
                  <a:lnTo>
                    <a:pt x="110" y="40"/>
                  </a:lnTo>
                  <a:lnTo>
                    <a:pt x="110" y="44"/>
                  </a:lnTo>
                  <a:lnTo>
                    <a:pt x="108" y="48"/>
                  </a:lnTo>
                  <a:lnTo>
                    <a:pt x="104" y="50"/>
                  </a:lnTo>
                  <a:lnTo>
                    <a:pt x="104" y="54"/>
                  </a:lnTo>
                  <a:lnTo>
                    <a:pt x="106" y="56"/>
                  </a:lnTo>
                  <a:lnTo>
                    <a:pt x="108" y="54"/>
                  </a:lnTo>
                  <a:lnTo>
                    <a:pt x="114" y="54"/>
                  </a:lnTo>
                  <a:lnTo>
                    <a:pt x="114" y="64"/>
                  </a:lnTo>
                  <a:lnTo>
                    <a:pt x="118" y="76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6" y="88"/>
                  </a:lnTo>
                  <a:lnTo>
                    <a:pt x="126" y="92"/>
                  </a:lnTo>
                  <a:lnTo>
                    <a:pt x="128" y="98"/>
                  </a:lnTo>
                  <a:lnTo>
                    <a:pt x="130" y="102"/>
                  </a:lnTo>
                  <a:lnTo>
                    <a:pt x="130" y="108"/>
                  </a:lnTo>
                  <a:lnTo>
                    <a:pt x="140" y="112"/>
                  </a:lnTo>
                  <a:lnTo>
                    <a:pt x="146" y="118"/>
                  </a:lnTo>
                  <a:lnTo>
                    <a:pt x="146" y="130"/>
                  </a:lnTo>
                  <a:lnTo>
                    <a:pt x="136" y="132"/>
                  </a:lnTo>
                  <a:lnTo>
                    <a:pt x="128" y="138"/>
                  </a:lnTo>
                  <a:lnTo>
                    <a:pt x="122" y="144"/>
                  </a:lnTo>
                  <a:lnTo>
                    <a:pt x="118" y="150"/>
                  </a:lnTo>
                  <a:lnTo>
                    <a:pt x="112" y="154"/>
                  </a:lnTo>
                  <a:lnTo>
                    <a:pt x="106" y="158"/>
                  </a:lnTo>
                  <a:lnTo>
                    <a:pt x="96" y="158"/>
                  </a:lnTo>
                  <a:lnTo>
                    <a:pt x="90" y="160"/>
                  </a:lnTo>
                  <a:lnTo>
                    <a:pt x="88" y="162"/>
                  </a:lnTo>
                  <a:lnTo>
                    <a:pt x="86" y="162"/>
                  </a:lnTo>
                  <a:lnTo>
                    <a:pt x="78" y="162"/>
                  </a:lnTo>
                  <a:lnTo>
                    <a:pt x="70" y="164"/>
                  </a:lnTo>
                  <a:lnTo>
                    <a:pt x="64" y="164"/>
                  </a:lnTo>
                  <a:lnTo>
                    <a:pt x="50" y="168"/>
                  </a:lnTo>
                  <a:lnTo>
                    <a:pt x="44" y="166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4" y="158"/>
                  </a:lnTo>
                  <a:lnTo>
                    <a:pt x="32" y="156"/>
                  </a:lnTo>
                  <a:lnTo>
                    <a:pt x="28" y="152"/>
                  </a:lnTo>
                  <a:lnTo>
                    <a:pt x="24" y="138"/>
                  </a:lnTo>
                  <a:lnTo>
                    <a:pt x="20" y="118"/>
                  </a:lnTo>
                  <a:lnTo>
                    <a:pt x="22" y="108"/>
                  </a:lnTo>
                  <a:lnTo>
                    <a:pt x="26" y="104"/>
                  </a:lnTo>
                  <a:lnTo>
                    <a:pt x="34" y="100"/>
                  </a:lnTo>
                  <a:lnTo>
                    <a:pt x="40" y="94"/>
                  </a:lnTo>
                  <a:lnTo>
                    <a:pt x="50" y="90"/>
                  </a:lnTo>
                  <a:lnTo>
                    <a:pt x="58" y="86"/>
                  </a:lnTo>
                  <a:lnTo>
                    <a:pt x="62" y="80"/>
                  </a:lnTo>
                  <a:lnTo>
                    <a:pt x="64" y="74"/>
                  </a:lnTo>
                  <a:lnTo>
                    <a:pt x="54" y="74"/>
                  </a:lnTo>
                  <a:lnTo>
                    <a:pt x="44" y="74"/>
                  </a:lnTo>
                  <a:lnTo>
                    <a:pt x="40" y="62"/>
                  </a:lnTo>
                  <a:lnTo>
                    <a:pt x="38" y="54"/>
                  </a:lnTo>
                  <a:lnTo>
                    <a:pt x="36" y="46"/>
                  </a:lnTo>
                  <a:lnTo>
                    <a:pt x="32" y="34"/>
                  </a:lnTo>
                  <a:lnTo>
                    <a:pt x="26" y="28"/>
                  </a:lnTo>
                  <a:lnTo>
                    <a:pt x="16" y="26"/>
                  </a:lnTo>
                  <a:lnTo>
                    <a:pt x="8" y="22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6" y="18"/>
                  </a:lnTo>
                  <a:lnTo>
                    <a:pt x="26" y="20"/>
                  </a:lnTo>
                  <a:lnTo>
                    <a:pt x="36" y="24"/>
                  </a:lnTo>
                  <a:lnTo>
                    <a:pt x="46" y="26"/>
                  </a:lnTo>
                  <a:lnTo>
                    <a:pt x="52" y="26"/>
                  </a:lnTo>
                  <a:lnTo>
                    <a:pt x="56" y="22"/>
                  </a:lnTo>
                  <a:lnTo>
                    <a:pt x="58" y="18"/>
                  </a:lnTo>
                  <a:lnTo>
                    <a:pt x="60" y="14"/>
                  </a:lnTo>
                  <a:lnTo>
                    <a:pt x="60" y="8"/>
                  </a:lnTo>
                  <a:lnTo>
                    <a:pt x="62" y="4"/>
                  </a:lnTo>
                  <a:lnTo>
                    <a:pt x="64" y="2"/>
                  </a:lnTo>
                  <a:lnTo>
                    <a:pt x="70" y="0"/>
                  </a:lnTo>
                  <a:lnTo>
                    <a:pt x="82" y="2"/>
                  </a:lnTo>
                  <a:lnTo>
                    <a:pt x="90" y="6"/>
                  </a:lnTo>
                  <a:lnTo>
                    <a:pt x="96" y="10"/>
                  </a:lnTo>
                  <a:lnTo>
                    <a:pt x="104" y="14"/>
                  </a:lnTo>
                  <a:lnTo>
                    <a:pt x="98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15" name="Freeform 164"/>
            <p:cNvSpPr/>
            <p:nvPr/>
          </p:nvSpPr>
          <p:spPr bwMode="auto">
            <a:xfrm>
              <a:off x="5147496" y="3541527"/>
              <a:ext cx="62268" cy="13274"/>
            </a:xfrm>
            <a:custGeom>
              <a:avLst/>
              <a:gdLst>
                <a:gd name="T0" fmla="*/ 2147483647 w 42"/>
                <a:gd name="T1" fmla="*/ 2147483647 h 8"/>
                <a:gd name="T2" fmla="*/ 2147483647 w 42"/>
                <a:gd name="T3" fmla="*/ 2147483647 h 8"/>
                <a:gd name="T4" fmla="*/ 0 w 42"/>
                <a:gd name="T5" fmla="*/ 0 h 8"/>
                <a:gd name="T6" fmla="*/ 2147483647 w 42"/>
                <a:gd name="T7" fmla="*/ 2147483647 h 8"/>
                <a:gd name="T8" fmla="*/ 2147483647 w 42"/>
                <a:gd name="T9" fmla="*/ 2147483647 h 8"/>
                <a:gd name="T10" fmla="*/ 2147483647 w 42"/>
                <a:gd name="T11" fmla="*/ 2147483647 h 8"/>
                <a:gd name="T12" fmla="*/ 2147483647 w 42"/>
                <a:gd name="T13" fmla="*/ 2147483647 h 8"/>
                <a:gd name="T14" fmla="*/ 2147483647 w 42"/>
                <a:gd name="T15" fmla="*/ 2147483647 h 8"/>
                <a:gd name="T16" fmla="*/ 2147483647 w 42"/>
                <a:gd name="T17" fmla="*/ 2147483647 h 8"/>
                <a:gd name="T18" fmla="*/ 2147483647 w 42"/>
                <a:gd name="T19" fmla="*/ 0 h 8"/>
                <a:gd name="T20" fmla="*/ 2147483647 w 42"/>
                <a:gd name="T21" fmla="*/ 2147483647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2"/>
                <a:gd name="T34" fmla="*/ 0 h 8"/>
                <a:gd name="T35" fmla="*/ 42 w 42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2" h="8">
                  <a:moveTo>
                    <a:pt x="20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6"/>
                  </a:lnTo>
                  <a:lnTo>
                    <a:pt x="22" y="8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16" name="Freeform 165"/>
            <p:cNvSpPr/>
            <p:nvPr/>
          </p:nvSpPr>
          <p:spPr bwMode="auto">
            <a:xfrm>
              <a:off x="4677028" y="3412766"/>
              <a:ext cx="24215" cy="18584"/>
            </a:xfrm>
            <a:custGeom>
              <a:avLst/>
              <a:gdLst>
                <a:gd name="T0" fmla="*/ 2147483647 w 16"/>
                <a:gd name="T1" fmla="*/ 2147483647 h 10"/>
                <a:gd name="T2" fmla="*/ 2147483647 w 16"/>
                <a:gd name="T3" fmla="*/ 0 h 10"/>
                <a:gd name="T4" fmla="*/ 2147483647 w 16"/>
                <a:gd name="T5" fmla="*/ 0 h 10"/>
                <a:gd name="T6" fmla="*/ 2147483647 w 16"/>
                <a:gd name="T7" fmla="*/ 0 h 10"/>
                <a:gd name="T8" fmla="*/ 2147483647 w 16"/>
                <a:gd name="T9" fmla="*/ 2147483647 h 10"/>
                <a:gd name="T10" fmla="*/ 0 w 16"/>
                <a:gd name="T11" fmla="*/ 2147483647 h 10"/>
                <a:gd name="T12" fmla="*/ 2147483647 w 16"/>
                <a:gd name="T13" fmla="*/ 2147483647 h 10"/>
                <a:gd name="T14" fmla="*/ 2147483647 w 16"/>
                <a:gd name="T15" fmla="*/ 2147483647 h 10"/>
                <a:gd name="T16" fmla="*/ 2147483647 w 16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0"/>
                <a:gd name="T29" fmla="*/ 16 w 16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0">
                  <a:moveTo>
                    <a:pt x="16" y="6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10"/>
                  </a:lnTo>
                  <a:lnTo>
                    <a:pt x="16" y="10"/>
                  </a:lnTo>
                  <a:lnTo>
                    <a:pt x="14" y="4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17" name="Freeform 166"/>
            <p:cNvSpPr/>
            <p:nvPr/>
          </p:nvSpPr>
          <p:spPr bwMode="auto">
            <a:xfrm>
              <a:off x="4499449" y="2877806"/>
              <a:ext cx="160283" cy="244249"/>
            </a:xfrm>
            <a:custGeom>
              <a:avLst/>
              <a:gdLst>
                <a:gd name="T0" fmla="*/ 2147483647 w 110"/>
                <a:gd name="T1" fmla="*/ 2147483647 h 154"/>
                <a:gd name="T2" fmla="*/ 2147483647 w 110"/>
                <a:gd name="T3" fmla="*/ 2147483647 h 154"/>
                <a:gd name="T4" fmla="*/ 2147483647 w 110"/>
                <a:gd name="T5" fmla="*/ 2147483647 h 154"/>
                <a:gd name="T6" fmla="*/ 2147483647 w 110"/>
                <a:gd name="T7" fmla="*/ 2147483647 h 154"/>
                <a:gd name="T8" fmla="*/ 2147483647 w 110"/>
                <a:gd name="T9" fmla="*/ 2147483647 h 154"/>
                <a:gd name="T10" fmla="*/ 2147483647 w 110"/>
                <a:gd name="T11" fmla="*/ 2147483647 h 154"/>
                <a:gd name="T12" fmla="*/ 2147483647 w 110"/>
                <a:gd name="T13" fmla="*/ 2147483647 h 154"/>
                <a:gd name="T14" fmla="*/ 2147483647 w 110"/>
                <a:gd name="T15" fmla="*/ 2147483647 h 154"/>
                <a:gd name="T16" fmla="*/ 2147483647 w 110"/>
                <a:gd name="T17" fmla="*/ 2147483647 h 154"/>
                <a:gd name="T18" fmla="*/ 2147483647 w 110"/>
                <a:gd name="T19" fmla="*/ 2147483647 h 154"/>
                <a:gd name="T20" fmla="*/ 2147483647 w 110"/>
                <a:gd name="T21" fmla="*/ 2147483647 h 154"/>
                <a:gd name="T22" fmla="*/ 2147483647 w 110"/>
                <a:gd name="T23" fmla="*/ 2147483647 h 154"/>
                <a:gd name="T24" fmla="*/ 2147483647 w 110"/>
                <a:gd name="T25" fmla="*/ 2147483647 h 154"/>
                <a:gd name="T26" fmla="*/ 2147483647 w 110"/>
                <a:gd name="T27" fmla="*/ 2147483647 h 154"/>
                <a:gd name="T28" fmla="*/ 2147483647 w 110"/>
                <a:gd name="T29" fmla="*/ 2147483647 h 154"/>
                <a:gd name="T30" fmla="*/ 2147483647 w 110"/>
                <a:gd name="T31" fmla="*/ 2147483647 h 154"/>
                <a:gd name="T32" fmla="*/ 2147483647 w 110"/>
                <a:gd name="T33" fmla="*/ 2147483647 h 154"/>
                <a:gd name="T34" fmla="*/ 2147483647 w 110"/>
                <a:gd name="T35" fmla="*/ 2147483647 h 154"/>
                <a:gd name="T36" fmla="*/ 2147483647 w 110"/>
                <a:gd name="T37" fmla="*/ 2147483647 h 154"/>
                <a:gd name="T38" fmla="*/ 2147483647 w 110"/>
                <a:gd name="T39" fmla="*/ 2147483647 h 154"/>
                <a:gd name="T40" fmla="*/ 2147483647 w 110"/>
                <a:gd name="T41" fmla="*/ 2147483647 h 154"/>
                <a:gd name="T42" fmla="*/ 2147483647 w 110"/>
                <a:gd name="T43" fmla="*/ 2147483647 h 154"/>
                <a:gd name="T44" fmla="*/ 2147483647 w 110"/>
                <a:gd name="T45" fmla="*/ 2147483647 h 154"/>
                <a:gd name="T46" fmla="*/ 2147483647 w 110"/>
                <a:gd name="T47" fmla="*/ 2147483647 h 154"/>
                <a:gd name="T48" fmla="*/ 2147483647 w 110"/>
                <a:gd name="T49" fmla="*/ 2147483647 h 154"/>
                <a:gd name="T50" fmla="*/ 2147483647 w 110"/>
                <a:gd name="T51" fmla="*/ 2147483647 h 154"/>
                <a:gd name="T52" fmla="*/ 2147483647 w 110"/>
                <a:gd name="T53" fmla="*/ 2147483647 h 154"/>
                <a:gd name="T54" fmla="*/ 2147483647 w 110"/>
                <a:gd name="T55" fmla="*/ 2147483647 h 154"/>
                <a:gd name="T56" fmla="*/ 2147483647 w 110"/>
                <a:gd name="T57" fmla="*/ 2147483647 h 154"/>
                <a:gd name="T58" fmla="*/ 2147483647 w 110"/>
                <a:gd name="T59" fmla="*/ 2147483647 h 154"/>
                <a:gd name="T60" fmla="*/ 0 w 110"/>
                <a:gd name="T61" fmla="*/ 2147483647 h 154"/>
                <a:gd name="T62" fmla="*/ 2147483647 w 110"/>
                <a:gd name="T63" fmla="*/ 2147483647 h 154"/>
                <a:gd name="T64" fmla="*/ 2147483647 w 110"/>
                <a:gd name="T65" fmla="*/ 0 h 154"/>
                <a:gd name="T66" fmla="*/ 2147483647 w 110"/>
                <a:gd name="T67" fmla="*/ 2147483647 h 154"/>
                <a:gd name="T68" fmla="*/ 2147483647 w 110"/>
                <a:gd name="T69" fmla="*/ 2147483647 h 154"/>
                <a:gd name="T70" fmla="*/ 2147483647 w 110"/>
                <a:gd name="T71" fmla="*/ 2147483647 h 154"/>
                <a:gd name="T72" fmla="*/ 2147483647 w 110"/>
                <a:gd name="T73" fmla="*/ 2147483647 h 154"/>
                <a:gd name="T74" fmla="*/ 2147483647 w 110"/>
                <a:gd name="T75" fmla="*/ 2147483647 h 154"/>
                <a:gd name="T76" fmla="*/ 2147483647 w 110"/>
                <a:gd name="T77" fmla="*/ 2147483647 h 154"/>
                <a:gd name="T78" fmla="*/ 2147483647 w 110"/>
                <a:gd name="T79" fmla="*/ 2147483647 h 15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0"/>
                <a:gd name="T121" fmla="*/ 0 h 154"/>
                <a:gd name="T122" fmla="*/ 110 w 110"/>
                <a:gd name="T123" fmla="*/ 154 h 15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0" h="154">
                  <a:moveTo>
                    <a:pt x="76" y="82"/>
                  </a:moveTo>
                  <a:lnTo>
                    <a:pt x="82" y="86"/>
                  </a:lnTo>
                  <a:lnTo>
                    <a:pt x="88" y="90"/>
                  </a:lnTo>
                  <a:lnTo>
                    <a:pt x="90" y="94"/>
                  </a:lnTo>
                  <a:lnTo>
                    <a:pt x="90" y="100"/>
                  </a:lnTo>
                  <a:lnTo>
                    <a:pt x="90" y="104"/>
                  </a:lnTo>
                  <a:lnTo>
                    <a:pt x="90" y="108"/>
                  </a:lnTo>
                  <a:lnTo>
                    <a:pt x="94" y="106"/>
                  </a:lnTo>
                  <a:lnTo>
                    <a:pt x="104" y="104"/>
                  </a:lnTo>
                  <a:lnTo>
                    <a:pt x="108" y="110"/>
                  </a:lnTo>
                  <a:lnTo>
                    <a:pt x="110" y="114"/>
                  </a:lnTo>
                  <a:lnTo>
                    <a:pt x="108" y="118"/>
                  </a:lnTo>
                  <a:lnTo>
                    <a:pt x="104" y="122"/>
                  </a:lnTo>
                  <a:lnTo>
                    <a:pt x="94" y="128"/>
                  </a:lnTo>
                  <a:lnTo>
                    <a:pt x="94" y="130"/>
                  </a:lnTo>
                  <a:lnTo>
                    <a:pt x="98" y="132"/>
                  </a:lnTo>
                  <a:lnTo>
                    <a:pt x="104" y="134"/>
                  </a:lnTo>
                  <a:lnTo>
                    <a:pt x="102" y="138"/>
                  </a:lnTo>
                  <a:lnTo>
                    <a:pt x="98" y="142"/>
                  </a:lnTo>
                  <a:lnTo>
                    <a:pt x="92" y="144"/>
                  </a:lnTo>
                  <a:lnTo>
                    <a:pt x="82" y="144"/>
                  </a:lnTo>
                  <a:lnTo>
                    <a:pt x="66" y="144"/>
                  </a:lnTo>
                  <a:lnTo>
                    <a:pt x="50" y="144"/>
                  </a:lnTo>
                  <a:lnTo>
                    <a:pt x="40" y="144"/>
                  </a:lnTo>
                  <a:lnTo>
                    <a:pt x="40" y="148"/>
                  </a:lnTo>
                  <a:lnTo>
                    <a:pt x="40" y="152"/>
                  </a:lnTo>
                  <a:lnTo>
                    <a:pt x="34" y="152"/>
                  </a:lnTo>
                  <a:lnTo>
                    <a:pt x="26" y="154"/>
                  </a:lnTo>
                  <a:lnTo>
                    <a:pt x="18" y="154"/>
                  </a:lnTo>
                  <a:lnTo>
                    <a:pt x="12" y="154"/>
                  </a:lnTo>
                  <a:lnTo>
                    <a:pt x="14" y="148"/>
                  </a:lnTo>
                  <a:lnTo>
                    <a:pt x="18" y="144"/>
                  </a:lnTo>
                  <a:lnTo>
                    <a:pt x="24" y="142"/>
                  </a:lnTo>
                  <a:lnTo>
                    <a:pt x="30" y="140"/>
                  </a:lnTo>
                  <a:lnTo>
                    <a:pt x="42" y="136"/>
                  </a:lnTo>
                  <a:lnTo>
                    <a:pt x="46" y="132"/>
                  </a:lnTo>
                  <a:lnTo>
                    <a:pt x="50" y="128"/>
                  </a:lnTo>
                  <a:lnTo>
                    <a:pt x="32" y="126"/>
                  </a:lnTo>
                  <a:lnTo>
                    <a:pt x="24" y="124"/>
                  </a:lnTo>
                  <a:lnTo>
                    <a:pt x="18" y="122"/>
                  </a:lnTo>
                  <a:lnTo>
                    <a:pt x="26" y="114"/>
                  </a:lnTo>
                  <a:lnTo>
                    <a:pt x="36" y="108"/>
                  </a:lnTo>
                  <a:lnTo>
                    <a:pt x="36" y="104"/>
                  </a:lnTo>
                  <a:lnTo>
                    <a:pt x="36" y="100"/>
                  </a:lnTo>
                  <a:lnTo>
                    <a:pt x="38" y="98"/>
                  </a:lnTo>
                  <a:lnTo>
                    <a:pt x="40" y="94"/>
                  </a:lnTo>
                  <a:lnTo>
                    <a:pt x="48" y="90"/>
                  </a:lnTo>
                  <a:lnTo>
                    <a:pt x="42" y="84"/>
                  </a:lnTo>
                  <a:lnTo>
                    <a:pt x="40" y="80"/>
                  </a:lnTo>
                  <a:lnTo>
                    <a:pt x="40" y="76"/>
                  </a:lnTo>
                  <a:lnTo>
                    <a:pt x="40" y="70"/>
                  </a:lnTo>
                  <a:lnTo>
                    <a:pt x="42" y="68"/>
                  </a:lnTo>
                  <a:lnTo>
                    <a:pt x="40" y="62"/>
                  </a:lnTo>
                  <a:lnTo>
                    <a:pt x="38" y="58"/>
                  </a:lnTo>
                  <a:lnTo>
                    <a:pt x="14" y="58"/>
                  </a:lnTo>
                  <a:lnTo>
                    <a:pt x="12" y="56"/>
                  </a:lnTo>
                  <a:lnTo>
                    <a:pt x="12" y="50"/>
                  </a:lnTo>
                  <a:lnTo>
                    <a:pt x="10" y="48"/>
                  </a:lnTo>
                  <a:lnTo>
                    <a:pt x="6" y="46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0" y="28"/>
                  </a:lnTo>
                  <a:lnTo>
                    <a:pt x="10" y="20"/>
                  </a:lnTo>
                  <a:lnTo>
                    <a:pt x="22" y="10"/>
                  </a:lnTo>
                  <a:lnTo>
                    <a:pt x="38" y="4"/>
                  </a:lnTo>
                  <a:lnTo>
                    <a:pt x="50" y="0"/>
                  </a:lnTo>
                  <a:lnTo>
                    <a:pt x="48" y="8"/>
                  </a:lnTo>
                  <a:lnTo>
                    <a:pt x="46" y="12"/>
                  </a:lnTo>
                  <a:lnTo>
                    <a:pt x="42" y="16"/>
                  </a:lnTo>
                  <a:lnTo>
                    <a:pt x="38" y="20"/>
                  </a:lnTo>
                  <a:lnTo>
                    <a:pt x="46" y="22"/>
                  </a:lnTo>
                  <a:lnTo>
                    <a:pt x="54" y="22"/>
                  </a:lnTo>
                  <a:lnTo>
                    <a:pt x="60" y="24"/>
                  </a:lnTo>
                  <a:lnTo>
                    <a:pt x="66" y="26"/>
                  </a:lnTo>
                  <a:lnTo>
                    <a:pt x="58" y="36"/>
                  </a:lnTo>
                  <a:lnTo>
                    <a:pt x="54" y="40"/>
                  </a:lnTo>
                  <a:lnTo>
                    <a:pt x="54" y="46"/>
                  </a:lnTo>
                  <a:lnTo>
                    <a:pt x="56" y="56"/>
                  </a:lnTo>
                  <a:lnTo>
                    <a:pt x="62" y="64"/>
                  </a:lnTo>
                  <a:lnTo>
                    <a:pt x="74" y="82"/>
                  </a:lnTo>
                  <a:lnTo>
                    <a:pt x="76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18" name="Freeform 167"/>
            <p:cNvSpPr/>
            <p:nvPr/>
          </p:nvSpPr>
          <p:spPr bwMode="auto">
            <a:xfrm>
              <a:off x="4429110" y="2984001"/>
              <a:ext cx="88790" cy="99558"/>
            </a:xfrm>
            <a:custGeom>
              <a:avLst/>
              <a:gdLst>
                <a:gd name="T0" fmla="*/ 2147483647 w 60"/>
                <a:gd name="T1" fmla="*/ 2147483647 h 64"/>
                <a:gd name="T2" fmla="*/ 2147483647 w 60"/>
                <a:gd name="T3" fmla="*/ 2147483647 h 64"/>
                <a:gd name="T4" fmla="*/ 2147483647 w 60"/>
                <a:gd name="T5" fmla="*/ 2147483647 h 64"/>
                <a:gd name="T6" fmla="*/ 2147483647 w 60"/>
                <a:gd name="T7" fmla="*/ 0 h 64"/>
                <a:gd name="T8" fmla="*/ 2147483647 w 60"/>
                <a:gd name="T9" fmla="*/ 0 h 64"/>
                <a:gd name="T10" fmla="*/ 2147483647 w 60"/>
                <a:gd name="T11" fmla="*/ 0 h 64"/>
                <a:gd name="T12" fmla="*/ 2147483647 w 60"/>
                <a:gd name="T13" fmla="*/ 2147483647 h 64"/>
                <a:gd name="T14" fmla="*/ 2147483647 w 60"/>
                <a:gd name="T15" fmla="*/ 2147483647 h 64"/>
                <a:gd name="T16" fmla="*/ 2147483647 w 60"/>
                <a:gd name="T17" fmla="*/ 2147483647 h 64"/>
                <a:gd name="T18" fmla="*/ 2147483647 w 60"/>
                <a:gd name="T19" fmla="*/ 2147483647 h 64"/>
                <a:gd name="T20" fmla="*/ 2147483647 w 60"/>
                <a:gd name="T21" fmla="*/ 2147483647 h 64"/>
                <a:gd name="T22" fmla="*/ 2147483647 w 60"/>
                <a:gd name="T23" fmla="*/ 2147483647 h 64"/>
                <a:gd name="T24" fmla="*/ 2147483647 w 60"/>
                <a:gd name="T25" fmla="*/ 2147483647 h 64"/>
                <a:gd name="T26" fmla="*/ 2147483647 w 60"/>
                <a:gd name="T27" fmla="*/ 2147483647 h 64"/>
                <a:gd name="T28" fmla="*/ 2147483647 w 60"/>
                <a:gd name="T29" fmla="*/ 2147483647 h 64"/>
                <a:gd name="T30" fmla="*/ 2147483647 w 60"/>
                <a:gd name="T31" fmla="*/ 2147483647 h 64"/>
                <a:gd name="T32" fmla="*/ 2147483647 w 60"/>
                <a:gd name="T33" fmla="*/ 2147483647 h 64"/>
                <a:gd name="T34" fmla="*/ 2147483647 w 60"/>
                <a:gd name="T35" fmla="*/ 2147483647 h 64"/>
                <a:gd name="T36" fmla="*/ 2147483647 w 60"/>
                <a:gd name="T37" fmla="*/ 2147483647 h 64"/>
                <a:gd name="T38" fmla="*/ 2147483647 w 60"/>
                <a:gd name="T39" fmla="*/ 2147483647 h 64"/>
                <a:gd name="T40" fmla="*/ 2147483647 w 60"/>
                <a:gd name="T41" fmla="*/ 2147483647 h 64"/>
                <a:gd name="T42" fmla="*/ 2147483647 w 60"/>
                <a:gd name="T43" fmla="*/ 2147483647 h 64"/>
                <a:gd name="T44" fmla="*/ 2147483647 w 60"/>
                <a:gd name="T45" fmla="*/ 2147483647 h 64"/>
                <a:gd name="T46" fmla="*/ 2147483647 w 60"/>
                <a:gd name="T47" fmla="*/ 2147483647 h 64"/>
                <a:gd name="T48" fmla="*/ 0 w 60"/>
                <a:gd name="T49" fmla="*/ 2147483647 h 64"/>
                <a:gd name="T50" fmla="*/ 2147483647 w 60"/>
                <a:gd name="T51" fmla="*/ 2147483647 h 64"/>
                <a:gd name="T52" fmla="*/ 2147483647 w 60"/>
                <a:gd name="T53" fmla="*/ 2147483647 h 64"/>
                <a:gd name="T54" fmla="*/ 2147483647 w 60"/>
                <a:gd name="T55" fmla="*/ 2147483647 h 64"/>
                <a:gd name="T56" fmla="*/ 2147483647 w 60"/>
                <a:gd name="T57" fmla="*/ 2147483647 h 64"/>
                <a:gd name="T58" fmla="*/ 2147483647 w 60"/>
                <a:gd name="T59" fmla="*/ 2147483647 h 64"/>
                <a:gd name="T60" fmla="*/ 2147483647 w 60"/>
                <a:gd name="T61" fmla="*/ 2147483647 h 64"/>
                <a:gd name="T62" fmla="*/ 2147483647 w 60"/>
                <a:gd name="T63" fmla="*/ 2147483647 h 64"/>
                <a:gd name="T64" fmla="*/ 2147483647 w 60"/>
                <a:gd name="T65" fmla="*/ 2147483647 h 64"/>
                <a:gd name="T66" fmla="*/ 2147483647 w 60"/>
                <a:gd name="T67" fmla="*/ 2147483647 h 64"/>
                <a:gd name="T68" fmla="*/ 2147483647 w 60"/>
                <a:gd name="T69" fmla="*/ 2147483647 h 64"/>
                <a:gd name="T70" fmla="*/ 2147483647 w 60"/>
                <a:gd name="T71" fmla="*/ 2147483647 h 6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64"/>
                <a:gd name="T110" fmla="*/ 60 w 60"/>
                <a:gd name="T111" fmla="*/ 64 h 6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64">
                  <a:moveTo>
                    <a:pt x="32" y="20"/>
                  </a:moveTo>
                  <a:lnTo>
                    <a:pt x="32" y="4"/>
                  </a:lnTo>
                  <a:lnTo>
                    <a:pt x="32" y="2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0" y="6"/>
                  </a:lnTo>
                  <a:lnTo>
                    <a:pt x="58" y="14"/>
                  </a:lnTo>
                  <a:lnTo>
                    <a:pt x="54" y="18"/>
                  </a:lnTo>
                  <a:lnTo>
                    <a:pt x="50" y="20"/>
                  </a:lnTo>
                  <a:lnTo>
                    <a:pt x="48" y="24"/>
                  </a:lnTo>
                  <a:lnTo>
                    <a:pt x="50" y="26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6"/>
                  </a:lnTo>
                  <a:lnTo>
                    <a:pt x="54" y="42"/>
                  </a:lnTo>
                  <a:lnTo>
                    <a:pt x="50" y="46"/>
                  </a:lnTo>
                  <a:lnTo>
                    <a:pt x="38" y="54"/>
                  </a:lnTo>
                  <a:lnTo>
                    <a:pt x="24" y="62"/>
                  </a:lnTo>
                  <a:lnTo>
                    <a:pt x="16" y="64"/>
                  </a:lnTo>
                  <a:lnTo>
                    <a:pt x="10" y="64"/>
                  </a:lnTo>
                  <a:lnTo>
                    <a:pt x="6" y="64"/>
                  </a:lnTo>
                  <a:lnTo>
                    <a:pt x="4" y="62"/>
                  </a:lnTo>
                  <a:lnTo>
                    <a:pt x="0" y="56"/>
                  </a:lnTo>
                  <a:lnTo>
                    <a:pt x="2" y="52"/>
                  </a:lnTo>
                  <a:lnTo>
                    <a:pt x="6" y="48"/>
                  </a:lnTo>
                  <a:lnTo>
                    <a:pt x="14" y="40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6" y="26"/>
                  </a:lnTo>
                  <a:lnTo>
                    <a:pt x="4" y="20"/>
                  </a:lnTo>
                  <a:lnTo>
                    <a:pt x="10" y="18"/>
                  </a:lnTo>
                  <a:lnTo>
                    <a:pt x="20" y="16"/>
                  </a:lnTo>
                  <a:lnTo>
                    <a:pt x="26" y="18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19" name="Freeform 168"/>
            <p:cNvSpPr/>
            <p:nvPr/>
          </p:nvSpPr>
          <p:spPr bwMode="auto">
            <a:xfrm>
              <a:off x="4818861" y="3327809"/>
              <a:ext cx="13837" cy="43805"/>
            </a:xfrm>
            <a:custGeom>
              <a:avLst/>
              <a:gdLst>
                <a:gd name="T0" fmla="*/ 0 w 10"/>
                <a:gd name="T1" fmla="*/ 2147483647 h 28"/>
                <a:gd name="T2" fmla="*/ 0 w 10"/>
                <a:gd name="T3" fmla="*/ 2147483647 h 28"/>
                <a:gd name="T4" fmla="*/ 2147483647 w 10"/>
                <a:gd name="T5" fmla="*/ 2147483647 h 28"/>
                <a:gd name="T6" fmla="*/ 2147483647 w 10"/>
                <a:gd name="T7" fmla="*/ 0 h 28"/>
                <a:gd name="T8" fmla="*/ 2147483647 w 10"/>
                <a:gd name="T9" fmla="*/ 2147483647 h 28"/>
                <a:gd name="T10" fmla="*/ 2147483647 w 10"/>
                <a:gd name="T11" fmla="*/ 2147483647 h 28"/>
                <a:gd name="T12" fmla="*/ 2147483647 w 10"/>
                <a:gd name="T13" fmla="*/ 2147483647 h 28"/>
                <a:gd name="T14" fmla="*/ 0 w 10"/>
                <a:gd name="T15" fmla="*/ 214748364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28"/>
                <a:gd name="T26" fmla="*/ 10 w 10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28">
                  <a:moveTo>
                    <a:pt x="0" y="28"/>
                  </a:moveTo>
                  <a:lnTo>
                    <a:pt x="0" y="12"/>
                  </a:lnTo>
                  <a:lnTo>
                    <a:pt x="2" y="6"/>
                  </a:lnTo>
                  <a:lnTo>
                    <a:pt x="6" y="0"/>
                  </a:lnTo>
                  <a:lnTo>
                    <a:pt x="8" y="6"/>
                  </a:lnTo>
                  <a:lnTo>
                    <a:pt x="10" y="10"/>
                  </a:lnTo>
                  <a:lnTo>
                    <a:pt x="1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20" name="Freeform 169"/>
            <p:cNvSpPr/>
            <p:nvPr/>
          </p:nvSpPr>
          <p:spPr bwMode="auto">
            <a:xfrm>
              <a:off x="4798104" y="3378251"/>
              <a:ext cx="40359" cy="62390"/>
            </a:xfrm>
            <a:custGeom>
              <a:avLst/>
              <a:gdLst>
                <a:gd name="T0" fmla="*/ 2147483647 w 28"/>
                <a:gd name="T1" fmla="*/ 2147483647 h 40"/>
                <a:gd name="T2" fmla="*/ 2147483647 w 28"/>
                <a:gd name="T3" fmla="*/ 2147483647 h 40"/>
                <a:gd name="T4" fmla="*/ 2147483647 w 28"/>
                <a:gd name="T5" fmla="*/ 0 h 40"/>
                <a:gd name="T6" fmla="*/ 2147483647 w 28"/>
                <a:gd name="T7" fmla="*/ 2147483647 h 40"/>
                <a:gd name="T8" fmla="*/ 2147483647 w 28"/>
                <a:gd name="T9" fmla="*/ 2147483647 h 40"/>
                <a:gd name="T10" fmla="*/ 2147483647 w 28"/>
                <a:gd name="T11" fmla="*/ 2147483647 h 40"/>
                <a:gd name="T12" fmla="*/ 2147483647 w 28"/>
                <a:gd name="T13" fmla="*/ 2147483647 h 40"/>
                <a:gd name="T14" fmla="*/ 2147483647 w 28"/>
                <a:gd name="T15" fmla="*/ 2147483647 h 40"/>
                <a:gd name="T16" fmla="*/ 2147483647 w 28"/>
                <a:gd name="T17" fmla="*/ 2147483647 h 40"/>
                <a:gd name="T18" fmla="*/ 2147483647 w 28"/>
                <a:gd name="T19" fmla="*/ 2147483647 h 40"/>
                <a:gd name="T20" fmla="*/ 2147483647 w 28"/>
                <a:gd name="T21" fmla="*/ 2147483647 h 40"/>
                <a:gd name="T22" fmla="*/ 2147483647 w 28"/>
                <a:gd name="T23" fmla="*/ 2147483647 h 40"/>
                <a:gd name="T24" fmla="*/ 2147483647 w 28"/>
                <a:gd name="T25" fmla="*/ 2147483647 h 40"/>
                <a:gd name="T26" fmla="*/ 2147483647 w 28"/>
                <a:gd name="T27" fmla="*/ 2147483647 h 40"/>
                <a:gd name="T28" fmla="*/ 0 w 28"/>
                <a:gd name="T29" fmla="*/ 2147483647 h 40"/>
                <a:gd name="T30" fmla="*/ 2147483647 w 28"/>
                <a:gd name="T31" fmla="*/ 2147483647 h 40"/>
                <a:gd name="T32" fmla="*/ 2147483647 w 28"/>
                <a:gd name="T33" fmla="*/ 2147483647 h 40"/>
                <a:gd name="T34" fmla="*/ 2147483647 w 28"/>
                <a:gd name="T35" fmla="*/ 2147483647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"/>
                <a:gd name="T55" fmla="*/ 0 h 40"/>
                <a:gd name="T56" fmla="*/ 28 w 28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" h="40">
                  <a:moveTo>
                    <a:pt x="12" y="8"/>
                  </a:moveTo>
                  <a:lnTo>
                    <a:pt x="16" y="4"/>
                  </a:lnTo>
                  <a:lnTo>
                    <a:pt x="20" y="0"/>
                  </a:lnTo>
                  <a:lnTo>
                    <a:pt x="24" y="4"/>
                  </a:lnTo>
                  <a:lnTo>
                    <a:pt x="28" y="8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20" y="38"/>
                  </a:lnTo>
                  <a:lnTo>
                    <a:pt x="14" y="40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0" y="30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4" y="6"/>
                  </a:lnTo>
                  <a:lnTo>
                    <a:pt x="8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21" name="Freeform 170"/>
            <p:cNvSpPr/>
            <p:nvPr/>
          </p:nvSpPr>
          <p:spPr bwMode="auto">
            <a:xfrm>
              <a:off x="4904191" y="3465863"/>
              <a:ext cx="58808" cy="38495"/>
            </a:xfrm>
            <a:custGeom>
              <a:avLst/>
              <a:gdLst>
                <a:gd name="T0" fmla="*/ 2147483647 w 41"/>
                <a:gd name="T1" fmla="*/ 2147483647 h 24"/>
                <a:gd name="T2" fmla="*/ 2147483647 w 41"/>
                <a:gd name="T3" fmla="*/ 2147483647 h 24"/>
                <a:gd name="T4" fmla="*/ 2147483647 w 41"/>
                <a:gd name="T5" fmla="*/ 2147483647 h 24"/>
                <a:gd name="T6" fmla="*/ 2147483647 w 41"/>
                <a:gd name="T7" fmla="*/ 2147483647 h 24"/>
                <a:gd name="T8" fmla="*/ 2147483647 w 41"/>
                <a:gd name="T9" fmla="*/ 2147483647 h 24"/>
                <a:gd name="T10" fmla="*/ 2147483647 w 41"/>
                <a:gd name="T11" fmla="*/ 2147483647 h 24"/>
                <a:gd name="T12" fmla="*/ 2147483647 w 41"/>
                <a:gd name="T13" fmla="*/ 2147483647 h 24"/>
                <a:gd name="T14" fmla="*/ 2147483647 w 41"/>
                <a:gd name="T15" fmla="*/ 2147483647 h 24"/>
                <a:gd name="T16" fmla="*/ 0 w 41"/>
                <a:gd name="T17" fmla="*/ 2147483647 h 24"/>
                <a:gd name="T18" fmla="*/ 0 w 41"/>
                <a:gd name="T19" fmla="*/ 2147483647 h 24"/>
                <a:gd name="T20" fmla="*/ 2147483647 w 41"/>
                <a:gd name="T21" fmla="*/ 0 h 24"/>
                <a:gd name="T22" fmla="*/ 2147483647 w 41"/>
                <a:gd name="T23" fmla="*/ 0 h 24"/>
                <a:gd name="T24" fmla="*/ 2147483647 w 41"/>
                <a:gd name="T25" fmla="*/ 2147483647 h 24"/>
                <a:gd name="T26" fmla="*/ 2147483647 w 41"/>
                <a:gd name="T27" fmla="*/ 2147483647 h 24"/>
                <a:gd name="T28" fmla="*/ 2147483647 w 41"/>
                <a:gd name="T29" fmla="*/ 2147483647 h 24"/>
                <a:gd name="T30" fmla="*/ 2147483647 w 41"/>
                <a:gd name="T31" fmla="*/ 0 h 24"/>
                <a:gd name="T32" fmla="*/ 2147483647 w 41"/>
                <a:gd name="T33" fmla="*/ 2147483647 h 24"/>
                <a:gd name="T34" fmla="*/ 2147483647 w 41"/>
                <a:gd name="T35" fmla="*/ 2147483647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"/>
                <a:gd name="T55" fmla="*/ 0 h 24"/>
                <a:gd name="T56" fmla="*/ 41 w 4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" h="24">
                  <a:moveTo>
                    <a:pt x="41" y="12"/>
                  </a:moveTo>
                  <a:lnTo>
                    <a:pt x="39" y="16"/>
                  </a:lnTo>
                  <a:lnTo>
                    <a:pt x="39" y="18"/>
                  </a:lnTo>
                  <a:lnTo>
                    <a:pt x="39" y="22"/>
                  </a:lnTo>
                  <a:lnTo>
                    <a:pt x="39" y="24"/>
                  </a:lnTo>
                  <a:lnTo>
                    <a:pt x="31" y="22"/>
                  </a:lnTo>
                  <a:lnTo>
                    <a:pt x="17" y="16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9" y="0"/>
                  </a:lnTo>
                  <a:lnTo>
                    <a:pt x="19" y="2"/>
                  </a:lnTo>
                  <a:lnTo>
                    <a:pt x="27" y="4"/>
                  </a:lnTo>
                  <a:lnTo>
                    <a:pt x="33" y="2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1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22" name="Freeform 171"/>
            <p:cNvSpPr/>
            <p:nvPr/>
          </p:nvSpPr>
          <p:spPr bwMode="auto">
            <a:xfrm>
              <a:off x="4832698" y="2952143"/>
              <a:ext cx="34594" cy="45133"/>
            </a:xfrm>
            <a:custGeom>
              <a:avLst/>
              <a:gdLst>
                <a:gd name="T0" fmla="*/ 2147483647 w 24"/>
                <a:gd name="T1" fmla="*/ 2147483647 h 30"/>
                <a:gd name="T2" fmla="*/ 2147483647 w 24"/>
                <a:gd name="T3" fmla="*/ 2147483647 h 30"/>
                <a:gd name="T4" fmla="*/ 2147483647 w 24"/>
                <a:gd name="T5" fmla="*/ 2147483647 h 30"/>
                <a:gd name="T6" fmla="*/ 2147483647 w 24"/>
                <a:gd name="T7" fmla="*/ 2147483647 h 30"/>
                <a:gd name="T8" fmla="*/ 2147483647 w 24"/>
                <a:gd name="T9" fmla="*/ 2147483647 h 30"/>
                <a:gd name="T10" fmla="*/ 2147483647 w 24"/>
                <a:gd name="T11" fmla="*/ 2147483647 h 30"/>
                <a:gd name="T12" fmla="*/ 2147483647 w 24"/>
                <a:gd name="T13" fmla="*/ 2147483647 h 30"/>
                <a:gd name="T14" fmla="*/ 2147483647 w 24"/>
                <a:gd name="T15" fmla="*/ 2147483647 h 30"/>
                <a:gd name="T16" fmla="*/ 2147483647 w 24"/>
                <a:gd name="T17" fmla="*/ 2147483647 h 30"/>
                <a:gd name="T18" fmla="*/ 2147483647 w 24"/>
                <a:gd name="T19" fmla="*/ 2147483647 h 30"/>
                <a:gd name="T20" fmla="*/ 2147483647 w 24"/>
                <a:gd name="T21" fmla="*/ 2147483647 h 30"/>
                <a:gd name="T22" fmla="*/ 2147483647 w 24"/>
                <a:gd name="T23" fmla="*/ 2147483647 h 30"/>
                <a:gd name="T24" fmla="*/ 2147483647 w 24"/>
                <a:gd name="T25" fmla="*/ 2147483647 h 30"/>
                <a:gd name="T26" fmla="*/ 2147483647 w 24"/>
                <a:gd name="T27" fmla="*/ 2147483647 h 30"/>
                <a:gd name="T28" fmla="*/ 0 w 24"/>
                <a:gd name="T29" fmla="*/ 2147483647 h 30"/>
                <a:gd name="T30" fmla="*/ 0 w 24"/>
                <a:gd name="T31" fmla="*/ 2147483647 h 30"/>
                <a:gd name="T32" fmla="*/ 2147483647 w 24"/>
                <a:gd name="T33" fmla="*/ 2147483647 h 30"/>
                <a:gd name="T34" fmla="*/ 2147483647 w 24"/>
                <a:gd name="T35" fmla="*/ 0 h 30"/>
                <a:gd name="T36" fmla="*/ 2147483647 w 24"/>
                <a:gd name="T37" fmla="*/ 0 h 30"/>
                <a:gd name="T38" fmla="*/ 2147483647 w 24"/>
                <a:gd name="T39" fmla="*/ 0 h 30"/>
                <a:gd name="T40" fmla="*/ 2147483647 w 24"/>
                <a:gd name="T41" fmla="*/ 2147483647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"/>
                <a:gd name="T64" fmla="*/ 0 h 30"/>
                <a:gd name="T65" fmla="*/ 24 w 24"/>
                <a:gd name="T66" fmla="*/ 30 h 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" h="30">
                  <a:moveTo>
                    <a:pt x="12" y="4"/>
                  </a:moveTo>
                  <a:lnTo>
                    <a:pt x="12" y="12"/>
                  </a:lnTo>
                  <a:lnTo>
                    <a:pt x="18" y="8"/>
                  </a:lnTo>
                  <a:lnTo>
                    <a:pt x="24" y="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18" y="26"/>
                  </a:lnTo>
                  <a:lnTo>
                    <a:pt x="16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4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2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23" name="Freeform 172"/>
            <p:cNvSpPr/>
            <p:nvPr/>
          </p:nvSpPr>
          <p:spPr bwMode="auto">
            <a:xfrm>
              <a:off x="4832698" y="2618954"/>
              <a:ext cx="217938" cy="357082"/>
            </a:xfrm>
            <a:custGeom>
              <a:avLst/>
              <a:gdLst>
                <a:gd name="T0" fmla="*/ 2147483647 w 149"/>
                <a:gd name="T1" fmla="*/ 2147483647 h 224"/>
                <a:gd name="T2" fmla="*/ 2147483647 w 149"/>
                <a:gd name="T3" fmla="*/ 2147483647 h 224"/>
                <a:gd name="T4" fmla="*/ 2147483647 w 149"/>
                <a:gd name="T5" fmla="*/ 2147483647 h 224"/>
                <a:gd name="T6" fmla="*/ 2147483647 w 149"/>
                <a:gd name="T7" fmla="*/ 2147483647 h 224"/>
                <a:gd name="T8" fmla="*/ 2147483647 w 149"/>
                <a:gd name="T9" fmla="*/ 2147483647 h 224"/>
                <a:gd name="T10" fmla="*/ 2147483647 w 149"/>
                <a:gd name="T11" fmla="*/ 2147483647 h 224"/>
                <a:gd name="T12" fmla="*/ 2147483647 w 149"/>
                <a:gd name="T13" fmla="*/ 2147483647 h 224"/>
                <a:gd name="T14" fmla="*/ 2147483647 w 149"/>
                <a:gd name="T15" fmla="*/ 2147483647 h 224"/>
                <a:gd name="T16" fmla="*/ 2147483647 w 149"/>
                <a:gd name="T17" fmla="*/ 2147483647 h 224"/>
                <a:gd name="T18" fmla="*/ 2147483647 w 149"/>
                <a:gd name="T19" fmla="*/ 2147483647 h 224"/>
                <a:gd name="T20" fmla="*/ 2147483647 w 149"/>
                <a:gd name="T21" fmla="*/ 2147483647 h 224"/>
                <a:gd name="T22" fmla="*/ 2147483647 w 149"/>
                <a:gd name="T23" fmla="*/ 2147483647 h 224"/>
                <a:gd name="T24" fmla="*/ 2147483647 w 149"/>
                <a:gd name="T25" fmla="*/ 2147483647 h 224"/>
                <a:gd name="T26" fmla="*/ 2147483647 w 149"/>
                <a:gd name="T27" fmla="*/ 2147483647 h 224"/>
                <a:gd name="T28" fmla="*/ 2147483647 w 149"/>
                <a:gd name="T29" fmla="*/ 2147483647 h 224"/>
                <a:gd name="T30" fmla="*/ 2147483647 w 149"/>
                <a:gd name="T31" fmla="*/ 2147483647 h 224"/>
                <a:gd name="T32" fmla="*/ 0 w 149"/>
                <a:gd name="T33" fmla="*/ 2147483647 h 224"/>
                <a:gd name="T34" fmla="*/ 2147483647 w 149"/>
                <a:gd name="T35" fmla="*/ 2147483647 h 224"/>
                <a:gd name="T36" fmla="*/ 2147483647 w 149"/>
                <a:gd name="T37" fmla="*/ 2147483647 h 224"/>
                <a:gd name="T38" fmla="*/ 2147483647 w 149"/>
                <a:gd name="T39" fmla="*/ 2147483647 h 224"/>
                <a:gd name="T40" fmla="*/ 2147483647 w 149"/>
                <a:gd name="T41" fmla="*/ 2147483647 h 224"/>
                <a:gd name="T42" fmla="*/ 2147483647 w 149"/>
                <a:gd name="T43" fmla="*/ 2147483647 h 224"/>
                <a:gd name="T44" fmla="*/ 2147483647 w 149"/>
                <a:gd name="T45" fmla="*/ 2147483647 h 224"/>
                <a:gd name="T46" fmla="*/ 2147483647 w 149"/>
                <a:gd name="T47" fmla="*/ 2147483647 h 224"/>
                <a:gd name="T48" fmla="*/ 2147483647 w 149"/>
                <a:gd name="T49" fmla="*/ 2147483647 h 224"/>
                <a:gd name="T50" fmla="*/ 2147483647 w 149"/>
                <a:gd name="T51" fmla="*/ 2147483647 h 224"/>
                <a:gd name="T52" fmla="*/ 2147483647 w 149"/>
                <a:gd name="T53" fmla="*/ 2147483647 h 224"/>
                <a:gd name="T54" fmla="*/ 2147483647 w 149"/>
                <a:gd name="T55" fmla="*/ 2147483647 h 224"/>
                <a:gd name="T56" fmla="*/ 2147483647 w 149"/>
                <a:gd name="T57" fmla="*/ 2147483647 h 224"/>
                <a:gd name="T58" fmla="*/ 2147483647 w 149"/>
                <a:gd name="T59" fmla="*/ 2147483647 h 224"/>
                <a:gd name="T60" fmla="*/ 2147483647 w 149"/>
                <a:gd name="T61" fmla="*/ 2147483647 h 224"/>
                <a:gd name="T62" fmla="*/ 2147483647 w 149"/>
                <a:gd name="T63" fmla="*/ 2147483647 h 224"/>
                <a:gd name="T64" fmla="*/ 2147483647 w 149"/>
                <a:gd name="T65" fmla="*/ 2147483647 h 224"/>
                <a:gd name="T66" fmla="*/ 2147483647 w 149"/>
                <a:gd name="T67" fmla="*/ 2147483647 h 224"/>
                <a:gd name="T68" fmla="*/ 2147483647 w 149"/>
                <a:gd name="T69" fmla="*/ 2147483647 h 224"/>
                <a:gd name="T70" fmla="*/ 2147483647 w 149"/>
                <a:gd name="T71" fmla="*/ 2147483647 h 224"/>
                <a:gd name="T72" fmla="*/ 2147483647 w 149"/>
                <a:gd name="T73" fmla="*/ 2147483647 h 224"/>
                <a:gd name="T74" fmla="*/ 2147483647 w 149"/>
                <a:gd name="T75" fmla="*/ 2147483647 h 224"/>
                <a:gd name="T76" fmla="*/ 2147483647 w 149"/>
                <a:gd name="T77" fmla="*/ 2147483647 h 224"/>
                <a:gd name="T78" fmla="*/ 2147483647 w 149"/>
                <a:gd name="T79" fmla="*/ 2147483647 h 224"/>
                <a:gd name="T80" fmla="*/ 2147483647 w 149"/>
                <a:gd name="T81" fmla="*/ 2147483647 h 22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9"/>
                <a:gd name="T124" fmla="*/ 0 h 224"/>
                <a:gd name="T125" fmla="*/ 149 w 149"/>
                <a:gd name="T126" fmla="*/ 224 h 22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9" h="224">
                  <a:moveTo>
                    <a:pt x="149" y="56"/>
                  </a:moveTo>
                  <a:lnTo>
                    <a:pt x="145" y="44"/>
                  </a:lnTo>
                  <a:lnTo>
                    <a:pt x="143" y="36"/>
                  </a:lnTo>
                  <a:lnTo>
                    <a:pt x="141" y="28"/>
                  </a:lnTo>
                  <a:lnTo>
                    <a:pt x="137" y="16"/>
                  </a:lnTo>
                  <a:lnTo>
                    <a:pt x="131" y="10"/>
                  </a:lnTo>
                  <a:lnTo>
                    <a:pt x="121" y="8"/>
                  </a:lnTo>
                  <a:lnTo>
                    <a:pt x="113" y="4"/>
                  </a:lnTo>
                  <a:lnTo>
                    <a:pt x="105" y="0"/>
                  </a:lnTo>
                  <a:lnTo>
                    <a:pt x="97" y="4"/>
                  </a:lnTo>
                  <a:lnTo>
                    <a:pt x="89" y="6"/>
                  </a:lnTo>
                  <a:lnTo>
                    <a:pt x="77" y="6"/>
                  </a:lnTo>
                  <a:lnTo>
                    <a:pt x="65" y="8"/>
                  </a:lnTo>
                  <a:lnTo>
                    <a:pt x="59" y="12"/>
                  </a:lnTo>
                  <a:lnTo>
                    <a:pt x="50" y="22"/>
                  </a:lnTo>
                  <a:lnTo>
                    <a:pt x="42" y="32"/>
                  </a:lnTo>
                  <a:lnTo>
                    <a:pt x="36" y="42"/>
                  </a:lnTo>
                  <a:lnTo>
                    <a:pt x="32" y="54"/>
                  </a:lnTo>
                  <a:lnTo>
                    <a:pt x="30" y="64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2" y="76"/>
                  </a:lnTo>
                  <a:lnTo>
                    <a:pt x="8" y="78"/>
                  </a:lnTo>
                  <a:lnTo>
                    <a:pt x="6" y="82"/>
                  </a:lnTo>
                  <a:lnTo>
                    <a:pt x="4" y="86"/>
                  </a:lnTo>
                  <a:lnTo>
                    <a:pt x="4" y="90"/>
                  </a:lnTo>
                  <a:lnTo>
                    <a:pt x="4" y="98"/>
                  </a:lnTo>
                  <a:lnTo>
                    <a:pt x="8" y="108"/>
                  </a:lnTo>
                  <a:lnTo>
                    <a:pt x="12" y="122"/>
                  </a:lnTo>
                  <a:lnTo>
                    <a:pt x="12" y="130"/>
                  </a:lnTo>
                  <a:lnTo>
                    <a:pt x="12" y="132"/>
                  </a:lnTo>
                  <a:lnTo>
                    <a:pt x="14" y="134"/>
                  </a:lnTo>
                  <a:lnTo>
                    <a:pt x="20" y="138"/>
                  </a:lnTo>
                  <a:lnTo>
                    <a:pt x="0" y="168"/>
                  </a:lnTo>
                  <a:lnTo>
                    <a:pt x="4" y="172"/>
                  </a:lnTo>
                  <a:lnTo>
                    <a:pt x="14" y="182"/>
                  </a:lnTo>
                  <a:lnTo>
                    <a:pt x="28" y="202"/>
                  </a:lnTo>
                  <a:lnTo>
                    <a:pt x="30" y="204"/>
                  </a:lnTo>
                  <a:lnTo>
                    <a:pt x="30" y="208"/>
                  </a:lnTo>
                  <a:lnTo>
                    <a:pt x="28" y="216"/>
                  </a:lnTo>
                  <a:lnTo>
                    <a:pt x="30" y="218"/>
                  </a:lnTo>
                  <a:lnTo>
                    <a:pt x="30" y="222"/>
                  </a:lnTo>
                  <a:lnTo>
                    <a:pt x="32" y="224"/>
                  </a:lnTo>
                  <a:lnTo>
                    <a:pt x="38" y="224"/>
                  </a:lnTo>
                  <a:lnTo>
                    <a:pt x="50" y="224"/>
                  </a:lnTo>
                  <a:lnTo>
                    <a:pt x="52" y="216"/>
                  </a:lnTo>
                  <a:lnTo>
                    <a:pt x="57" y="214"/>
                  </a:lnTo>
                  <a:lnTo>
                    <a:pt x="63" y="212"/>
                  </a:lnTo>
                  <a:lnTo>
                    <a:pt x="73" y="212"/>
                  </a:lnTo>
                  <a:lnTo>
                    <a:pt x="73" y="208"/>
                  </a:lnTo>
                  <a:lnTo>
                    <a:pt x="79" y="208"/>
                  </a:lnTo>
                  <a:lnTo>
                    <a:pt x="81" y="204"/>
                  </a:lnTo>
                  <a:lnTo>
                    <a:pt x="81" y="200"/>
                  </a:lnTo>
                  <a:lnTo>
                    <a:pt x="83" y="200"/>
                  </a:lnTo>
                  <a:lnTo>
                    <a:pt x="79" y="196"/>
                  </a:lnTo>
                  <a:lnTo>
                    <a:pt x="79" y="170"/>
                  </a:lnTo>
                  <a:lnTo>
                    <a:pt x="85" y="166"/>
                  </a:lnTo>
                  <a:lnTo>
                    <a:pt x="89" y="164"/>
                  </a:lnTo>
                  <a:lnTo>
                    <a:pt x="95" y="160"/>
                  </a:lnTo>
                  <a:lnTo>
                    <a:pt x="99" y="156"/>
                  </a:lnTo>
                  <a:lnTo>
                    <a:pt x="79" y="156"/>
                  </a:lnTo>
                  <a:lnTo>
                    <a:pt x="95" y="154"/>
                  </a:lnTo>
                  <a:lnTo>
                    <a:pt x="101" y="152"/>
                  </a:lnTo>
                  <a:lnTo>
                    <a:pt x="105" y="150"/>
                  </a:lnTo>
                  <a:lnTo>
                    <a:pt x="105" y="146"/>
                  </a:lnTo>
                  <a:lnTo>
                    <a:pt x="87" y="140"/>
                  </a:lnTo>
                  <a:lnTo>
                    <a:pt x="81" y="134"/>
                  </a:lnTo>
                  <a:lnTo>
                    <a:pt x="79" y="130"/>
                  </a:lnTo>
                  <a:lnTo>
                    <a:pt x="77" y="124"/>
                  </a:lnTo>
                  <a:lnTo>
                    <a:pt x="79" y="114"/>
                  </a:lnTo>
                  <a:lnTo>
                    <a:pt x="85" y="104"/>
                  </a:lnTo>
                  <a:lnTo>
                    <a:pt x="91" y="98"/>
                  </a:lnTo>
                  <a:lnTo>
                    <a:pt x="99" y="92"/>
                  </a:lnTo>
                  <a:lnTo>
                    <a:pt x="113" y="84"/>
                  </a:lnTo>
                  <a:lnTo>
                    <a:pt x="119" y="78"/>
                  </a:lnTo>
                  <a:lnTo>
                    <a:pt x="121" y="72"/>
                  </a:lnTo>
                  <a:lnTo>
                    <a:pt x="121" y="66"/>
                  </a:lnTo>
                  <a:lnTo>
                    <a:pt x="121" y="62"/>
                  </a:lnTo>
                  <a:lnTo>
                    <a:pt x="123" y="60"/>
                  </a:lnTo>
                  <a:lnTo>
                    <a:pt x="129" y="58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9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24" name="Freeform 173"/>
            <p:cNvSpPr/>
            <p:nvPr/>
          </p:nvSpPr>
          <p:spPr bwMode="auto">
            <a:xfrm>
              <a:off x="4721999" y="2567185"/>
              <a:ext cx="430110" cy="339826"/>
            </a:xfrm>
            <a:custGeom>
              <a:avLst/>
              <a:gdLst>
                <a:gd name="T0" fmla="*/ 2147483647 w 295"/>
                <a:gd name="T1" fmla="*/ 2147483647 h 214"/>
                <a:gd name="T2" fmla="*/ 2147483647 w 295"/>
                <a:gd name="T3" fmla="*/ 2147483647 h 214"/>
                <a:gd name="T4" fmla="*/ 2147483647 w 295"/>
                <a:gd name="T5" fmla="*/ 2147483647 h 214"/>
                <a:gd name="T6" fmla="*/ 2147483647 w 295"/>
                <a:gd name="T7" fmla="*/ 2147483647 h 214"/>
                <a:gd name="T8" fmla="*/ 2147483647 w 295"/>
                <a:gd name="T9" fmla="*/ 2147483647 h 214"/>
                <a:gd name="T10" fmla="*/ 2147483647 w 295"/>
                <a:gd name="T11" fmla="*/ 2147483647 h 214"/>
                <a:gd name="T12" fmla="*/ 2147483647 w 295"/>
                <a:gd name="T13" fmla="*/ 2147483647 h 214"/>
                <a:gd name="T14" fmla="*/ 2147483647 w 295"/>
                <a:gd name="T15" fmla="*/ 2147483647 h 214"/>
                <a:gd name="T16" fmla="*/ 2147483647 w 295"/>
                <a:gd name="T17" fmla="*/ 2147483647 h 214"/>
                <a:gd name="T18" fmla="*/ 2147483647 w 295"/>
                <a:gd name="T19" fmla="*/ 2147483647 h 214"/>
                <a:gd name="T20" fmla="*/ 2147483647 w 295"/>
                <a:gd name="T21" fmla="*/ 2147483647 h 214"/>
                <a:gd name="T22" fmla="*/ 2147483647 w 295"/>
                <a:gd name="T23" fmla="*/ 2147483647 h 214"/>
                <a:gd name="T24" fmla="*/ 2147483647 w 295"/>
                <a:gd name="T25" fmla="*/ 2147483647 h 214"/>
                <a:gd name="T26" fmla="*/ 2147483647 w 295"/>
                <a:gd name="T27" fmla="*/ 2147483647 h 214"/>
                <a:gd name="T28" fmla="*/ 2147483647 w 295"/>
                <a:gd name="T29" fmla="*/ 2147483647 h 214"/>
                <a:gd name="T30" fmla="*/ 2147483647 w 295"/>
                <a:gd name="T31" fmla="*/ 2147483647 h 214"/>
                <a:gd name="T32" fmla="*/ 2147483647 w 295"/>
                <a:gd name="T33" fmla="*/ 2147483647 h 214"/>
                <a:gd name="T34" fmla="*/ 2147483647 w 295"/>
                <a:gd name="T35" fmla="*/ 2147483647 h 214"/>
                <a:gd name="T36" fmla="*/ 2147483647 w 295"/>
                <a:gd name="T37" fmla="*/ 2147483647 h 214"/>
                <a:gd name="T38" fmla="*/ 2147483647 w 295"/>
                <a:gd name="T39" fmla="*/ 2147483647 h 214"/>
                <a:gd name="T40" fmla="*/ 2147483647 w 295"/>
                <a:gd name="T41" fmla="*/ 2147483647 h 214"/>
                <a:gd name="T42" fmla="*/ 2147483647 w 295"/>
                <a:gd name="T43" fmla="*/ 2147483647 h 214"/>
                <a:gd name="T44" fmla="*/ 0 w 295"/>
                <a:gd name="T45" fmla="*/ 2147483647 h 214"/>
                <a:gd name="T46" fmla="*/ 2147483647 w 295"/>
                <a:gd name="T47" fmla="*/ 2147483647 h 214"/>
                <a:gd name="T48" fmla="*/ 2147483647 w 295"/>
                <a:gd name="T49" fmla="*/ 2147483647 h 214"/>
                <a:gd name="T50" fmla="*/ 2147483647 w 295"/>
                <a:gd name="T51" fmla="*/ 2147483647 h 214"/>
                <a:gd name="T52" fmla="*/ 2147483647 w 295"/>
                <a:gd name="T53" fmla="*/ 2147483647 h 214"/>
                <a:gd name="T54" fmla="*/ 2147483647 w 295"/>
                <a:gd name="T55" fmla="*/ 2147483647 h 214"/>
                <a:gd name="T56" fmla="*/ 2147483647 w 295"/>
                <a:gd name="T57" fmla="*/ 2147483647 h 214"/>
                <a:gd name="T58" fmla="*/ 2147483647 w 295"/>
                <a:gd name="T59" fmla="*/ 2147483647 h 214"/>
                <a:gd name="T60" fmla="*/ 2147483647 w 295"/>
                <a:gd name="T61" fmla="*/ 2147483647 h 214"/>
                <a:gd name="T62" fmla="*/ 2147483647 w 295"/>
                <a:gd name="T63" fmla="*/ 2147483647 h 214"/>
                <a:gd name="T64" fmla="*/ 2147483647 w 295"/>
                <a:gd name="T65" fmla="*/ 2147483647 h 214"/>
                <a:gd name="T66" fmla="*/ 2147483647 w 295"/>
                <a:gd name="T67" fmla="*/ 2147483647 h 214"/>
                <a:gd name="T68" fmla="*/ 2147483647 w 295"/>
                <a:gd name="T69" fmla="*/ 2147483647 h 214"/>
                <a:gd name="T70" fmla="*/ 2147483647 w 295"/>
                <a:gd name="T71" fmla="*/ 2147483647 h 214"/>
                <a:gd name="T72" fmla="*/ 2147483647 w 295"/>
                <a:gd name="T73" fmla="*/ 2147483647 h 214"/>
                <a:gd name="T74" fmla="*/ 2147483647 w 295"/>
                <a:gd name="T75" fmla="*/ 2147483647 h 214"/>
                <a:gd name="T76" fmla="*/ 2147483647 w 295"/>
                <a:gd name="T77" fmla="*/ 2147483647 h 214"/>
                <a:gd name="T78" fmla="*/ 2147483647 w 295"/>
                <a:gd name="T79" fmla="*/ 2147483647 h 214"/>
                <a:gd name="T80" fmla="*/ 2147483647 w 295"/>
                <a:gd name="T81" fmla="*/ 2147483647 h 214"/>
                <a:gd name="T82" fmla="*/ 2147483647 w 295"/>
                <a:gd name="T83" fmla="*/ 0 h 214"/>
                <a:gd name="T84" fmla="*/ 2147483647 w 295"/>
                <a:gd name="T85" fmla="*/ 2147483647 h 214"/>
                <a:gd name="T86" fmla="*/ 2147483647 w 295"/>
                <a:gd name="T87" fmla="*/ 2147483647 h 214"/>
                <a:gd name="T88" fmla="*/ 2147483647 w 295"/>
                <a:gd name="T89" fmla="*/ 2147483647 h 214"/>
                <a:gd name="T90" fmla="*/ 2147483647 w 295"/>
                <a:gd name="T91" fmla="*/ 2147483647 h 214"/>
                <a:gd name="T92" fmla="*/ 2147483647 w 295"/>
                <a:gd name="T93" fmla="*/ 2147483647 h 214"/>
                <a:gd name="T94" fmla="*/ 2147483647 w 295"/>
                <a:gd name="T95" fmla="*/ 2147483647 h 21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5"/>
                <a:gd name="T145" fmla="*/ 0 h 214"/>
                <a:gd name="T146" fmla="*/ 295 w 295"/>
                <a:gd name="T147" fmla="*/ 214 h 21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5" h="214">
                  <a:moveTo>
                    <a:pt x="285" y="28"/>
                  </a:moveTo>
                  <a:lnTo>
                    <a:pt x="277" y="24"/>
                  </a:lnTo>
                  <a:lnTo>
                    <a:pt x="271" y="20"/>
                  </a:lnTo>
                  <a:lnTo>
                    <a:pt x="263" y="16"/>
                  </a:lnTo>
                  <a:lnTo>
                    <a:pt x="251" y="14"/>
                  </a:lnTo>
                  <a:lnTo>
                    <a:pt x="245" y="16"/>
                  </a:lnTo>
                  <a:lnTo>
                    <a:pt x="243" y="18"/>
                  </a:lnTo>
                  <a:lnTo>
                    <a:pt x="241" y="22"/>
                  </a:lnTo>
                  <a:lnTo>
                    <a:pt x="241" y="28"/>
                  </a:lnTo>
                  <a:lnTo>
                    <a:pt x="239" y="32"/>
                  </a:lnTo>
                  <a:lnTo>
                    <a:pt x="237" y="36"/>
                  </a:lnTo>
                  <a:lnTo>
                    <a:pt x="233" y="40"/>
                  </a:lnTo>
                  <a:lnTo>
                    <a:pt x="227" y="40"/>
                  </a:lnTo>
                  <a:lnTo>
                    <a:pt x="217" y="38"/>
                  </a:lnTo>
                  <a:lnTo>
                    <a:pt x="207" y="34"/>
                  </a:lnTo>
                  <a:lnTo>
                    <a:pt x="197" y="32"/>
                  </a:lnTo>
                  <a:lnTo>
                    <a:pt x="189" y="30"/>
                  </a:lnTo>
                  <a:lnTo>
                    <a:pt x="187" y="30"/>
                  </a:lnTo>
                  <a:lnTo>
                    <a:pt x="185" y="30"/>
                  </a:lnTo>
                  <a:lnTo>
                    <a:pt x="181" y="32"/>
                  </a:lnTo>
                  <a:lnTo>
                    <a:pt x="173" y="36"/>
                  </a:lnTo>
                  <a:lnTo>
                    <a:pt x="165" y="38"/>
                  </a:lnTo>
                  <a:lnTo>
                    <a:pt x="153" y="38"/>
                  </a:lnTo>
                  <a:lnTo>
                    <a:pt x="141" y="40"/>
                  </a:lnTo>
                  <a:lnTo>
                    <a:pt x="135" y="44"/>
                  </a:lnTo>
                  <a:lnTo>
                    <a:pt x="126" y="54"/>
                  </a:lnTo>
                  <a:lnTo>
                    <a:pt x="118" y="64"/>
                  </a:lnTo>
                  <a:lnTo>
                    <a:pt x="112" y="74"/>
                  </a:lnTo>
                  <a:lnTo>
                    <a:pt x="108" y="86"/>
                  </a:lnTo>
                  <a:lnTo>
                    <a:pt x="106" y="96"/>
                  </a:lnTo>
                  <a:lnTo>
                    <a:pt x="106" y="108"/>
                  </a:lnTo>
                  <a:lnTo>
                    <a:pt x="98" y="108"/>
                  </a:lnTo>
                  <a:lnTo>
                    <a:pt x="88" y="108"/>
                  </a:lnTo>
                  <a:lnTo>
                    <a:pt x="84" y="110"/>
                  </a:lnTo>
                  <a:lnTo>
                    <a:pt x="82" y="114"/>
                  </a:lnTo>
                  <a:lnTo>
                    <a:pt x="80" y="118"/>
                  </a:lnTo>
                  <a:lnTo>
                    <a:pt x="80" y="122"/>
                  </a:lnTo>
                  <a:lnTo>
                    <a:pt x="80" y="130"/>
                  </a:lnTo>
                  <a:lnTo>
                    <a:pt x="84" y="140"/>
                  </a:lnTo>
                  <a:lnTo>
                    <a:pt x="88" y="154"/>
                  </a:lnTo>
                  <a:lnTo>
                    <a:pt x="88" y="162"/>
                  </a:lnTo>
                  <a:lnTo>
                    <a:pt x="88" y="164"/>
                  </a:lnTo>
                  <a:lnTo>
                    <a:pt x="90" y="166"/>
                  </a:lnTo>
                  <a:lnTo>
                    <a:pt x="96" y="170"/>
                  </a:lnTo>
                  <a:lnTo>
                    <a:pt x="76" y="200"/>
                  </a:lnTo>
                  <a:lnTo>
                    <a:pt x="70" y="198"/>
                  </a:lnTo>
                  <a:lnTo>
                    <a:pt x="68" y="196"/>
                  </a:lnTo>
                  <a:lnTo>
                    <a:pt x="64" y="188"/>
                  </a:lnTo>
                  <a:lnTo>
                    <a:pt x="62" y="192"/>
                  </a:lnTo>
                  <a:lnTo>
                    <a:pt x="62" y="196"/>
                  </a:lnTo>
                  <a:lnTo>
                    <a:pt x="50" y="206"/>
                  </a:lnTo>
                  <a:lnTo>
                    <a:pt x="42" y="210"/>
                  </a:lnTo>
                  <a:lnTo>
                    <a:pt x="36" y="214"/>
                  </a:lnTo>
                  <a:lnTo>
                    <a:pt x="26" y="212"/>
                  </a:lnTo>
                  <a:lnTo>
                    <a:pt x="18" y="208"/>
                  </a:lnTo>
                  <a:lnTo>
                    <a:pt x="10" y="204"/>
                  </a:lnTo>
                  <a:lnTo>
                    <a:pt x="8" y="202"/>
                  </a:lnTo>
                  <a:lnTo>
                    <a:pt x="8" y="200"/>
                  </a:lnTo>
                  <a:lnTo>
                    <a:pt x="10" y="196"/>
                  </a:lnTo>
                  <a:lnTo>
                    <a:pt x="12" y="194"/>
                  </a:lnTo>
                  <a:lnTo>
                    <a:pt x="6" y="192"/>
                  </a:lnTo>
                  <a:lnTo>
                    <a:pt x="2" y="190"/>
                  </a:lnTo>
                  <a:lnTo>
                    <a:pt x="2" y="188"/>
                  </a:lnTo>
                  <a:lnTo>
                    <a:pt x="2" y="184"/>
                  </a:lnTo>
                  <a:lnTo>
                    <a:pt x="4" y="178"/>
                  </a:lnTo>
                  <a:lnTo>
                    <a:pt x="8" y="174"/>
                  </a:lnTo>
                  <a:lnTo>
                    <a:pt x="4" y="168"/>
                  </a:lnTo>
                  <a:lnTo>
                    <a:pt x="2" y="160"/>
                  </a:lnTo>
                  <a:lnTo>
                    <a:pt x="0" y="144"/>
                  </a:lnTo>
                  <a:lnTo>
                    <a:pt x="10" y="144"/>
                  </a:lnTo>
                  <a:lnTo>
                    <a:pt x="16" y="140"/>
                  </a:lnTo>
                  <a:lnTo>
                    <a:pt x="22" y="136"/>
                  </a:lnTo>
                  <a:lnTo>
                    <a:pt x="24" y="128"/>
                  </a:lnTo>
                  <a:lnTo>
                    <a:pt x="32" y="128"/>
                  </a:lnTo>
                  <a:lnTo>
                    <a:pt x="38" y="124"/>
                  </a:lnTo>
                  <a:lnTo>
                    <a:pt x="44" y="122"/>
                  </a:lnTo>
                  <a:lnTo>
                    <a:pt x="52" y="122"/>
                  </a:lnTo>
                  <a:lnTo>
                    <a:pt x="54" y="120"/>
                  </a:lnTo>
                  <a:lnTo>
                    <a:pt x="58" y="116"/>
                  </a:lnTo>
                  <a:lnTo>
                    <a:pt x="60" y="118"/>
                  </a:lnTo>
                  <a:lnTo>
                    <a:pt x="64" y="118"/>
                  </a:lnTo>
                  <a:lnTo>
                    <a:pt x="70" y="118"/>
                  </a:lnTo>
                  <a:lnTo>
                    <a:pt x="72" y="116"/>
                  </a:lnTo>
                  <a:lnTo>
                    <a:pt x="62" y="116"/>
                  </a:lnTo>
                  <a:lnTo>
                    <a:pt x="60" y="114"/>
                  </a:lnTo>
                  <a:lnTo>
                    <a:pt x="58" y="110"/>
                  </a:lnTo>
                  <a:lnTo>
                    <a:pt x="60" y="106"/>
                  </a:lnTo>
                  <a:lnTo>
                    <a:pt x="66" y="102"/>
                  </a:lnTo>
                  <a:lnTo>
                    <a:pt x="76" y="98"/>
                  </a:lnTo>
                  <a:lnTo>
                    <a:pt x="80" y="94"/>
                  </a:lnTo>
                  <a:lnTo>
                    <a:pt x="86" y="86"/>
                  </a:lnTo>
                  <a:lnTo>
                    <a:pt x="92" y="70"/>
                  </a:lnTo>
                  <a:lnTo>
                    <a:pt x="94" y="68"/>
                  </a:lnTo>
                  <a:lnTo>
                    <a:pt x="96" y="68"/>
                  </a:lnTo>
                  <a:lnTo>
                    <a:pt x="102" y="64"/>
                  </a:lnTo>
                  <a:lnTo>
                    <a:pt x="106" y="60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12" y="50"/>
                  </a:lnTo>
                  <a:lnTo>
                    <a:pt x="116" y="48"/>
                  </a:lnTo>
                  <a:lnTo>
                    <a:pt x="116" y="40"/>
                  </a:lnTo>
                  <a:lnTo>
                    <a:pt x="106" y="44"/>
                  </a:lnTo>
                  <a:lnTo>
                    <a:pt x="104" y="44"/>
                  </a:lnTo>
                  <a:lnTo>
                    <a:pt x="100" y="42"/>
                  </a:lnTo>
                  <a:lnTo>
                    <a:pt x="106" y="42"/>
                  </a:lnTo>
                  <a:lnTo>
                    <a:pt x="106" y="40"/>
                  </a:lnTo>
                  <a:lnTo>
                    <a:pt x="112" y="38"/>
                  </a:lnTo>
                  <a:lnTo>
                    <a:pt x="114" y="34"/>
                  </a:lnTo>
                  <a:lnTo>
                    <a:pt x="116" y="34"/>
                  </a:lnTo>
                  <a:lnTo>
                    <a:pt x="120" y="36"/>
                  </a:lnTo>
                  <a:lnTo>
                    <a:pt x="135" y="36"/>
                  </a:lnTo>
                  <a:lnTo>
                    <a:pt x="135" y="28"/>
                  </a:lnTo>
                  <a:lnTo>
                    <a:pt x="135" y="26"/>
                  </a:lnTo>
                  <a:lnTo>
                    <a:pt x="139" y="26"/>
                  </a:lnTo>
                  <a:lnTo>
                    <a:pt x="145" y="28"/>
                  </a:lnTo>
                  <a:lnTo>
                    <a:pt x="155" y="22"/>
                  </a:lnTo>
                  <a:lnTo>
                    <a:pt x="161" y="16"/>
                  </a:lnTo>
                  <a:lnTo>
                    <a:pt x="165" y="12"/>
                  </a:lnTo>
                  <a:lnTo>
                    <a:pt x="167" y="14"/>
                  </a:lnTo>
                  <a:lnTo>
                    <a:pt x="169" y="16"/>
                  </a:lnTo>
                  <a:lnTo>
                    <a:pt x="175" y="18"/>
                  </a:lnTo>
                  <a:lnTo>
                    <a:pt x="181" y="16"/>
                  </a:lnTo>
                  <a:lnTo>
                    <a:pt x="185" y="12"/>
                  </a:lnTo>
                  <a:lnTo>
                    <a:pt x="189" y="8"/>
                  </a:lnTo>
                  <a:lnTo>
                    <a:pt x="209" y="4"/>
                  </a:lnTo>
                  <a:lnTo>
                    <a:pt x="227" y="0"/>
                  </a:lnTo>
                  <a:lnTo>
                    <a:pt x="233" y="2"/>
                  </a:lnTo>
                  <a:lnTo>
                    <a:pt x="239" y="4"/>
                  </a:lnTo>
                  <a:lnTo>
                    <a:pt x="243" y="8"/>
                  </a:lnTo>
                  <a:lnTo>
                    <a:pt x="245" y="12"/>
                  </a:lnTo>
                  <a:lnTo>
                    <a:pt x="249" y="6"/>
                  </a:lnTo>
                  <a:lnTo>
                    <a:pt x="251" y="2"/>
                  </a:lnTo>
                  <a:lnTo>
                    <a:pt x="257" y="2"/>
                  </a:lnTo>
                  <a:lnTo>
                    <a:pt x="265" y="2"/>
                  </a:lnTo>
                  <a:lnTo>
                    <a:pt x="271" y="4"/>
                  </a:lnTo>
                  <a:lnTo>
                    <a:pt x="279" y="6"/>
                  </a:lnTo>
                  <a:lnTo>
                    <a:pt x="289" y="6"/>
                  </a:lnTo>
                  <a:lnTo>
                    <a:pt x="289" y="14"/>
                  </a:lnTo>
                  <a:lnTo>
                    <a:pt x="277" y="14"/>
                  </a:lnTo>
                  <a:lnTo>
                    <a:pt x="281" y="16"/>
                  </a:lnTo>
                  <a:lnTo>
                    <a:pt x="287" y="18"/>
                  </a:lnTo>
                  <a:lnTo>
                    <a:pt x="291" y="18"/>
                  </a:lnTo>
                  <a:lnTo>
                    <a:pt x="295" y="14"/>
                  </a:lnTo>
                  <a:lnTo>
                    <a:pt x="295" y="26"/>
                  </a:lnTo>
                  <a:lnTo>
                    <a:pt x="279" y="30"/>
                  </a:lnTo>
                  <a:lnTo>
                    <a:pt x="285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25" name="Freeform 174"/>
            <p:cNvSpPr/>
            <p:nvPr/>
          </p:nvSpPr>
          <p:spPr bwMode="auto">
            <a:xfrm>
              <a:off x="5069085" y="2859222"/>
              <a:ext cx="83024" cy="54425"/>
            </a:xfrm>
            <a:custGeom>
              <a:avLst/>
              <a:gdLst>
                <a:gd name="T0" fmla="*/ 2147483647 w 58"/>
                <a:gd name="T1" fmla="*/ 2147483647 h 34"/>
                <a:gd name="T2" fmla="*/ 2147483647 w 58"/>
                <a:gd name="T3" fmla="*/ 2147483647 h 34"/>
                <a:gd name="T4" fmla="*/ 2147483647 w 58"/>
                <a:gd name="T5" fmla="*/ 2147483647 h 34"/>
                <a:gd name="T6" fmla="*/ 2147483647 w 58"/>
                <a:gd name="T7" fmla="*/ 2147483647 h 34"/>
                <a:gd name="T8" fmla="*/ 2147483647 w 58"/>
                <a:gd name="T9" fmla="*/ 2147483647 h 34"/>
                <a:gd name="T10" fmla="*/ 2147483647 w 58"/>
                <a:gd name="T11" fmla="*/ 2147483647 h 34"/>
                <a:gd name="T12" fmla="*/ 2147483647 w 58"/>
                <a:gd name="T13" fmla="*/ 2147483647 h 34"/>
                <a:gd name="T14" fmla="*/ 2147483647 w 58"/>
                <a:gd name="T15" fmla="*/ 2147483647 h 34"/>
                <a:gd name="T16" fmla="*/ 2147483647 w 58"/>
                <a:gd name="T17" fmla="*/ 2147483647 h 34"/>
                <a:gd name="T18" fmla="*/ 2147483647 w 58"/>
                <a:gd name="T19" fmla="*/ 0 h 34"/>
                <a:gd name="T20" fmla="*/ 2147483647 w 58"/>
                <a:gd name="T21" fmla="*/ 0 h 34"/>
                <a:gd name="T22" fmla="*/ 2147483647 w 58"/>
                <a:gd name="T23" fmla="*/ 2147483647 h 34"/>
                <a:gd name="T24" fmla="*/ 2147483647 w 58"/>
                <a:gd name="T25" fmla="*/ 2147483647 h 34"/>
                <a:gd name="T26" fmla="*/ 2147483647 w 58"/>
                <a:gd name="T27" fmla="*/ 2147483647 h 34"/>
                <a:gd name="T28" fmla="*/ 0 w 58"/>
                <a:gd name="T29" fmla="*/ 2147483647 h 34"/>
                <a:gd name="T30" fmla="*/ 2147483647 w 58"/>
                <a:gd name="T31" fmla="*/ 2147483647 h 34"/>
                <a:gd name="T32" fmla="*/ 2147483647 w 58"/>
                <a:gd name="T33" fmla="*/ 2147483647 h 34"/>
                <a:gd name="T34" fmla="*/ 2147483647 w 58"/>
                <a:gd name="T35" fmla="*/ 2147483647 h 34"/>
                <a:gd name="T36" fmla="*/ 2147483647 w 58"/>
                <a:gd name="T37" fmla="*/ 2147483647 h 34"/>
                <a:gd name="T38" fmla="*/ 2147483647 w 58"/>
                <a:gd name="T39" fmla="*/ 2147483647 h 34"/>
                <a:gd name="T40" fmla="*/ 2147483647 w 58"/>
                <a:gd name="T41" fmla="*/ 2147483647 h 34"/>
                <a:gd name="T42" fmla="*/ 2147483647 w 58"/>
                <a:gd name="T43" fmla="*/ 2147483647 h 34"/>
                <a:gd name="T44" fmla="*/ 2147483647 w 58"/>
                <a:gd name="T45" fmla="*/ 2147483647 h 34"/>
                <a:gd name="T46" fmla="*/ 2147483647 w 58"/>
                <a:gd name="T47" fmla="*/ 2147483647 h 34"/>
                <a:gd name="T48" fmla="*/ 2147483647 w 58"/>
                <a:gd name="T49" fmla="*/ 2147483647 h 34"/>
                <a:gd name="T50" fmla="*/ 2147483647 w 58"/>
                <a:gd name="T51" fmla="*/ 2147483647 h 34"/>
                <a:gd name="T52" fmla="*/ 2147483647 w 58"/>
                <a:gd name="T53" fmla="*/ 2147483647 h 34"/>
                <a:gd name="T54" fmla="*/ 2147483647 w 58"/>
                <a:gd name="T55" fmla="*/ 2147483647 h 34"/>
                <a:gd name="T56" fmla="*/ 2147483647 w 58"/>
                <a:gd name="T57" fmla="*/ 2147483647 h 34"/>
                <a:gd name="T58" fmla="*/ 2147483647 w 58"/>
                <a:gd name="T59" fmla="*/ 2147483647 h 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8"/>
                <a:gd name="T91" fmla="*/ 0 h 34"/>
                <a:gd name="T92" fmla="*/ 58 w 58"/>
                <a:gd name="T93" fmla="*/ 34 h 3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8" h="34">
                  <a:moveTo>
                    <a:pt x="58" y="34"/>
                  </a:moveTo>
                  <a:lnTo>
                    <a:pt x="52" y="24"/>
                  </a:lnTo>
                  <a:lnTo>
                    <a:pt x="48" y="16"/>
                  </a:lnTo>
                  <a:lnTo>
                    <a:pt x="52" y="16"/>
                  </a:lnTo>
                  <a:lnTo>
                    <a:pt x="54" y="14"/>
                  </a:lnTo>
                  <a:lnTo>
                    <a:pt x="54" y="4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40" y="4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6"/>
                  </a:lnTo>
                  <a:lnTo>
                    <a:pt x="6" y="20"/>
                  </a:lnTo>
                  <a:lnTo>
                    <a:pt x="10" y="22"/>
                  </a:lnTo>
                  <a:lnTo>
                    <a:pt x="18" y="24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4" y="34"/>
                  </a:lnTo>
                  <a:lnTo>
                    <a:pt x="46" y="30"/>
                  </a:lnTo>
                  <a:lnTo>
                    <a:pt x="50" y="30"/>
                  </a:lnTo>
                  <a:lnTo>
                    <a:pt x="54" y="32"/>
                  </a:lnTo>
                  <a:lnTo>
                    <a:pt x="58" y="3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26" name="Freeform 175"/>
            <p:cNvSpPr/>
            <p:nvPr/>
          </p:nvSpPr>
          <p:spPr bwMode="auto">
            <a:xfrm>
              <a:off x="5036798" y="2893736"/>
              <a:ext cx="124536" cy="82301"/>
            </a:xfrm>
            <a:custGeom>
              <a:avLst/>
              <a:gdLst>
                <a:gd name="T0" fmla="*/ 2147483647 w 86"/>
                <a:gd name="T1" fmla="*/ 2147483647 h 50"/>
                <a:gd name="T2" fmla="*/ 2147483647 w 86"/>
                <a:gd name="T3" fmla="*/ 2147483647 h 50"/>
                <a:gd name="T4" fmla="*/ 2147483647 w 86"/>
                <a:gd name="T5" fmla="*/ 2147483647 h 50"/>
                <a:gd name="T6" fmla="*/ 2147483647 w 86"/>
                <a:gd name="T7" fmla="*/ 2147483647 h 50"/>
                <a:gd name="T8" fmla="*/ 2147483647 w 86"/>
                <a:gd name="T9" fmla="*/ 2147483647 h 50"/>
                <a:gd name="T10" fmla="*/ 2147483647 w 86"/>
                <a:gd name="T11" fmla="*/ 2147483647 h 50"/>
                <a:gd name="T12" fmla="*/ 2147483647 w 86"/>
                <a:gd name="T13" fmla="*/ 2147483647 h 50"/>
                <a:gd name="T14" fmla="*/ 2147483647 w 86"/>
                <a:gd name="T15" fmla="*/ 2147483647 h 50"/>
                <a:gd name="T16" fmla="*/ 2147483647 w 86"/>
                <a:gd name="T17" fmla="*/ 2147483647 h 50"/>
                <a:gd name="T18" fmla="*/ 2147483647 w 86"/>
                <a:gd name="T19" fmla="*/ 2147483647 h 50"/>
                <a:gd name="T20" fmla="*/ 2147483647 w 86"/>
                <a:gd name="T21" fmla="*/ 2147483647 h 50"/>
                <a:gd name="T22" fmla="*/ 2147483647 w 86"/>
                <a:gd name="T23" fmla="*/ 2147483647 h 50"/>
                <a:gd name="T24" fmla="*/ 2147483647 w 86"/>
                <a:gd name="T25" fmla="*/ 2147483647 h 50"/>
                <a:gd name="T26" fmla="*/ 2147483647 w 86"/>
                <a:gd name="T27" fmla="*/ 2147483647 h 50"/>
                <a:gd name="T28" fmla="*/ 2147483647 w 86"/>
                <a:gd name="T29" fmla="*/ 2147483647 h 50"/>
                <a:gd name="T30" fmla="*/ 2147483647 w 86"/>
                <a:gd name="T31" fmla="*/ 2147483647 h 50"/>
                <a:gd name="T32" fmla="*/ 2147483647 w 86"/>
                <a:gd name="T33" fmla="*/ 2147483647 h 50"/>
                <a:gd name="T34" fmla="*/ 2147483647 w 86"/>
                <a:gd name="T35" fmla="*/ 0 h 50"/>
                <a:gd name="T36" fmla="*/ 2147483647 w 86"/>
                <a:gd name="T37" fmla="*/ 0 h 50"/>
                <a:gd name="T38" fmla="*/ 2147483647 w 86"/>
                <a:gd name="T39" fmla="*/ 2147483647 h 50"/>
                <a:gd name="T40" fmla="*/ 2147483647 w 86"/>
                <a:gd name="T41" fmla="*/ 2147483647 h 50"/>
                <a:gd name="T42" fmla="*/ 2147483647 w 86"/>
                <a:gd name="T43" fmla="*/ 2147483647 h 50"/>
                <a:gd name="T44" fmla="*/ 2147483647 w 86"/>
                <a:gd name="T45" fmla="*/ 2147483647 h 50"/>
                <a:gd name="T46" fmla="*/ 2147483647 w 86"/>
                <a:gd name="T47" fmla="*/ 2147483647 h 50"/>
                <a:gd name="T48" fmla="*/ 2147483647 w 86"/>
                <a:gd name="T49" fmla="*/ 2147483647 h 50"/>
                <a:gd name="T50" fmla="*/ 2147483647 w 86"/>
                <a:gd name="T51" fmla="*/ 2147483647 h 50"/>
                <a:gd name="T52" fmla="*/ 2147483647 w 86"/>
                <a:gd name="T53" fmla="*/ 2147483647 h 50"/>
                <a:gd name="T54" fmla="*/ 2147483647 w 86"/>
                <a:gd name="T55" fmla="*/ 2147483647 h 50"/>
                <a:gd name="T56" fmla="*/ 2147483647 w 86"/>
                <a:gd name="T57" fmla="*/ 2147483647 h 50"/>
                <a:gd name="T58" fmla="*/ 2147483647 w 86"/>
                <a:gd name="T59" fmla="*/ 2147483647 h 50"/>
                <a:gd name="T60" fmla="*/ 2147483647 w 86"/>
                <a:gd name="T61" fmla="*/ 2147483647 h 50"/>
                <a:gd name="T62" fmla="*/ 2147483647 w 86"/>
                <a:gd name="T63" fmla="*/ 2147483647 h 50"/>
                <a:gd name="T64" fmla="*/ 2147483647 w 86"/>
                <a:gd name="T65" fmla="*/ 2147483647 h 50"/>
                <a:gd name="T66" fmla="*/ 2147483647 w 86"/>
                <a:gd name="T67" fmla="*/ 2147483647 h 50"/>
                <a:gd name="T68" fmla="*/ 2147483647 w 86"/>
                <a:gd name="T69" fmla="*/ 2147483647 h 50"/>
                <a:gd name="T70" fmla="*/ 2147483647 w 86"/>
                <a:gd name="T71" fmla="*/ 2147483647 h 50"/>
                <a:gd name="T72" fmla="*/ 0 w 86"/>
                <a:gd name="T73" fmla="*/ 2147483647 h 50"/>
                <a:gd name="T74" fmla="*/ 2147483647 w 86"/>
                <a:gd name="T75" fmla="*/ 2147483647 h 50"/>
                <a:gd name="T76" fmla="*/ 2147483647 w 86"/>
                <a:gd name="T77" fmla="*/ 2147483647 h 50"/>
                <a:gd name="T78" fmla="*/ 2147483647 w 86"/>
                <a:gd name="T79" fmla="*/ 2147483647 h 50"/>
                <a:gd name="T80" fmla="*/ 2147483647 w 86"/>
                <a:gd name="T81" fmla="*/ 2147483647 h 50"/>
                <a:gd name="T82" fmla="*/ 2147483647 w 86"/>
                <a:gd name="T83" fmla="*/ 2147483647 h 50"/>
                <a:gd name="T84" fmla="*/ 2147483647 w 86"/>
                <a:gd name="T85" fmla="*/ 2147483647 h 50"/>
                <a:gd name="T86" fmla="*/ 2147483647 w 86"/>
                <a:gd name="T87" fmla="*/ 2147483647 h 50"/>
                <a:gd name="T88" fmla="*/ 2147483647 w 86"/>
                <a:gd name="T89" fmla="*/ 2147483647 h 50"/>
                <a:gd name="T90" fmla="*/ 2147483647 w 86"/>
                <a:gd name="T91" fmla="*/ 2147483647 h 50"/>
                <a:gd name="T92" fmla="*/ 2147483647 w 86"/>
                <a:gd name="T93" fmla="*/ 2147483647 h 50"/>
                <a:gd name="T94" fmla="*/ 2147483647 w 86"/>
                <a:gd name="T95" fmla="*/ 2147483647 h 50"/>
                <a:gd name="T96" fmla="*/ 2147483647 w 86"/>
                <a:gd name="T97" fmla="*/ 2147483647 h 50"/>
                <a:gd name="T98" fmla="*/ 2147483647 w 86"/>
                <a:gd name="T99" fmla="*/ 2147483647 h 50"/>
                <a:gd name="T100" fmla="*/ 2147483647 w 86"/>
                <a:gd name="T101" fmla="*/ 2147483647 h 50"/>
                <a:gd name="T102" fmla="*/ 2147483647 w 86"/>
                <a:gd name="T103" fmla="*/ 2147483647 h 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6"/>
                <a:gd name="T157" fmla="*/ 0 h 50"/>
                <a:gd name="T158" fmla="*/ 86 w 86"/>
                <a:gd name="T159" fmla="*/ 50 h 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6" h="50">
                  <a:moveTo>
                    <a:pt x="68" y="50"/>
                  </a:moveTo>
                  <a:lnTo>
                    <a:pt x="74" y="50"/>
                  </a:lnTo>
                  <a:lnTo>
                    <a:pt x="80" y="48"/>
                  </a:lnTo>
                  <a:lnTo>
                    <a:pt x="84" y="46"/>
                  </a:lnTo>
                  <a:lnTo>
                    <a:pt x="86" y="42"/>
                  </a:lnTo>
                  <a:lnTo>
                    <a:pt x="86" y="38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0" y="12"/>
                  </a:lnTo>
                  <a:lnTo>
                    <a:pt x="76" y="10"/>
                  </a:lnTo>
                  <a:lnTo>
                    <a:pt x="72" y="8"/>
                  </a:lnTo>
                  <a:lnTo>
                    <a:pt x="68" y="8"/>
                  </a:lnTo>
                  <a:lnTo>
                    <a:pt x="66" y="12"/>
                  </a:lnTo>
                  <a:lnTo>
                    <a:pt x="64" y="12"/>
                  </a:lnTo>
                  <a:lnTo>
                    <a:pt x="60" y="10"/>
                  </a:lnTo>
                  <a:lnTo>
                    <a:pt x="58" y="6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4" y="12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38" y="22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24" y="18"/>
                  </a:lnTo>
                  <a:lnTo>
                    <a:pt x="18" y="12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2" y="20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12" y="34"/>
                  </a:lnTo>
                  <a:lnTo>
                    <a:pt x="24" y="34"/>
                  </a:lnTo>
                  <a:lnTo>
                    <a:pt x="28" y="36"/>
                  </a:lnTo>
                  <a:lnTo>
                    <a:pt x="34" y="38"/>
                  </a:lnTo>
                  <a:lnTo>
                    <a:pt x="42" y="36"/>
                  </a:lnTo>
                  <a:lnTo>
                    <a:pt x="50" y="32"/>
                  </a:lnTo>
                  <a:lnTo>
                    <a:pt x="54" y="38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48"/>
                  </a:lnTo>
                  <a:lnTo>
                    <a:pt x="66" y="50"/>
                  </a:lnTo>
                  <a:lnTo>
                    <a:pt x="68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27" name="Freeform 176"/>
            <p:cNvSpPr/>
            <p:nvPr/>
          </p:nvSpPr>
          <p:spPr bwMode="auto">
            <a:xfrm>
              <a:off x="5036798" y="2945506"/>
              <a:ext cx="93402" cy="74336"/>
            </a:xfrm>
            <a:custGeom>
              <a:avLst/>
              <a:gdLst>
                <a:gd name="T0" fmla="*/ 2147483647 w 64"/>
                <a:gd name="T1" fmla="*/ 2147483647 h 48"/>
                <a:gd name="T2" fmla="*/ 2147483647 w 64"/>
                <a:gd name="T3" fmla="*/ 2147483647 h 48"/>
                <a:gd name="T4" fmla="*/ 2147483647 w 64"/>
                <a:gd name="T5" fmla="*/ 2147483647 h 48"/>
                <a:gd name="T6" fmla="*/ 2147483647 w 64"/>
                <a:gd name="T7" fmla="*/ 2147483647 h 48"/>
                <a:gd name="T8" fmla="*/ 2147483647 w 64"/>
                <a:gd name="T9" fmla="*/ 2147483647 h 48"/>
                <a:gd name="T10" fmla="*/ 2147483647 w 64"/>
                <a:gd name="T11" fmla="*/ 0 h 48"/>
                <a:gd name="T12" fmla="*/ 2147483647 w 64"/>
                <a:gd name="T13" fmla="*/ 2147483647 h 48"/>
                <a:gd name="T14" fmla="*/ 2147483647 w 64"/>
                <a:gd name="T15" fmla="*/ 2147483647 h 48"/>
                <a:gd name="T16" fmla="*/ 2147483647 w 64"/>
                <a:gd name="T17" fmla="*/ 2147483647 h 48"/>
                <a:gd name="T18" fmla="*/ 2147483647 w 64"/>
                <a:gd name="T19" fmla="*/ 2147483647 h 48"/>
                <a:gd name="T20" fmla="*/ 2147483647 w 64"/>
                <a:gd name="T21" fmla="*/ 2147483647 h 48"/>
                <a:gd name="T22" fmla="*/ 2147483647 w 64"/>
                <a:gd name="T23" fmla="*/ 2147483647 h 48"/>
                <a:gd name="T24" fmla="*/ 2147483647 w 64"/>
                <a:gd name="T25" fmla="*/ 2147483647 h 48"/>
                <a:gd name="T26" fmla="*/ 0 w 64"/>
                <a:gd name="T27" fmla="*/ 2147483647 h 48"/>
                <a:gd name="T28" fmla="*/ 0 w 64"/>
                <a:gd name="T29" fmla="*/ 2147483647 h 48"/>
                <a:gd name="T30" fmla="*/ 2147483647 w 64"/>
                <a:gd name="T31" fmla="*/ 2147483647 h 48"/>
                <a:gd name="T32" fmla="*/ 2147483647 w 64"/>
                <a:gd name="T33" fmla="*/ 2147483647 h 48"/>
                <a:gd name="T34" fmla="*/ 2147483647 w 64"/>
                <a:gd name="T35" fmla="*/ 2147483647 h 48"/>
                <a:gd name="T36" fmla="*/ 2147483647 w 64"/>
                <a:gd name="T37" fmla="*/ 2147483647 h 48"/>
                <a:gd name="T38" fmla="*/ 2147483647 w 64"/>
                <a:gd name="T39" fmla="*/ 2147483647 h 48"/>
                <a:gd name="T40" fmla="*/ 2147483647 w 64"/>
                <a:gd name="T41" fmla="*/ 2147483647 h 48"/>
                <a:gd name="T42" fmla="*/ 2147483647 w 64"/>
                <a:gd name="T43" fmla="*/ 2147483647 h 48"/>
                <a:gd name="T44" fmla="*/ 2147483647 w 64"/>
                <a:gd name="T45" fmla="*/ 2147483647 h 48"/>
                <a:gd name="T46" fmla="*/ 2147483647 w 64"/>
                <a:gd name="T47" fmla="*/ 2147483647 h 48"/>
                <a:gd name="T48" fmla="*/ 2147483647 w 64"/>
                <a:gd name="T49" fmla="*/ 2147483647 h 48"/>
                <a:gd name="T50" fmla="*/ 2147483647 w 64"/>
                <a:gd name="T51" fmla="*/ 2147483647 h 48"/>
                <a:gd name="T52" fmla="*/ 2147483647 w 64"/>
                <a:gd name="T53" fmla="*/ 2147483647 h 48"/>
                <a:gd name="T54" fmla="*/ 2147483647 w 64"/>
                <a:gd name="T55" fmla="*/ 2147483647 h 48"/>
                <a:gd name="T56" fmla="*/ 2147483647 w 64"/>
                <a:gd name="T57" fmla="*/ 2147483647 h 48"/>
                <a:gd name="T58" fmla="*/ 2147483647 w 64"/>
                <a:gd name="T59" fmla="*/ 2147483647 h 48"/>
                <a:gd name="T60" fmla="*/ 2147483647 w 64"/>
                <a:gd name="T61" fmla="*/ 2147483647 h 48"/>
                <a:gd name="T62" fmla="*/ 2147483647 w 64"/>
                <a:gd name="T63" fmla="*/ 2147483647 h 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4"/>
                <a:gd name="T97" fmla="*/ 0 h 48"/>
                <a:gd name="T98" fmla="*/ 64 w 64"/>
                <a:gd name="T99" fmla="*/ 48 h 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4" h="48">
                  <a:moveTo>
                    <a:pt x="64" y="18"/>
                  </a:moveTo>
                  <a:lnTo>
                    <a:pt x="60" y="16"/>
                  </a:lnTo>
                  <a:lnTo>
                    <a:pt x="58" y="12"/>
                  </a:lnTo>
                  <a:lnTo>
                    <a:pt x="58" y="8"/>
                  </a:lnTo>
                  <a:lnTo>
                    <a:pt x="54" y="6"/>
                  </a:lnTo>
                  <a:lnTo>
                    <a:pt x="50" y="0"/>
                  </a:lnTo>
                  <a:lnTo>
                    <a:pt x="42" y="4"/>
                  </a:lnTo>
                  <a:lnTo>
                    <a:pt x="34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12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16" y="20"/>
                  </a:lnTo>
                  <a:lnTo>
                    <a:pt x="22" y="22"/>
                  </a:lnTo>
                  <a:lnTo>
                    <a:pt x="28" y="24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2" y="40"/>
                  </a:lnTo>
                  <a:lnTo>
                    <a:pt x="34" y="42"/>
                  </a:lnTo>
                  <a:lnTo>
                    <a:pt x="38" y="46"/>
                  </a:lnTo>
                  <a:lnTo>
                    <a:pt x="40" y="48"/>
                  </a:lnTo>
                  <a:lnTo>
                    <a:pt x="44" y="46"/>
                  </a:lnTo>
                  <a:lnTo>
                    <a:pt x="50" y="46"/>
                  </a:lnTo>
                  <a:lnTo>
                    <a:pt x="56" y="34"/>
                  </a:lnTo>
                  <a:lnTo>
                    <a:pt x="58" y="30"/>
                  </a:lnTo>
                  <a:lnTo>
                    <a:pt x="64" y="24"/>
                  </a:lnTo>
                  <a:lnTo>
                    <a:pt x="64" y="20"/>
                  </a:lnTo>
                  <a:lnTo>
                    <a:pt x="64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28" name="Freeform 177"/>
            <p:cNvSpPr/>
            <p:nvPr/>
          </p:nvSpPr>
          <p:spPr bwMode="auto">
            <a:xfrm>
              <a:off x="5018348" y="2977364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0 h 16"/>
                <a:gd name="T8" fmla="*/ 2147483647 w 40"/>
                <a:gd name="T9" fmla="*/ 0 h 16"/>
                <a:gd name="T10" fmla="*/ 2147483647 w 40"/>
                <a:gd name="T11" fmla="*/ 0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0 w 40"/>
                <a:gd name="T21" fmla="*/ 2147483647 h 16"/>
                <a:gd name="T22" fmla="*/ 2147483647 w 40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0"/>
                <a:gd name="T37" fmla="*/ 0 h 16"/>
                <a:gd name="T38" fmla="*/ 40 w 40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0" h="16">
                  <a:moveTo>
                    <a:pt x="38" y="16"/>
                  </a:moveTo>
                  <a:lnTo>
                    <a:pt x="40" y="4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2" y="6"/>
                  </a:lnTo>
                  <a:lnTo>
                    <a:pt x="8" y="6"/>
                  </a:lnTo>
                  <a:lnTo>
                    <a:pt x="4" y="8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29" name="Freeform 178"/>
            <p:cNvSpPr/>
            <p:nvPr/>
          </p:nvSpPr>
          <p:spPr bwMode="auto">
            <a:xfrm>
              <a:off x="4429110" y="3354358"/>
              <a:ext cx="59962" cy="142037"/>
            </a:xfrm>
            <a:custGeom>
              <a:avLst/>
              <a:gdLst>
                <a:gd name="T0" fmla="*/ 2147483647 w 40"/>
                <a:gd name="T1" fmla="*/ 2147483647 h 90"/>
                <a:gd name="T2" fmla="*/ 2147483647 w 40"/>
                <a:gd name="T3" fmla="*/ 2147483647 h 90"/>
                <a:gd name="T4" fmla="*/ 2147483647 w 40"/>
                <a:gd name="T5" fmla="*/ 2147483647 h 90"/>
                <a:gd name="T6" fmla="*/ 2147483647 w 40"/>
                <a:gd name="T7" fmla="*/ 2147483647 h 90"/>
                <a:gd name="T8" fmla="*/ 2147483647 w 40"/>
                <a:gd name="T9" fmla="*/ 2147483647 h 90"/>
                <a:gd name="T10" fmla="*/ 2147483647 w 40"/>
                <a:gd name="T11" fmla="*/ 2147483647 h 90"/>
                <a:gd name="T12" fmla="*/ 2147483647 w 40"/>
                <a:gd name="T13" fmla="*/ 2147483647 h 90"/>
                <a:gd name="T14" fmla="*/ 2147483647 w 40"/>
                <a:gd name="T15" fmla="*/ 2147483647 h 90"/>
                <a:gd name="T16" fmla="*/ 0 w 40"/>
                <a:gd name="T17" fmla="*/ 2147483647 h 90"/>
                <a:gd name="T18" fmla="*/ 0 w 40"/>
                <a:gd name="T19" fmla="*/ 2147483647 h 90"/>
                <a:gd name="T20" fmla="*/ 0 w 40"/>
                <a:gd name="T21" fmla="*/ 2147483647 h 90"/>
                <a:gd name="T22" fmla="*/ 2147483647 w 40"/>
                <a:gd name="T23" fmla="*/ 2147483647 h 90"/>
                <a:gd name="T24" fmla="*/ 2147483647 w 40"/>
                <a:gd name="T25" fmla="*/ 2147483647 h 90"/>
                <a:gd name="T26" fmla="*/ 2147483647 w 40"/>
                <a:gd name="T27" fmla="*/ 2147483647 h 90"/>
                <a:gd name="T28" fmla="*/ 2147483647 w 40"/>
                <a:gd name="T29" fmla="*/ 2147483647 h 90"/>
                <a:gd name="T30" fmla="*/ 2147483647 w 40"/>
                <a:gd name="T31" fmla="*/ 2147483647 h 90"/>
                <a:gd name="T32" fmla="*/ 2147483647 w 40"/>
                <a:gd name="T33" fmla="*/ 2147483647 h 90"/>
                <a:gd name="T34" fmla="*/ 2147483647 w 40"/>
                <a:gd name="T35" fmla="*/ 2147483647 h 90"/>
                <a:gd name="T36" fmla="*/ 2147483647 w 40"/>
                <a:gd name="T37" fmla="*/ 2147483647 h 90"/>
                <a:gd name="T38" fmla="*/ 2147483647 w 40"/>
                <a:gd name="T39" fmla="*/ 2147483647 h 90"/>
                <a:gd name="T40" fmla="*/ 2147483647 w 40"/>
                <a:gd name="T41" fmla="*/ 2147483647 h 90"/>
                <a:gd name="T42" fmla="*/ 2147483647 w 40"/>
                <a:gd name="T43" fmla="*/ 0 h 90"/>
                <a:gd name="T44" fmla="*/ 2147483647 w 40"/>
                <a:gd name="T45" fmla="*/ 2147483647 h 90"/>
                <a:gd name="T46" fmla="*/ 2147483647 w 40"/>
                <a:gd name="T47" fmla="*/ 2147483647 h 90"/>
                <a:gd name="T48" fmla="*/ 2147483647 w 40"/>
                <a:gd name="T49" fmla="*/ 2147483647 h 90"/>
                <a:gd name="T50" fmla="*/ 2147483647 w 40"/>
                <a:gd name="T51" fmla="*/ 2147483647 h 90"/>
                <a:gd name="T52" fmla="*/ 2147483647 w 40"/>
                <a:gd name="T53" fmla="*/ 2147483647 h 90"/>
                <a:gd name="T54" fmla="*/ 2147483647 w 40"/>
                <a:gd name="T55" fmla="*/ 2147483647 h 90"/>
                <a:gd name="T56" fmla="*/ 2147483647 w 40"/>
                <a:gd name="T57" fmla="*/ 2147483647 h 90"/>
                <a:gd name="T58" fmla="*/ 2147483647 w 40"/>
                <a:gd name="T59" fmla="*/ 2147483647 h 90"/>
                <a:gd name="T60" fmla="*/ 2147483647 w 40"/>
                <a:gd name="T61" fmla="*/ 2147483647 h 90"/>
                <a:gd name="T62" fmla="*/ 2147483647 w 40"/>
                <a:gd name="T63" fmla="*/ 2147483647 h 90"/>
                <a:gd name="T64" fmla="*/ 2147483647 w 40"/>
                <a:gd name="T65" fmla="*/ 2147483647 h 90"/>
                <a:gd name="T66" fmla="*/ 2147483647 w 40"/>
                <a:gd name="T67" fmla="*/ 2147483647 h 90"/>
                <a:gd name="T68" fmla="*/ 2147483647 w 40"/>
                <a:gd name="T69" fmla="*/ 2147483647 h 90"/>
                <a:gd name="T70" fmla="*/ 2147483647 w 40"/>
                <a:gd name="T71" fmla="*/ 2147483647 h 90"/>
                <a:gd name="T72" fmla="*/ 2147483647 w 40"/>
                <a:gd name="T73" fmla="*/ 2147483647 h 90"/>
                <a:gd name="T74" fmla="*/ 2147483647 w 40"/>
                <a:gd name="T75" fmla="*/ 2147483647 h 90"/>
                <a:gd name="T76" fmla="*/ 2147483647 w 40"/>
                <a:gd name="T77" fmla="*/ 2147483647 h 90"/>
                <a:gd name="T78" fmla="*/ 2147483647 w 40"/>
                <a:gd name="T79" fmla="*/ 2147483647 h 90"/>
                <a:gd name="T80" fmla="*/ 2147483647 w 40"/>
                <a:gd name="T81" fmla="*/ 2147483647 h 90"/>
                <a:gd name="T82" fmla="*/ 2147483647 w 40"/>
                <a:gd name="T83" fmla="*/ 2147483647 h 9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0"/>
                <a:gd name="T127" fmla="*/ 0 h 90"/>
                <a:gd name="T128" fmla="*/ 40 w 40"/>
                <a:gd name="T129" fmla="*/ 90 h 9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0" h="90">
                  <a:moveTo>
                    <a:pt x="24" y="90"/>
                  </a:moveTo>
                  <a:lnTo>
                    <a:pt x="16" y="90"/>
                  </a:lnTo>
                  <a:lnTo>
                    <a:pt x="12" y="90"/>
                  </a:lnTo>
                  <a:lnTo>
                    <a:pt x="8" y="90"/>
                  </a:lnTo>
                  <a:lnTo>
                    <a:pt x="6" y="76"/>
                  </a:lnTo>
                  <a:lnTo>
                    <a:pt x="8" y="66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2" y="48"/>
                  </a:lnTo>
                  <a:lnTo>
                    <a:pt x="6" y="38"/>
                  </a:lnTo>
                  <a:lnTo>
                    <a:pt x="10" y="32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22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38" y="24"/>
                  </a:lnTo>
                  <a:lnTo>
                    <a:pt x="34" y="34"/>
                  </a:lnTo>
                  <a:lnTo>
                    <a:pt x="30" y="40"/>
                  </a:lnTo>
                  <a:lnTo>
                    <a:pt x="28" y="50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0" y="64"/>
                  </a:lnTo>
                  <a:lnTo>
                    <a:pt x="28" y="68"/>
                  </a:lnTo>
                  <a:lnTo>
                    <a:pt x="30" y="70"/>
                  </a:lnTo>
                  <a:lnTo>
                    <a:pt x="32" y="74"/>
                  </a:lnTo>
                  <a:lnTo>
                    <a:pt x="30" y="78"/>
                  </a:lnTo>
                  <a:lnTo>
                    <a:pt x="28" y="80"/>
                  </a:lnTo>
                  <a:lnTo>
                    <a:pt x="26" y="84"/>
                  </a:lnTo>
                  <a:lnTo>
                    <a:pt x="24" y="86"/>
                  </a:lnTo>
                  <a:lnTo>
                    <a:pt x="24" y="9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30" name="Freeform 179"/>
            <p:cNvSpPr/>
            <p:nvPr/>
          </p:nvSpPr>
          <p:spPr bwMode="auto">
            <a:xfrm>
              <a:off x="4439488" y="3305243"/>
              <a:ext cx="253684" cy="220355"/>
            </a:xfrm>
            <a:custGeom>
              <a:avLst/>
              <a:gdLst>
                <a:gd name="T0" fmla="*/ 2147483647 w 174"/>
                <a:gd name="T1" fmla="*/ 2147483647 h 140"/>
                <a:gd name="T2" fmla="*/ 2147483647 w 174"/>
                <a:gd name="T3" fmla="*/ 2147483647 h 140"/>
                <a:gd name="T4" fmla="*/ 2147483647 w 174"/>
                <a:gd name="T5" fmla="*/ 2147483647 h 140"/>
                <a:gd name="T6" fmla="*/ 2147483647 w 174"/>
                <a:gd name="T7" fmla="*/ 2147483647 h 140"/>
                <a:gd name="T8" fmla="*/ 2147483647 w 174"/>
                <a:gd name="T9" fmla="*/ 2147483647 h 140"/>
                <a:gd name="T10" fmla="*/ 2147483647 w 174"/>
                <a:gd name="T11" fmla="*/ 2147483647 h 140"/>
                <a:gd name="T12" fmla="*/ 2147483647 w 174"/>
                <a:gd name="T13" fmla="*/ 2147483647 h 140"/>
                <a:gd name="T14" fmla="*/ 2147483647 w 174"/>
                <a:gd name="T15" fmla="*/ 2147483647 h 140"/>
                <a:gd name="T16" fmla="*/ 2147483647 w 174"/>
                <a:gd name="T17" fmla="*/ 2147483647 h 140"/>
                <a:gd name="T18" fmla="*/ 2147483647 w 174"/>
                <a:gd name="T19" fmla="*/ 2147483647 h 140"/>
                <a:gd name="T20" fmla="*/ 2147483647 w 174"/>
                <a:gd name="T21" fmla="*/ 2147483647 h 140"/>
                <a:gd name="T22" fmla="*/ 2147483647 w 174"/>
                <a:gd name="T23" fmla="*/ 2147483647 h 140"/>
                <a:gd name="T24" fmla="*/ 2147483647 w 174"/>
                <a:gd name="T25" fmla="*/ 2147483647 h 140"/>
                <a:gd name="T26" fmla="*/ 2147483647 w 174"/>
                <a:gd name="T27" fmla="*/ 2147483647 h 140"/>
                <a:gd name="T28" fmla="*/ 2147483647 w 174"/>
                <a:gd name="T29" fmla="*/ 2147483647 h 140"/>
                <a:gd name="T30" fmla="*/ 2147483647 w 174"/>
                <a:gd name="T31" fmla="*/ 2147483647 h 140"/>
                <a:gd name="T32" fmla="*/ 2147483647 w 174"/>
                <a:gd name="T33" fmla="*/ 2147483647 h 140"/>
                <a:gd name="T34" fmla="*/ 2147483647 w 174"/>
                <a:gd name="T35" fmla="*/ 2147483647 h 140"/>
                <a:gd name="T36" fmla="*/ 2147483647 w 174"/>
                <a:gd name="T37" fmla="*/ 2147483647 h 140"/>
                <a:gd name="T38" fmla="*/ 2147483647 w 174"/>
                <a:gd name="T39" fmla="*/ 2147483647 h 140"/>
                <a:gd name="T40" fmla="*/ 2147483647 w 174"/>
                <a:gd name="T41" fmla="*/ 2147483647 h 140"/>
                <a:gd name="T42" fmla="*/ 2147483647 w 174"/>
                <a:gd name="T43" fmla="*/ 2147483647 h 140"/>
                <a:gd name="T44" fmla="*/ 2147483647 w 174"/>
                <a:gd name="T45" fmla="*/ 2147483647 h 140"/>
                <a:gd name="T46" fmla="*/ 2147483647 w 174"/>
                <a:gd name="T47" fmla="*/ 2147483647 h 140"/>
                <a:gd name="T48" fmla="*/ 2147483647 w 174"/>
                <a:gd name="T49" fmla="*/ 2147483647 h 140"/>
                <a:gd name="T50" fmla="*/ 2147483647 w 174"/>
                <a:gd name="T51" fmla="*/ 2147483647 h 140"/>
                <a:gd name="T52" fmla="*/ 0 w 174"/>
                <a:gd name="T53" fmla="*/ 2147483647 h 140"/>
                <a:gd name="T54" fmla="*/ 0 w 174"/>
                <a:gd name="T55" fmla="*/ 2147483647 h 140"/>
                <a:gd name="T56" fmla="*/ 2147483647 w 174"/>
                <a:gd name="T57" fmla="*/ 2147483647 h 140"/>
                <a:gd name="T58" fmla="*/ 2147483647 w 174"/>
                <a:gd name="T59" fmla="*/ 0 h 140"/>
                <a:gd name="T60" fmla="*/ 2147483647 w 174"/>
                <a:gd name="T61" fmla="*/ 2147483647 h 140"/>
                <a:gd name="T62" fmla="*/ 2147483647 w 174"/>
                <a:gd name="T63" fmla="*/ 2147483647 h 140"/>
                <a:gd name="T64" fmla="*/ 2147483647 w 174"/>
                <a:gd name="T65" fmla="*/ 2147483647 h 140"/>
                <a:gd name="T66" fmla="*/ 2147483647 w 174"/>
                <a:gd name="T67" fmla="*/ 2147483647 h 140"/>
                <a:gd name="T68" fmla="*/ 2147483647 w 174"/>
                <a:gd name="T69" fmla="*/ 2147483647 h 140"/>
                <a:gd name="T70" fmla="*/ 2147483647 w 174"/>
                <a:gd name="T71" fmla="*/ 2147483647 h 14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74"/>
                <a:gd name="T109" fmla="*/ 0 h 140"/>
                <a:gd name="T110" fmla="*/ 174 w 174"/>
                <a:gd name="T111" fmla="*/ 140 h 14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74" h="140">
                  <a:moveTo>
                    <a:pt x="174" y="32"/>
                  </a:moveTo>
                  <a:lnTo>
                    <a:pt x="174" y="34"/>
                  </a:lnTo>
                  <a:lnTo>
                    <a:pt x="168" y="38"/>
                  </a:lnTo>
                  <a:lnTo>
                    <a:pt x="164" y="44"/>
                  </a:lnTo>
                  <a:lnTo>
                    <a:pt x="146" y="52"/>
                  </a:lnTo>
                  <a:lnTo>
                    <a:pt x="138" y="56"/>
                  </a:lnTo>
                  <a:lnTo>
                    <a:pt x="134" y="62"/>
                  </a:lnTo>
                  <a:lnTo>
                    <a:pt x="128" y="68"/>
                  </a:lnTo>
                  <a:lnTo>
                    <a:pt x="126" y="80"/>
                  </a:lnTo>
                  <a:lnTo>
                    <a:pt x="128" y="86"/>
                  </a:lnTo>
                  <a:lnTo>
                    <a:pt x="132" y="90"/>
                  </a:lnTo>
                  <a:lnTo>
                    <a:pt x="124" y="96"/>
                  </a:lnTo>
                  <a:lnTo>
                    <a:pt x="112" y="108"/>
                  </a:lnTo>
                  <a:lnTo>
                    <a:pt x="106" y="118"/>
                  </a:lnTo>
                  <a:lnTo>
                    <a:pt x="102" y="122"/>
                  </a:lnTo>
                  <a:lnTo>
                    <a:pt x="102" y="126"/>
                  </a:lnTo>
                  <a:lnTo>
                    <a:pt x="70" y="126"/>
                  </a:lnTo>
                  <a:lnTo>
                    <a:pt x="64" y="128"/>
                  </a:lnTo>
                  <a:lnTo>
                    <a:pt x="62" y="132"/>
                  </a:lnTo>
                  <a:lnTo>
                    <a:pt x="56" y="134"/>
                  </a:lnTo>
                  <a:lnTo>
                    <a:pt x="54" y="136"/>
                  </a:lnTo>
                  <a:lnTo>
                    <a:pt x="50" y="140"/>
                  </a:lnTo>
                  <a:lnTo>
                    <a:pt x="48" y="140"/>
                  </a:lnTo>
                  <a:lnTo>
                    <a:pt x="42" y="140"/>
                  </a:lnTo>
                  <a:lnTo>
                    <a:pt x="38" y="136"/>
                  </a:lnTo>
                  <a:lnTo>
                    <a:pt x="36" y="130"/>
                  </a:lnTo>
                  <a:lnTo>
                    <a:pt x="36" y="124"/>
                  </a:lnTo>
                  <a:lnTo>
                    <a:pt x="34" y="122"/>
                  </a:lnTo>
                  <a:lnTo>
                    <a:pt x="30" y="120"/>
                  </a:lnTo>
                  <a:lnTo>
                    <a:pt x="24" y="120"/>
                  </a:lnTo>
                  <a:lnTo>
                    <a:pt x="18" y="120"/>
                  </a:lnTo>
                  <a:lnTo>
                    <a:pt x="20" y="116"/>
                  </a:lnTo>
                  <a:lnTo>
                    <a:pt x="22" y="112"/>
                  </a:lnTo>
                  <a:lnTo>
                    <a:pt x="24" y="108"/>
                  </a:lnTo>
                  <a:lnTo>
                    <a:pt x="26" y="104"/>
                  </a:lnTo>
                  <a:lnTo>
                    <a:pt x="24" y="100"/>
                  </a:lnTo>
                  <a:lnTo>
                    <a:pt x="22" y="98"/>
                  </a:lnTo>
                  <a:lnTo>
                    <a:pt x="24" y="9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22" y="80"/>
                  </a:lnTo>
                  <a:lnTo>
                    <a:pt x="24" y="70"/>
                  </a:lnTo>
                  <a:lnTo>
                    <a:pt x="28" y="64"/>
                  </a:lnTo>
                  <a:lnTo>
                    <a:pt x="32" y="54"/>
                  </a:lnTo>
                  <a:lnTo>
                    <a:pt x="34" y="42"/>
                  </a:lnTo>
                  <a:lnTo>
                    <a:pt x="32" y="38"/>
                  </a:lnTo>
                  <a:lnTo>
                    <a:pt x="30" y="36"/>
                  </a:lnTo>
                  <a:lnTo>
                    <a:pt x="16" y="36"/>
                  </a:lnTo>
                  <a:lnTo>
                    <a:pt x="10" y="34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4" y="8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40" y="2"/>
                  </a:lnTo>
                  <a:lnTo>
                    <a:pt x="60" y="4"/>
                  </a:lnTo>
                  <a:lnTo>
                    <a:pt x="80" y="8"/>
                  </a:lnTo>
                  <a:lnTo>
                    <a:pt x="102" y="10"/>
                  </a:lnTo>
                  <a:lnTo>
                    <a:pt x="124" y="16"/>
                  </a:lnTo>
                  <a:lnTo>
                    <a:pt x="136" y="18"/>
                  </a:lnTo>
                  <a:lnTo>
                    <a:pt x="150" y="20"/>
                  </a:lnTo>
                  <a:lnTo>
                    <a:pt x="152" y="20"/>
                  </a:lnTo>
                  <a:lnTo>
                    <a:pt x="154" y="22"/>
                  </a:lnTo>
                  <a:lnTo>
                    <a:pt x="160" y="26"/>
                  </a:lnTo>
                  <a:lnTo>
                    <a:pt x="17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31" name="Freeform 180"/>
            <p:cNvSpPr/>
            <p:nvPr/>
          </p:nvSpPr>
          <p:spPr bwMode="auto">
            <a:xfrm>
              <a:off x="4531736" y="3099489"/>
              <a:ext cx="261756" cy="257523"/>
            </a:xfrm>
            <a:custGeom>
              <a:avLst/>
              <a:gdLst>
                <a:gd name="T0" fmla="*/ 2147483647 w 178"/>
                <a:gd name="T1" fmla="*/ 2147483647 h 162"/>
                <a:gd name="T2" fmla="*/ 2147483647 w 178"/>
                <a:gd name="T3" fmla="*/ 2147483647 h 162"/>
                <a:gd name="T4" fmla="*/ 2147483647 w 178"/>
                <a:gd name="T5" fmla="*/ 2147483647 h 162"/>
                <a:gd name="T6" fmla="*/ 2147483647 w 178"/>
                <a:gd name="T7" fmla="*/ 2147483647 h 162"/>
                <a:gd name="T8" fmla="*/ 2147483647 w 178"/>
                <a:gd name="T9" fmla="*/ 2147483647 h 162"/>
                <a:gd name="T10" fmla="*/ 2147483647 w 178"/>
                <a:gd name="T11" fmla="*/ 2147483647 h 162"/>
                <a:gd name="T12" fmla="*/ 2147483647 w 178"/>
                <a:gd name="T13" fmla="*/ 2147483647 h 162"/>
                <a:gd name="T14" fmla="*/ 2147483647 w 178"/>
                <a:gd name="T15" fmla="*/ 2147483647 h 162"/>
                <a:gd name="T16" fmla="*/ 2147483647 w 178"/>
                <a:gd name="T17" fmla="*/ 2147483647 h 162"/>
                <a:gd name="T18" fmla="*/ 2147483647 w 178"/>
                <a:gd name="T19" fmla="*/ 2147483647 h 162"/>
                <a:gd name="T20" fmla="*/ 2147483647 w 178"/>
                <a:gd name="T21" fmla="*/ 2147483647 h 162"/>
                <a:gd name="T22" fmla="*/ 2147483647 w 178"/>
                <a:gd name="T23" fmla="*/ 2147483647 h 162"/>
                <a:gd name="T24" fmla="*/ 2147483647 w 178"/>
                <a:gd name="T25" fmla="*/ 2147483647 h 162"/>
                <a:gd name="T26" fmla="*/ 2147483647 w 178"/>
                <a:gd name="T27" fmla="*/ 2147483647 h 162"/>
                <a:gd name="T28" fmla="*/ 2147483647 w 178"/>
                <a:gd name="T29" fmla="*/ 2147483647 h 162"/>
                <a:gd name="T30" fmla="*/ 2147483647 w 178"/>
                <a:gd name="T31" fmla="*/ 2147483647 h 162"/>
                <a:gd name="T32" fmla="*/ 2147483647 w 178"/>
                <a:gd name="T33" fmla="*/ 2147483647 h 162"/>
                <a:gd name="T34" fmla="*/ 2147483647 w 178"/>
                <a:gd name="T35" fmla="*/ 2147483647 h 162"/>
                <a:gd name="T36" fmla="*/ 2147483647 w 178"/>
                <a:gd name="T37" fmla="*/ 2147483647 h 162"/>
                <a:gd name="T38" fmla="*/ 2147483647 w 178"/>
                <a:gd name="T39" fmla="*/ 2147483647 h 162"/>
                <a:gd name="T40" fmla="*/ 2147483647 w 178"/>
                <a:gd name="T41" fmla="*/ 2147483647 h 162"/>
                <a:gd name="T42" fmla="*/ 2147483647 w 178"/>
                <a:gd name="T43" fmla="*/ 2147483647 h 162"/>
                <a:gd name="T44" fmla="*/ 2147483647 w 178"/>
                <a:gd name="T45" fmla="*/ 2147483647 h 162"/>
                <a:gd name="T46" fmla="*/ 2147483647 w 178"/>
                <a:gd name="T47" fmla="*/ 2147483647 h 162"/>
                <a:gd name="T48" fmla="*/ 2147483647 w 178"/>
                <a:gd name="T49" fmla="*/ 2147483647 h 162"/>
                <a:gd name="T50" fmla="*/ 2147483647 w 178"/>
                <a:gd name="T51" fmla="*/ 2147483647 h 162"/>
                <a:gd name="T52" fmla="*/ 2147483647 w 178"/>
                <a:gd name="T53" fmla="*/ 2147483647 h 162"/>
                <a:gd name="T54" fmla="*/ 2147483647 w 178"/>
                <a:gd name="T55" fmla="*/ 2147483647 h 162"/>
                <a:gd name="T56" fmla="*/ 2147483647 w 178"/>
                <a:gd name="T57" fmla="*/ 2147483647 h 162"/>
                <a:gd name="T58" fmla="*/ 2147483647 w 178"/>
                <a:gd name="T59" fmla="*/ 2147483647 h 162"/>
                <a:gd name="T60" fmla="*/ 2147483647 w 178"/>
                <a:gd name="T61" fmla="*/ 2147483647 h 162"/>
                <a:gd name="T62" fmla="*/ 2147483647 w 178"/>
                <a:gd name="T63" fmla="*/ 0 h 162"/>
                <a:gd name="T64" fmla="*/ 2147483647 w 178"/>
                <a:gd name="T65" fmla="*/ 2147483647 h 162"/>
                <a:gd name="T66" fmla="*/ 2147483647 w 178"/>
                <a:gd name="T67" fmla="*/ 2147483647 h 162"/>
                <a:gd name="T68" fmla="*/ 2147483647 w 178"/>
                <a:gd name="T69" fmla="*/ 2147483647 h 162"/>
                <a:gd name="T70" fmla="*/ 2147483647 w 178"/>
                <a:gd name="T71" fmla="*/ 2147483647 h 162"/>
                <a:gd name="T72" fmla="*/ 2147483647 w 178"/>
                <a:gd name="T73" fmla="*/ 2147483647 h 162"/>
                <a:gd name="T74" fmla="*/ 2147483647 w 178"/>
                <a:gd name="T75" fmla="*/ 2147483647 h 162"/>
                <a:gd name="T76" fmla="*/ 2147483647 w 178"/>
                <a:gd name="T77" fmla="*/ 2147483647 h 162"/>
                <a:gd name="T78" fmla="*/ 2147483647 w 178"/>
                <a:gd name="T79" fmla="*/ 2147483647 h 162"/>
                <a:gd name="T80" fmla="*/ 2147483647 w 178"/>
                <a:gd name="T81" fmla="*/ 2147483647 h 162"/>
                <a:gd name="T82" fmla="*/ 2147483647 w 178"/>
                <a:gd name="T83" fmla="*/ 2147483647 h 162"/>
                <a:gd name="T84" fmla="*/ 2147483647 w 178"/>
                <a:gd name="T85" fmla="*/ 2147483647 h 162"/>
                <a:gd name="T86" fmla="*/ 2147483647 w 178"/>
                <a:gd name="T87" fmla="*/ 2147483647 h 162"/>
                <a:gd name="T88" fmla="*/ 2147483647 w 178"/>
                <a:gd name="T89" fmla="*/ 2147483647 h 162"/>
                <a:gd name="T90" fmla="*/ 2147483647 w 178"/>
                <a:gd name="T91" fmla="*/ 2147483647 h 162"/>
                <a:gd name="T92" fmla="*/ 2147483647 w 178"/>
                <a:gd name="T93" fmla="*/ 2147483647 h 162"/>
                <a:gd name="T94" fmla="*/ 2147483647 w 178"/>
                <a:gd name="T95" fmla="*/ 2147483647 h 162"/>
                <a:gd name="T96" fmla="*/ 2147483647 w 178"/>
                <a:gd name="T97" fmla="*/ 2147483647 h 162"/>
                <a:gd name="T98" fmla="*/ 2147483647 w 178"/>
                <a:gd name="T99" fmla="*/ 2147483647 h 162"/>
                <a:gd name="T100" fmla="*/ 2147483647 w 178"/>
                <a:gd name="T101" fmla="*/ 2147483647 h 162"/>
                <a:gd name="T102" fmla="*/ 2147483647 w 178"/>
                <a:gd name="T103" fmla="*/ 2147483647 h 162"/>
                <a:gd name="T104" fmla="*/ 2147483647 w 178"/>
                <a:gd name="T105" fmla="*/ 2147483647 h 1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8"/>
                <a:gd name="T160" fmla="*/ 0 h 162"/>
                <a:gd name="T161" fmla="*/ 178 w 178"/>
                <a:gd name="T162" fmla="*/ 162 h 1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8" h="162">
                  <a:moveTo>
                    <a:pt x="178" y="128"/>
                  </a:moveTo>
                  <a:lnTo>
                    <a:pt x="174" y="128"/>
                  </a:lnTo>
                  <a:lnTo>
                    <a:pt x="168" y="132"/>
                  </a:lnTo>
                  <a:lnTo>
                    <a:pt x="162" y="136"/>
                  </a:lnTo>
                  <a:lnTo>
                    <a:pt x="158" y="140"/>
                  </a:lnTo>
                  <a:lnTo>
                    <a:pt x="154" y="142"/>
                  </a:lnTo>
                  <a:lnTo>
                    <a:pt x="146" y="140"/>
                  </a:lnTo>
                  <a:lnTo>
                    <a:pt x="138" y="138"/>
                  </a:lnTo>
                  <a:lnTo>
                    <a:pt x="132" y="134"/>
                  </a:lnTo>
                  <a:lnTo>
                    <a:pt x="126" y="134"/>
                  </a:lnTo>
                  <a:lnTo>
                    <a:pt x="120" y="134"/>
                  </a:lnTo>
                  <a:lnTo>
                    <a:pt x="114" y="138"/>
                  </a:lnTo>
                  <a:lnTo>
                    <a:pt x="110" y="142"/>
                  </a:lnTo>
                  <a:lnTo>
                    <a:pt x="110" y="150"/>
                  </a:lnTo>
                  <a:lnTo>
                    <a:pt x="110" y="162"/>
                  </a:lnTo>
                  <a:lnTo>
                    <a:pt x="96" y="156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6" y="150"/>
                  </a:lnTo>
                  <a:lnTo>
                    <a:pt x="72" y="148"/>
                  </a:lnTo>
                  <a:lnTo>
                    <a:pt x="60" y="146"/>
                  </a:lnTo>
                  <a:lnTo>
                    <a:pt x="38" y="140"/>
                  </a:lnTo>
                  <a:lnTo>
                    <a:pt x="42" y="138"/>
                  </a:lnTo>
                  <a:lnTo>
                    <a:pt x="44" y="136"/>
                  </a:lnTo>
                  <a:lnTo>
                    <a:pt x="46" y="126"/>
                  </a:lnTo>
                  <a:lnTo>
                    <a:pt x="48" y="114"/>
                  </a:lnTo>
                  <a:lnTo>
                    <a:pt x="48" y="106"/>
                  </a:lnTo>
                  <a:lnTo>
                    <a:pt x="48" y="92"/>
                  </a:lnTo>
                  <a:lnTo>
                    <a:pt x="44" y="80"/>
                  </a:lnTo>
                  <a:lnTo>
                    <a:pt x="38" y="68"/>
                  </a:lnTo>
                  <a:lnTo>
                    <a:pt x="34" y="64"/>
                  </a:lnTo>
                  <a:lnTo>
                    <a:pt x="30" y="62"/>
                  </a:lnTo>
                  <a:lnTo>
                    <a:pt x="12" y="60"/>
                  </a:lnTo>
                  <a:lnTo>
                    <a:pt x="8" y="58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6" y="42"/>
                  </a:lnTo>
                  <a:lnTo>
                    <a:pt x="12" y="40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8" y="38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4" y="36"/>
                  </a:lnTo>
                  <a:lnTo>
                    <a:pt x="44" y="34"/>
                  </a:lnTo>
                  <a:lnTo>
                    <a:pt x="40" y="32"/>
                  </a:lnTo>
                  <a:lnTo>
                    <a:pt x="40" y="26"/>
                  </a:lnTo>
                  <a:lnTo>
                    <a:pt x="46" y="26"/>
                  </a:lnTo>
                  <a:lnTo>
                    <a:pt x="50" y="28"/>
                  </a:lnTo>
                  <a:lnTo>
                    <a:pt x="56" y="30"/>
                  </a:lnTo>
                  <a:lnTo>
                    <a:pt x="62" y="30"/>
                  </a:lnTo>
                  <a:lnTo>
                    <a:pt x="66" y="30"/>
                  </a:lnTo>
                  <a:lnTo>
                    <a:pt x="66" y="28"/>
                  </a:lnTo>
                  <a:lnTo>
                    <a:pt x="68" y="22"/>
                  </a:lnTo>
                  <a:lnTo>
                    <a:pt x="72" y="18"/>
                  </a:lnTo>
                  <a:lnTo>
                    <a:pt x="80" y="14"/>
                  </a:lnTo>
                  <a:lnTo>
                    <a:pt x="86" y="10"/>
                  </a:lnTo>
                  <a:lnTo>
                    <a:pt x="86" y="6"/>
                  </a:lnTo>
                  <a:lnTo>
                    <a:pt x="88" y="2"/>
                  </a:lnTo>
                  <a:lnTo>
                    <a:pt x="98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2" y="10"/>
                  </a:lnTo>
                  <a:lnTo>
                    <a:pt x="120" y="12"/>
                  </a:lnTo>
                  <a:lnTo>
                    <a:pt x="120" y="16"/>
                  </a:lnTo>
                  <a:lnTo>
                    <a:pt x="122" y="18"/>
                  </a:lnTo>
                  <a:lnTo>
                    <a:pt x="126" y="20"/>
                  </a:lnTo>
                  <a:lnTo>
                    <a:pt x="130" y="20"/>
                  </a:lnTo>
                  <a:lnTo>
                    <a:pt x="130" y="22"/>
                  </a:lnTo>
                  <a:lnTo>
                    <a:pt x="132" y="22"/>
                  </a:lnTo>
                  <a:lnTo>
                    <a:pt x="136" y="26"/>
                  </a:lnTo>
                  <a:lnTo>
                    <a:pt x="140" y="28"/>
                  </a:lnTo>
                  <a:lnTo>
                    <a:pt x="150" y="28"/>
                  </a:lnTo>
                  <a:lnTo>
                    <a:pt x="154" y="30"/>
                  </a:lnTo>
                  <a:lnTo>
                    <a:pt x="160" y="32"/>
                  </a:lnTo>
                  <a:lnTo>
                    <a:pt x="168" y="34"/>
                  </a:lnTo>
                  <a:lnTo>
                    <a:pt x="176" y="36"/>
                  </a:lnTo>
                  <a:lnTo>
                    <a:pt x="174" y="44"/>
                  </a:lnTo>
                  <a:lnTo>
                    <a:pt x="172" y="54"/>
                  </a:lnTo>
                  <a:lnTo>
                    <a:pt x="168" y="60"/>
                  </a:lnTo>
                  <a:lnTo>
                    <a:pt x="166" y="62"/>
                  </a:lnTo>
                  <a:lnTo>
                    <a:pt x="164" y="64"/>
                  </a:lnTo>
                  <a:lnTo>
                    <a:pt x="162" y="68"/>
                  </a:lnTo>
                  <a:lnTo>
                    <a:pt x="158" y="70"/>
                  </a:lnTo>
                  <a:lnTo>
                    <a:pt x="154" y="74"/>
                  </a:lnTo>
                  <a:lnTo>
                    <a:pt x="150" y="82"/>
                  </a:lnTo>
                  <a:lnTo>
                    <a:pt x="150" y="88"/>
                  </a:lnTo>
                  <a:lnTo>
                    <a:pt x="154" y="88"/>
                  </a:lnTo>
                  <a:lnTo>
                    <a:pt x="154" y="86"/>
                  </a:lnTo>
                  <a:lnTo>
                    <a:pt x="154" y="84"/>
                  </a:lnTo>
                  <a:lnTo>
                    <a:pt x="158" y="86"/>
                  </a:lnTo>
                  <a:lnTo>
                    <a:pt x="160" y="84"/>
                  </a:lnTo>
                  <a:lnTo>
                    <a:pt x="162" y="94"/>
                  </a:lnTo>
                  <a:lnTo>
                    <a:pt x="162" y="96"/>
                  </a:lnTo>
                  <a:lnTo>
                    <a:pt x="164" y="98"/>
                  </a:lnTo>
                  <a:lnTo>
                    <a:pt x="166" y="100"/>
                  </a:lnTo>
                  <a:lnTo>
                    <a:pt x="166" y="102"/>
                  </a:lnTo>
                  <a:lnTo>
                    <a:pt x="158" y="108"/>
                  </a:lnTo>
                  <a:lnTo>
                    <a:pt x="166" y="118"/>
                  </a:lnTo>
                  <a:lnTo>
                    <a:pt x="170" y="124"/>
                  </a:lnTo>
                  <a:lnTo>
                    <a:pt x="176" y="128"/>
                  </a:lnTo>
                  <a:lnTo>
                    <a:pt x="178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32" name="Freeform 181"/>
            <p:cNvSpPr/>
            <p:nvPr/>
          </p:nvSpPr>
          <p:spPr bwMode="auto">
            <a:xfrm>
              <a:off x="4673569" y="3091525"/>
              <a:ext cx="80718" cy="53098"/>
            </a:xfrm>
            <a:custGeom>
              <a:avLst/>
              <a:gdLst>
                <a:gd name="T0" fmla="*/ 2147483647 w 54"/>
                <a:gd name="T1" fmla="*/ 2147483647 h 34"/>
                <a:gd name="T2" fmla="*/ 2147483647 w 54"/>
                <a:gd name="T3" fmla="*/ 2147483647 h 34"/>
                <a:gd name="T4" fmla="*/ 2147483647 w 54"/>
                <a:gd name="T5" fmla="*/ 2147483647 h 34"/>
                <a:gd name="T6" fmla="*/ 2147483647 w 54"/>
                <a:gd name="T7" fmla="*/ 2147483647 h 34"/>
                <a:gd name="T8" fmla="*/ 2147483647 w 54"/>
                <a:gd name="T9" fmla="*/ 2147483647 h 34"/>
                <a:gd name="T10" fmla="*/ 2147483647 w 54"/>
                <a:gd name="T11" fmla="*/ 2147483647 h 34"/>
                <a:gd name="T12" fmla="*/ 2147483647 w 54"/>
                <a:gd name="T13" fmla="*/ 2147483647 h 34"/>
                <a:gd name="T14" fmla="*/ 2147483647 w 54"/>
                <a:gd name="T15" fmla="*/ 2147483647 h 34"/>
                <a:gd name="T16" fmla="*/ 2147483647 w 54"/>
                <a:gd name="T17" fmla="*/ 2147483647 h 34"/>
                <a:gd name="T18" fmla="*/ 2147483647 w 54"/>
                <a:gd name="T19" fmla="*/ 2147483647 h 34"/>
                <a:gd name="T20" fmla="*/ 2147483647 w 54"/>
                <a:gd name="T21" fmla="*/ 2147483647 h 34"/>
                <a:gd name="T22" fmla="*/ 2147483647 w 54"/>
                <a:gd name="T23" fmla="*/ 0 h 34"/>
                <a:gd name="T24" fmla="*/ 2147483647 w 54"/>
                <a:gd name="T25" fmla="*/ 2147483647 h 34"/>
                <a:gd name="T26" fmla="*/ 2147483647 w 54"/>
                <a:gd name="T27" fmla="*/ 2147483647 h 34"/>
                <a:gd name="T28" fmla="*/ 2147483647 w 54"/>
                <a:gd name="T29" fmla="*/ 0 h 34"/>
                <a:gd name="T30" fmla="*/ 0 w 54"/>
                <a:gd name="T31" fmla="*/ 2147483647 h 34"/>
                <a:gd name="T32" fmla="*/ 2147483647 w 54"/>
                <a:gd name="T33" fmla="*/ 2147483647 h 34"/>
                <a:gd name="T34" fmla="*/ 2147483647 w 54"/>
                <a:gd name="T35" fmla="*/ 2147483647 h 34"/>
                <a:gd name="T36" fmla="*/ 2147483647 w 54"/>
                <a:gd name="T37" fmla="*/ 2147483647 h 34"/>
                <a:gd name="T38" fmla="*/ 2147483647 w 54"/>
                <a:gd name="T39" fmla="*/ 2147483647 h 34"/>
                <a:gd name="T40" fmla="*/ 2147483647 w 54"/>
                <a:gd name="T41" fmla="*/ 2147483647 h 34"/>
                <a:gd name="T42" fmla="*/ 2147483647 w 54"/>
                <a:gd name="T43" fmla="*/ 2147483647 h 34"/>
                <a:gd name="T44" fmla="*/ 2147483647 w 54"/>
                <a:gd name="T45" fmla="*/ 2147483647 h 34"/>
                <a:gd name="T46" fmla="*/ 2147483647 w 54"/>
                <a:gd name="T47" fmla="*/ 2147483647 h 34"/>
                <a:gd name="T48" fmla="*/ 2147483647 w 54"/>
                <a:gd name="T49" fmla="*/ 2147483647 h 34"/>
                <a:gd name="T50" fmla="*/ 2147483647 w 54"/>
                <a:gd name="T51" fmla="*/ 2147483647 h 34"/>
                <a:gd name="T52" fmla="*/ 2147483647 w 54"/>
                <a:gd name="T53" fmla="*/ 2147483647 h 34"/>
                <a:gd name="T54" fmla="*/ 2147483647 w 54"/>
                <a:gd name="T55" fmla="*/ 2147483647 h 34"/>
                <a:gd name="T56" fmla="*/ 2147483647 w 54"/>
                <a:gd name="T57" fmla="*/ 2147483647 h 3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4"/>
                <a:gd name="T88" fmla="*/ 0 h 34"/>
                <a:gd name="T89" fmla="*/ 54 w 54"/>
                <a:gd name="T90" fmla="*/ 34 h 3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4" h="34">
                  <a:moveTo>
                    <a:pt x="46" y="34"/>
                  </a:moveTo>
                  <a:lnTo>
                    <a:pt x="46" y="32"/>
                  </a:lnTo>
                  <a:lnTo>
                    <a:pt x="46" y="30"/>
                  </a:lnTo>
                  <a:lnTo>
                    <a:pt x="44" y="28"/>
                  </a:lnTo>
                  <a:lnTo>
                    <a:pt x="46" y="26"/>
                  </a:lnTo>
                  <a:lnTo>
                    <a:pt x="48" y="22"/>
                  </a:lnTo>
                  <a:lnTo>
                    <a:pt x="52" y="20"/>
                  </a:lnTo>
                  <a:lnTo>
                    <a:pt x="54" y="16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44" y="6"/>
                  </a:lnTo>
                  <a:lnTo>
                    <a:pt x="30" y="0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8" y="14"/>
                  </a:lnTo>
                  <a:lnTo>
                    <a:pt x="14" y="16"/>
                  </a:lnTo>
                  <a:lnTo>
                    <a:pt x="22" y="18"/>
                  </a:lnTo>
                  <a:lnTo>
                    <a:pt x="22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6" y="3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33" name="Freeform 182"/>
            <p:cNvSpPr/>
            <p:nvPr/>
          </p:nvSpPr>
          <p:spPr bwMode="auto">
            <a:xfrm>
              <a:off x="4690866" y="3022498"/>
              <a:ext cx="71493" cy="79646"/>
            </a:xfrm>
            <a:custGeom>
              <a:avLst/>
              <a:gdLst>
                <a:gd name="T0" fmla="*/ 2147483647 w 50"/>
                <a:gd name="T1" fmla="*/ 0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2147483647 w 50"/>
                <a:gd name="T11" fmla="*/ 2147483647 h 50"/>
                <a:gd name="T12" fmla="*/ 2147483647 w 50"/>
                <a:gd name="T13" fmla="*/ 2147483647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0 w 50"/>
                <a:gd name="T31" fmla="*/ 2147483647 h 50"/>
                <a:gd name="T32" fmla="*/ 2147483647 w 50"/>
                <a:gd name="T33" fmla="*/ 2147483647 h 50"/>
                <a:gd name="T34" fmla="*/ 2147483647 w 50"/>
                <a:gd name="T35" fmla="*/ 2147483647 h 50"/>
                <a:gd name="T36" fmla="*/ 2147483647 w 50"/>
                <a:gd name="T37" fmla="*/ 2147483647 h 50"/>
                <a:gd name="T38" fmla="*/ 2147483647 w 50"/>
                <a:gd name="T39" fmla="*/ 2147483647 h 50"/>
                <a:gd name="T40" fmla="*/ 2147483647 w 50"/>
                <a:gd name="T41" fmla="*/ 2147483647 h 50"/>
                <a:gd name="T42" fmla="*/ 2147483647 w 50"/>
                <a:gd name="T43" fmla="*/ 2147483647 h 50"/>
                <a:gd name="T44" fmla="*/ 2147483647 w 50"/>
                <a:gd name="T45" fmla="*/ 2147483647 h 50"/>
                <a:gd name="T46" fmla="*/ 2147483647 w 50"/>
                <a:gd name="T47" fmla="*/ 2147483647 h 50"/>
                <a:gd name="T48" fmla="*/ 2147483647 w 50"/>
                <a:gd name="T49" fmla="*/ 2147483647 h 50"/>
                <a:gd name="T50" fmla="*/ 2147483647 w 50"/>
                <a:gd name="T51" fmla="*/ 0 h 5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0"/>
                <a:gd name="T79" fmla="*/ 0 h 50"/>
                <a:gd name="T80" fmla="*/ 50 w 50"/>
                <a:gd name="T81" fmla="*/ 50 h 5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0" h="50">
                  <a:moveTo>
                    <a:pt x="50" y="0"/>
                  </a:moveTo>
                  <a:lnTo>
                    <a:pt x="50" y="10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46" y="30"/>
                  </a:lnTo>
                  <a:lnTo>
                    <a:pt x="44" y="34"/>
                  </a:lnTo>
                  <a:lnTo>
                    <a:pt x="42" y="38"/>
                  </a:lnTo>
                  <a:lnTo>
                    <a:pt x="40" y="44"/>
                  </a:lnTo>
                  <a:lnTo>
                    <a:pt x="38" y="48"/>
                  </a:lnTo>
                  <a:lnTo>
                    <a:pt x="36" y="50"/>
                  </a:lnTo>
                  <a:lnTo>
                    <a:pt x="26" y="46"/>
                  </a:lnTo>
                  <a:lnTo>
                    <a:pt x="20" y="42"/>
                  </a:lnTo>
                  <a:lnTo>
                    <a:pt x="6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10" y="36"/>
                  </a:lnTo>
                  <a:lnTo>
                    <a:pt x="14" y="30"/>
                  </a:lnTo>
                  <a:lnTo>
                    <a:pt x="18" y="24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2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34" name="Freeform 183"/>
            <p:cNvSpPr/>
            <p:nvPr/>
          </p:nvSpPr>
          <p:spPr bwMode="auto">
            <a:xfrm>
              <a:off x="4787727" y="2913647"/>
              <a:ext cx="44971" cy="80974"/>
            </a:xfrm>
            <a:custGeom>
              <a:avLst/>
              <a:gdLst>
                <a:gd name="T0" fmla="*/ 2147483647 w 32"/>
                <a:gd name="T1" fmla="*/ 2147483647 h 52"/>
                <a:gd name="T2" fmla="*/ 2147483647 w 32"/>
                <a:gd name="T3" fmla="*/ 2147483647 h 52"/>
                <a:gd name="T4" fmla="*/ 2147483647 w 32"/>
                <a:gd name="T5" fmla="*/ 2147483647 h 52"/>
                <a:gd name="T6" fmla="*/ 2147483647 w 32"/>
                <a:gd name="T7" fmla="*/ 2147483647 h 52"/>
                <a:gd name="T8" fmla="*/ 2147483647 w 32"/>
                <a:gd name="T9" fmla="*/ 2147483647 h 52"/>
                <a:gd name="T10" fmla="*/ 2147483647 w 32"/>
                <a:gd name="T11" fmla="*/ 2147483647 h 52"/>
                <a:gd name="T12" fmla="*/ 2147483647 w 32"/>
                <a:gd name="T13" fmla="*/ 2147483647 h 52"/>
                <a:gd name="T14" fmla="*/ 2147483647 w 32"/>
                <a:gd name="T15" fmla="*/ 2147483647 h 52"/>
                <a:gd name="T16" fmla="*/ 0 w 32"/>
                <a:gd name="T17" fmla="*/ 2147483647 h 52"/>
                <a:gd name="T18" fmla="*/ 2147483647 w 32"/>
                <a:gd name="T19" fmla="*/ 2147483647 h 52"/>
                <a:gd name="T20" fmla="*/ 2147483647 w 32"/>
                <a:gd name="T21" fmla="*/ 2147483647 h 52"/>
                <a:gd name="T22" fmla="*/ 2147483647 w 32"/>
                <a:gd name="T23" fmla="*/ 2147483647 h 52"/>
                <a:gd name="T24" fmla="*/ 2147483647 w 32"/>
                <a:gd name="T25" fmla="*/ 0 h 52"/>
                <a:gd name="T26" fmla="*/ 2147483647 w 32"/>
                <a:gd name="T27" fmla="*/ 2147483647 h 52"/>
                <a:gd name="T28" fmla="*/ 2147483647 w 32"/>
                <a:gd name="T29" fmla="*/ 2147483647 h 52"/>
                <a:gd name="T30" fmla="*/ 2147483647 w 32"/>
                <a:gd name="T31" fmla="*/ 2147483647 h 52"/>
                <a:gd name="T32" fmla="*/ 2147483647 w 32"/>
                <a:gd name="T33" fmla="*/ 2147483647 h 52"/>
                <a:gd name="T34" fmla="*/ 2147483647 w 32"/>
                <a:gd name="T35" fmla="*/ 2147483647 h 52"/>
                <a:gd name="T36" fmla="*/ 2147483647 w 32"/>
                <a:gd name="T37" fmla="*/ 2147483647 h 52"/>
                <a:gd name="T38" fmla="*/ 2147483647 w 32"/>
                <a:gd name="T39" fmla="*/ 2147483647 h 52"/>
                <a:gd name="T40" fmla="*/ 2147483647 w 32"/>
                <a:gd name="T41" fmla="*/ 2147483647 h 52"/>
                <a:gd name="T42" fmla="*/ 2147483647 w 32"/>
                <a:gd name="T43" fmla="*/ 2147483647 h 52"/>
                <a:gd name="T44" fmla="*/ 2147483647 w 32"/>
                <a:gd name="T45" fmla="*/ 2147483647 h 52"/>
                <a:gd name="T46" fmla="*/ 2147483647 w 32"/>
                <a:gd name="T47" fmla="*/ 2147483647 h 52"/>
                <a:gd name="T48" fmla="*/ 2147483647 w 32"/>
                <a:gd name="T49" fmla="*/ 2147483647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52"/>
                <a:gd name="T77" fmla="*/ 32 w 32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52">
                  <a:moveTo>
                    <a:pt x="22" y="52"/>
                  </a:moveTo>
                  <a:lnTo>
                    <a:pt x="8" y="52"/>
                  </a:lnTo>
                  <a:lnTo>
                    <a:pt x="10" y="52"/>
                  </a:lnTo>
                  <a:lnTo>
                    <a:pt x="12" y="50"/>
                  </a:lnTo>
                  <a:lnTo>
                    <a:pt x="6" y="50"/>
                  </a:lnTo>
                  <a:lnTo>
                    <a:pt x="6" y="42"/>
                  </a:lnTo>
                  <a:lnTo>
                    <a:pt x="4" y="38"/>
                  </a:lnTo>
                  <a:lnTo>
                    <a:pt x="2" y="32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12" y="12"/>
                  </a:lnTo>
                  <a:lnTo>
                    <a:pt x="28" y="0"/>
                  </a:lnTo>
                  <a:lnTo>
                    <a:pt x="28" y="14"/>
                  </a:lnTo>
                  <a:lnTo>
                    <a:pt x="26" y="16"/>
                  </a:lnTo>
                  <a:lnTo>
                    <a:pt x="28" y="18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2" y="30"/>
                  </a:lnTo>
                  <a:lnTo>
                    <a:pt x="24" y="36"/>
                  </a:lnTo>
                  <a:lnTo>
                    <a:pt x="28" y="40"/>
                  </a:lnTo>
                  <a:lnTo>
                    <a:pt x="22" y="40"/>
                  </a:lnTo>
                  <a:lnTo>
                    <a:pt x="22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35" name="Freeform 184"/>
            <p:cNvSpPr/>
            <p:nvPr/>
          </p:nvSpPr>
          <p:spPr bwMode="auto">
            <a:xfrm>
              <a:off x="4741603" y="2994621"/>
              <a:ext cx="186804" cy="207081"/>
            </a:xfrm>
            <a:custGeom>
              <a:avLst/>
              <a:gdLst>
                <a:gd name="T0" fmla="*/ 2147483647 w 127"/>
                <a:gd name="T1" fmla="*/ 2147483647 h 130"/>
                <a:gd name="T2" fmla="*/ 2147483647 w 127"/>
                <a:gd name="T3" fmla="*/ 2147483647 h 130"/>
                <a:gd name="T4" fmla="*/ 2147483647 w 127"/>
                <a:gd name="T5" fmla="*/ 2147483647 h 130"/>
                <a:gd name="T6" fmla="*/ 2147483647 w 127"/>
                <a:gd name="T7" fmla="*/ 2147483647 h 130"/>
                <a:gd name="T8" fmla="*/ 2147483647 w 127"/>
                <a:gd name="T9" fmla="*/ 2147483647 h 130"/>
                <a:gd name="T10" fmla="*/ 2147483647 w 127"/>
                <a:gd name="T11" fmla="*/ 2147483647 h 130"/>
                <a:gd name="T12" fmla="*/ 2147483647 w 127"/>
                <a:gd name="T13" fmla="*/ 2147483647 h 130"/>
                <a:gd name="T14" fmla="*/ 2147483647 w 127"/>
                <a:gd name="T15" fmla="*/ 2147483647 h 130"/>
                <a:gd name="T16" fmla="*/ 2147483647 w 127"/>
                <a:gd name="T17" fmla="*/ 2147483647 h 130"/>
                <a:gd name="T18" fmla="*/ 2147483647 w 127"/>
                <a:gd name="T19" fmla="*/ 2147483647 h 130"/>
                <a:gd name="T20" fmla="*/ 2147483647 w 127"/>
                <a:gd name="T21" fmla="*/ 2147483647 h 130"/>
                <a:gd name="T22" fmla="*/ 2147483647 w 127"/>
                <a:gd name="T23" fmla="*/ 2147483647 h 130"/>
                <a:gd name="T24" fmla="*/ 2147483647 w 127"/>
                <a:gd name="T25" fmla="*/ 2147483647 h 130"/>
                <a:gd name="T26" fmla="*/ 2147483647 w 127"/>
                <a:gd name="T27" fmla="*/ 2147483647 h 130"/>
                <a:gd name="T28" fmla="*/ 2147483647 w 127"/>
                <a:gd name="T29" fmla="*/ 2147483647 h 130"/>
                <a:gd name="T30" fmla="*/ 2147483647 w 127"/>
                <a:gd name="T31" fmla="*/ 2147483647 h 130"/>
                <a:gd name="T32" fmla="*/ 2147483647 w 127"/>
                <a:gd name="T33" fmla="*/ 2147483647 h 130"/>
                <a:gd name="T34" fmla="*/ 2147483647 w 127"/>
                <a:gd name="T35" fmla="*/ 2147483647 h 130"/>
                <a:gd name="T36" fmla="*/ 2147483647 w 127"/>
                <a:gd name="T37" fmla="*/ 2147483647 h 130"/>
                <a:gd name="T38" fmla="*/ 2147483647 w 127"/>
                <a:gd name="T39" fmla="*/ 0 h 130"/>
                <a:gd name="T40" fmla="*/ 2147483647 w 127"/>
                <a:gd name="T41" fmla="*/ 2147483647 h 130"/>
                <a:gd name="T42" fmla="*/ 2147483647 w 127"/>
                <a:gd name="T43" fmla="*/ 2147483647 h 130"/>
                <a:gd name="T44" fmla="*/ 2147483647 w 127"/>
                <a:gd name="T45" fmla="*/ 2147483647 h 130"/>
                <a:gd name="T46" fmla="*/ 2147483647 w 127"/>
                <a:gd name="T47" fmla="*/ 2147483647 h 130"/>
                <a:gd name="T48" fmla="*/ 2147483647 w 127"/>
                <a:gd name="T49" fmla="*/ 2147483647 h 130"/>
                <a:gd name="T50" fmla="*/ 2147483647 w 127"/>
                <a:gd name="T51" fmla="*/ 2147483647 h 130"/>
                <a:gd name="T52" fmla="*/ 2147483647 w 127"/>
                <a:gd name="T53" fmla="*/ 2147483647 h 130"/>
                <a:gd name="T54" fmla="*/ 2147483647 w 127"/>
                <a:gd name="T55" fmla="*/ 2147483647 h 130"/>
                <a:gd name="T56" fmla="*/ 2147483647 w 127"/>
                <a:gd name="T57" fmla="*/ 2147483647 h 130"/>
                <a:gd name="T58" fmla="*/ 2147483647 w 127"/>
                <a:gd name="T59" fmla="*/ 2147483647 h 130"/>
                <a:gd name="T60" fmla="*/ 2147483647 w 127"/>
                <a:gd name="T61" fmla="*/ 2147483647 h 130"/>
                <a:gd name="T62" fmla="*/ 0 w 127"/>
                <a:gd name="T63" fmla="*/ 2147483647 h 130"/>
                <a:gd name="T64" fmla="*/ 2147483647 w 127"/>
                <a:gd name="T65" fmla="*/ 2147483647 h 130"/>
                <a:gd name="T66" fmla="*/ 2147483647 w 127"/>
                <a:gd name="T67" fmla="*/ 2147483647 h 130"/>
                <a:gd name="T68" fmla="*/ 2147483647 w 127"/>
                <a:gd name="T69" fmla="*/ 2147483647 h 130"/>
                <a:gd name="T70" fmla="*/ 2147483647 w 127"/>
                <a:gd name="T71" fmla="*/ 2147483647 h 130"/>
                <a:gd name="T72" fmla="*/ 2147483647 w 127"/>
                <a:gd name="T73" fmla="*/ 2147483647 h 130"/>
                <a:gd name="T74" fmla="*/ 2147483647 w 127"/>
                <a:gd name="T75" fmla="*/ 2147483647 h 130"/>
                <a:gd name="T76" fmla="*/ 2147483647 w 127"/>
                <a:gd name="T77" fmla="*/ 2147483647 h 13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130"/>
                <a:gd name="T119" fmla="*/ 127 w 127"/>
                <a:gd name="T120" fmla="*/ 130 h 13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130">
                  <a:moveTo>
                    <a:pt x="24" y="128"/>
                  </a:moveTo>
                  <a:lnTo>
                    <a:pt x="22" y="128"/>
                  </a:lnTo>
                  <a:lnTo>
                    <a:pt x="32" y="126"/>
                  </a:lnTo>
                  <a:lnTo>
                    <a:pt x="40" y="126"/>
                  </a:lnTo>
                  <a:lnTo>
                    <a:pt x="48" y="128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62" y="130"/>
                  </a:lnTo>
                  <a:lnTo>
                    <a:pt x="74" y="130"/>
                  </a:lnTo>
                  <a:lnTo>
                    <a:pt x="80" y="130"/>
                  </a:lnTo>
                  <a:lnTo>
                    <a:pt x="88" y="126"/>
                  </a:lnTo>
                  <a:lnTo>
                    <a:pt x="102" y="126"/>
                  </a:lnTo>
                  <a:lnTo>
                    <a:pt x="100" y="122"/>
                  </a:lnTo>
                  <a:lnTo>
                    <a:pt x="102" y="116"/>
                  </a:lnTo>
                  <a:lnTo>
                    <a:pt x="106" y="114"/>
                  </a:lnTo>
                  <a:lnTo>
                    <a:pt x="110" y="110"/>
                  </a:lnTo>
                  <a:lnTo>
                    <a:pt x="114" y="108"/>
                  </a:lnTo>
                  <a:lnTo>
                    <a:pt x="108" y="102"/>
                  </a:lnTo>
                  <a:lnTo>
                    <a:pt x="100" y="96"/>
                  </a:lnTo>
                  <a:lnTo>
                    <a:pt x="92" y="90"/>
                  </a:lnTo>
                  <a:lnTo>
                    <a:pt x="92" y="84"/>
                  </a:lnTo>
                  <a:lnTo>
                    <a:pt x="90" y="80"/>
                  </a:lnTo>
                  <a:lnTo>
                    <a:pt x="119" y="70"/>
                  </a:lnTo>
                  <a:lnTo>
                    <a:pt x="121" y="70"/>
                  </a:lnTo>
                  <a:lnTo>
                    <a:pt x="127" y="70"/>
                  </a:lnTo>
                  <a:lnTo>
                    <a:pt x="127" y="60"/>
                  </a:lnTo>
                  <a:lnTo>
                    <a:pt x="121" y="46"/>
                  </a:lnTo>
                  <a:lnTo>
                    <a:pt x="114" y="34"/>
                  </a:lnTo>
                  <a:lnTo>
                    <a:pt x="114" y="16"/>
                  </a:lnTo>
                  <a:lnTo>
                    <a:pt x="110" y="12"/>
                  </a:lnTo>
                  <a:lnTo>
                    <a:pt x="108" y="8"/>
                  </a:lnTo>
                  <a:lnTo>
                    <a:pt x="102" y="6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6" y="8"/>
                  </a:lnTo>
                  <a:lnTo>
                    <a:pt x="80" y="10"/>
                  </a:lnTo>
                  <a:lnTo>
                    <a:pt x="76" y="16"/>
                  </a:lnTo>
                  <a:lnTo>
                    <a:pt x="70" y="12"/>
                  </a:lnTo>
                  <a:lnTo>
                    <a:pt x="66" y="8"/>
                  </a:lnTo>
                  <a:lnTo>
                    <a:pt x="52" y="0"/>
                  </a:lnTo>
                  <a:lnTo>
                    <a:pt x="38" y="0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50" y="20"/>
                  </a:lnTo>
                  <a:lnTo>
                    <a:pt x="46" y="20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6"/>
                  </a:lnTo>
                  <a:lnTo>
                    <a:pt x="14" y="18"/>
                  </a:lnTo>
                  <a:lnTo>
                    <a:pt x="14" y="28"/>
                  </a:lnTo>
                  <a:lnTo>
                    <a:pt x="12" y="36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6" y="56"/>
                  </a:lnTo>
                  <a:lnTo>
                    <a:pt x="4" y="62"/>
                  </a:lnTo>
                  <a:lnTo>
                    <a:pt x="2" y="66"/>
                  </a:lnTo>
                  <a:lnTo>
                    <a:pt x="0" y="68"/>
                  </a:lnTo>
                  <a:lnTo>
                    <a:pt x="4" y="72"/>
                  </a:lnTo>
                  <a:lnTo>
                    <a:pt x="8" y="76"/>
                  </a:lnTo>
                  <a:lnTo>
                    <a:pt x="6" y="78"/>
                  </a:lnTo>
                  <a:lnTo>
                    <a:pt x="6" y="80"/>
                  </a:lnTo>
                  <a:lnTo>
                    <a:pt x="10" y="88"/>
                  </a:lnTo>
                  <a:lnTo>
                    <a:pt x="10" y="92"/>
                  </a:lnTo>
                  <a:lnTo>
                    <a:pt x="10" y="94"/>
                  </a:lnTo>
                  <a:lnTo>
                    <a:pt x="10" y="96"/>
                  </a:lnTo>
                  <a:lnTo>
                    <a:pt x="20" y="98"/>
                  </a:lnTo>
                  <a:lnTo>
                    <a:pt x="24" y="100"/>
                  </a:lnTo>
                  <a:lnTo>
                    <a:pt x="32" y="102"/>
                  </a:lnTo>
                  <a:lnTo>
                    <a:pt x="30" y="112"/>
                  </a:lnTo>
                  <a:lnTo>
                    <a:pt x="28" y="120"/>
                  </a:lnTo>
                  <a:lnTo>
                    <a:pt x="24" y="126"/>
                  </a:lnTo>
                  <a:lnTo>
                    <a:pt x="24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36" name="Freeform 185"/>
            <p:cNvSpPr/>
            <p:nvPr/>
          </p:nvSpPr>
          <p:spPr bwMode="auto">
            <a:xfrm>
              <a:off x="4751980" y="3195066"/>
              <a:ext cx="86483" cy="46460"/>
            </a:xfrm>
            <a:custGeom>
              <a:avLst/>
              <a:gdLst>
                <a:gd name="T0" fmla="*/ 2147483647 w 60"/>
                <a:gd name="T1" fmla="*/ 2147483647 h 30"/>
                <a:gd name="T2" fmla="*/ 2147483647 w 60"/>
                <a:gd name="T3" fmla="*/ 2147483647 h 30"/>
                <a:gd name="T4" fmla="*/ 2147483647 w 60"/>
                <a:gd name="T5" fmla="*/ 0 h 30"/>
                <a:gd name="T6" fmla="*/ 2147483647 w 60"/>
                <a:gd name="T7" fmla="*/ 0 h 30"/>
                <a:gd name="T8" fmla="*/ 2147483647 w 60"/>
                <a:gd name="T9" fmla="*/ 2147483647 h 30"/>
                <a:gd name="T10" fmla="*/ 2147483647 w 60"/>
                <a:gd name="T11" fmla="*/ 2147483647 h 30"/>
                <a:gd name="T12" fmla="*/ 2147483647 w 60"/>
                <a:gd name="T13" fmla="*/ 0 h 30"/>
                <a:gd name="T14" fmla="*/ 2147483647 w 60"/>
                <a:gd name="T15" fmla="*/ 2147483647 h 30"/>
                <a:gd name="T16" fmla="*/ 2147483647 w 60"/>
                <a:gd name="T17" fmla="*/ 2147483647 h 30"/>
                <a:gd name="T18" fmla="*/ 2147483647 w 60"/>
                <a:gd name="T19" fmla="*/ 2147483647 h 30"/>
                <a:gd name="T20" fmla="*/ 2147483647 w 60"/>
                <a:gd name="T21" fmla="*/ 2147483647 h 30"/>
                <a:gd name="T22" fmla="*/ 2147483647 w 60"/>
                <a:gd name="T23" fmla="*/ 2147483647 h 30"/>
                <a:gd name="T24" fmla="*/ 0 w 60"/>
                <a:gd name="T25" fmla="*/ 2147483647 h 30"/>
                <a:gd name="T26" fmla="*/ 0 w 60"/>
                <a:gd name="T27" fmla="*/ 2147483647 h 30"/>
                <a:gd name="T28" fmla="*/ 2147483647 w 60"/>
                <a:gd name="T29" fmla="*/ 2147483647 h 30"/>
                <a:gd name="T30" fmla="*/ 2147483647 w 60"/>
                <a:gd name="T31" fmla="*/ 2147483647 h 30"/>
                <a:gd name="T32" fmla="*/ 2147483647 w 60"/>
                <a:gd name="T33" fmla="*/ 2147483647 h 30"/>
                <a:gd name="T34" fmla="*/ 2147483647 w 60"/>
                <a:gd name="T35" fmla="*/ 2147483647 h 30"/>
                <a:gd name="T36" fmla="*/ 2147483647 w 60"/>
                <a:gd name="T37" fmla="*/ 2147483647 h 30"/>
                <a:gd name="T38" fmla="*/ 2147483647 w 60"/>
                <a:gd name="T39" fmla="*/ 2147483647 h 30"/>
                <a:gd name="T40" fmla="*/ 2147483647 w 60"/>
                <a:gd name="T41" fmla="*/ 2147483647 h 30"/>
                <a:gd name="T42" fmla="*/ 2147483647 w 60"/>
                <a:gd name="T43" fmla="*/ 2147483647 h 30"/>
                <a:gd name="T44" fmla="*/ 2147483647 w 60"/>
                <a:gd name="T45" fmla="*/ 2147483647 h 30"/>
                <a:gd name="T46" fmla="*/ 2147483647 w 60"/>
                <a:gd name="T47" fmla="*/ 2147483647 h 30"/>
                <a:gd name="T48" fmla="*/ 2147483647 w 60"/>
                <a:gd name="T49" fmla="*/ 2147483647 h 30"/>
                <a:gd name="T50" fmla="*/ 2147483647 w 60"/>
                <a:gd name="T51" fmla="*/ 2147483647 h 30"/>
                <a:gd name="T52" fmla="*/ 2147483647 w 60"/>
                <a:gd name="T53" fmla="*/ 2147483647 h 30"/>
                <a:gd name="T54" fmla="*/ 2147483647 w 60"/>
                <a:gd name="T55" fmla="*/ 2147483647 h 30"/>
                <a:gd name="T56" fmla="*/ 2147483647 w 60"/>
                <a:gd name="T57" fmla="*/ 2147483647 h 30"/>
                <a:gd name="T58" fmla="*/ 2147483647 w 60"/>
                <a:gd name="T59" fmla="*/ 2147483647 h 30"/>
                <a:gd name="T60" fmla="*/ 2147483647 w 60"/>
                <a:gd name="T61" fmla="*/ 2147483647 h 30"/>
                <a:gd name="T62" fmla="*/ 2147483647 w 60"/>
                <a:gd name="T63" fmla="*/ 2147483647 h 30"/>
                <a:gd name="T64" fmla="*/ 2147483647 w 60"/>
                <a:gd name="T65" fmla="*/ 2147483647 h 30"/>
                <a:gd name="T66" fmla="*/ 2147483647 w 60"/>
                <a:gd name="T67" fmla="*/ 2147483647 h 30"/>
                <a:gd name="T68" fmla="*/ 2147483647 w 60"/>
                <a:gd name="T69" fmla="*/ 2147483647 h 30"/>
                <a:gd name="T70" fmla="*/ 2147483647 w 60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30"/>
                <a:gd name="T110" fmla="*/ 60 w 60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30">
                  <a:moveTo>
                    <a:pt x="50" y="4"/>
                  </a:moveTo>
                  <a:lnTo>
                    <a:pt x="44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0" y="24"/>
                  </a:lnTo>
                  <a:lnTo>
                    <a:pt x="12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40" y="30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8" y="24"/>
                  </a:lnTo>
                  <a:lnTo>
                    <a:pt x="54" y="22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0" y="8"/>
                  </a:lnTo>
                  <a:lnTo>
                    <a:pt x="5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37" name="Freeform 186"/>
            <p:cNvSpPr/>
            <p:nvPr/>
          </p:nvSpPr>
          <p:spPr bwMode="auto">
            <a:xfrm>
              <a:off x="4824626" y="3156569"/>
              <a:ext cx="156823" cy="71682"/>
            </a:xfrm>
            <a:custGeom>
              <a:avLst/>
              <a:gdLst>
                <a:gd name="T0" fmla="*/ 2147483647 w 107"/>
                <a:gd name="T1" fmla="*/ 2147483647 h 46"/>
                <a:gd name="T2" fmla="*/ 2147483647 w 107"/>
                <a:gd name="T3" fmla="*/ 2147483647 h 46"/>
                <a:gd name="T4" fmla="*/ 2147483647 w 107"/>
                <a:gd name="T5" fmla="*/ 2147483647 h 46"/>
                <a:gd name="T6" fmla="*/ 2147483647 w 107"/>
                <a:gd name="T7" fmla="*/ 2147483647 h 46"/>
                <a:gd name="T8" fmla="*/ 2147483647 w 107"/>
                <a:gd name="T9" fmla="*/ 0 h 46"/>
                <a:gd name="T10" fmla="*/ 2147483647 w 107"/>
                <a:gd name="T11" fmla="*/ 2147483647 h 46"/>
                <a:gd name="T12" fmla="*/ 2147483647 w 107"/>
                <a:gd name="T13" fmla="*/ 2147483647 h 46"/>
                <a:gd name="T14" fmla="*/ 2147483647 w 107"/>
                <a:gd name="T15" fmla="*/ 2147483647 h 46"/>
                <a:gd name="T16" fmla="*/ 2147483647 w 107"/>
                <a:gd name="T17" fmla="*/ 2147483647 h 46"/>
                <a:gd name="T18" fmla="*/ 2147483647 w 107"/>
                <a:gd name="T19" fmla="*/ 2147483647 h 46"/>
                <a:gd name="T20" fmla="*/ 2147483647 w 107"/>
                <a:gd name="T21" fmla="*/ 2147483647 h 46"/>
                <a:gd name="T22" fmla="*/ 2147483647 w 107"/>
                <a:gd name="T23" fmla="*/ 2147483647 h 46"/>
                <a:gd name="T24" fmla="*/ 2147483647 w 107"/>
                <a:gd name="T25" fmla="*/ 2147483647 h 46"/>
                <a:gd name="T26" fmla="*/ 2147483647 w 107"/>
                <a:gd name="T27" fmla="*/ 2147483647 h 46"/>
                <a:gd name="T28" fmla="*/ 2147483647 w 107"/>
                <a:gd name="T29" fmla="*/ 2147483647 h 46"/>
                <a:gd name="T30" fmla="*/ 2147483647 w 107"/>
                <a:gd name="T31" fmla="*/ 2147483647 h 46"/>
                <a:gd name="T32" fmla="*/ 2147483647 w 107"/>
                <a:gd name="T33" fmla="*/ 2147483647 h 46"/>
                <a:gd name="T34" fmla="*/ 2147483647 w 107"/>
                <a:gd name="T35" fmla="*/ 2147483647 h 46"/>
                <a:gd name="T36" fmla="*/ 2147483647 w 107"/>
                <a:gd name="T37" fmla="*/ 2147483647 h 46"/>
                <a:gd name="T38" fmla="*/ 2147483647 w 107"/>
                <a:gd name="T39" fmla="*/ 2147483647 h 46"/>
                <a:gd name="T40" fmla="*/ 2147483647 w 107"/>
                <a:gd name="T41" fmla="*/ 2147483647 h 46"/>
                <a:gd name="T42" fmla="*/ 2147483647 w 107"/>
                <a:gd name="T43" fmla="*/ 2147483647 h 46"/>
                <a:gd name="T44" fmla="*/ 2147483647 w 107"/>
                <a:gd name="T45" fmla="*/ 2147483647 h 46"/>
                <a:gd name="T46" fmla="*/ 2147483647 w 107"/>
                <a:gd name="T47" fmla="*/ 2147483647 h 46"/>
                <a:gd name="T48" fmla="*/ 2147483647 w 107"/>
                <a:gd name="T49" fmla="*/ 2147483647 h 46"/>
                <a:gd name="T50" fmla="*/ 2147483647 w 107"/>
                <a:gd name="T51" fmla="*/ 2147483647 h 46"/>
                <a:gd name="T52" fmla="*/ 2147483647 w 107"/>
                <a:gd name="T53" fmla="*/ 2147483647 h 46"/>
                <a:gd name="T54" fmla="*/ 2147483647 w 107"/>
                <a:gd name="T55" fmla="*/ 2147483647 h 46"/>
                <a:gd name="T56" fmla="*/ 0 w 107"/>
                <a:gd name="T57" fmla="*/ 2147483647 h 46"/>
                <a:gd name="T58" fmla="*/ 0 w 107"/>
                <a:gd name="T59" fmla="*/ 2147483647 h 46"/>
                <a:gd name="T60" fmla="*/ 2147483647 w 107"/>
                <a:gd name="T61" fmla="*/ 2147483647 h 46"/>
                <a:gd name="T62" fmla="*/ 2147483647 w 107"/>
                <a:gd name="T63" fmla="*/ 2147483647 h 46"/>
                <a:gd name="T64" fmla="*/ 2147483647 w 107"/>
                <a:gd name="T65" fmla="*/ 2147483647 h 46"/>
                <a:gd name="T66" fmla="*/ 2147483647 w 107"/>
                <a:gd name="T67" fmla="*/ 2147483647 h 46"/>
                <a:gd name="T68" fmla="*/ 2147483647 w 107"/>
                <a:gd name="T69" fmla="*/ 2147483647 h 46"/>
                <a:gd name="T70" fmla="*/ 2147483647 w 107"/>
                <a:gd name="T71" fmla="*/ 2147483647 h 46"/>
                <a:gd name="T72" fmla="*/ 2147483647 w 107"/>
                <a:gd name="T73" fmla="*/ 2147483647 h 46"/>
                <a:gd name="T74" fmla="*/ 2147483647 w 107"/>
                <a:gd name="T75" fmla="*/ 2147483647 h 46"/>
                <a:gd name="T76" fmla="*/ 2147483647 w 107"/>
                <a:gd name="T77" fmla="*/ 2147483647 h 46"/>
                <a:gd name="T78" fmla="*/ 2147483647 w 107"/>
                <a:gd name="T79" fmla="*/ 2147483647 h 46"/>
                <a:gd name="T80" fmla="*/ 2147483647 w 107"/>
                <a:gd name="T81" fmla="*/ 2147483647 h 46"/>
                <a:gd name="T82" fmla="*/ 2147483647 w 107"/>
                <a:gd name="T83" fmla="*/ 2147483647 h 4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07"/>
                <a:gd name="T127" fmla="*/ 0 h 46"/>
                <a:gd name="T128" fmla="*/ 107 w 107"/>
                <a:gd name="T129" fmla="*/ 46 h 4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07" h="46">
                  <a:moveTo>
                    <a:pt x="65" y="8"/>
                  </a:moveTo>
                  <a:lnTo>
                    <a:pt x="69" y="6"/>
                  </a:lnTo>
                  <a:lnTo>
                    <a:pt x="71" y="4"/>
                  </a:lnTo>
                  <a:lnTo>
                    <a:pt x="75" y="2"/>
                  </a:lnTo>
                  <a:lnTo>
                    <a:pt x="79" y="0"/>
                  </a:lnTo>
                  <a:lnTo>
                    <a:pt x="85" y="2"/>
                  </a:lnTo>
                  <a:lnTo>
                    <a:pt x="91" y="4"/>
                  </a:lnTo>
                  <a:lnTo>
                    <a:pt x="95" y="6"/>
                  </a:lnTo>
                  <a:lnTo>
                    <a:pt x="101" y="6"/>
                  </a:lnTo>
                  <a:lnTo>
                    <a:pt x="103" y="14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99" y="30"/>
                  </a:lnTo>
                  <a:lnTo>
                    <a:pt x="95" y="38"/>
                  </a:lnTo>
                  <a:lnTo>
                    <a:pt x="93" y="40"/>
                  </a:lnTo>
                  <a:lnTo>
                    <a:pt x="79" y="42"/>
                  </a:lnTo>
                  <a:lnTo>
                    <a:pt x="75" y="44"/>
                  </a:lnTo>
                  <a:lnTo>
                    <a:pt x="73" y="44"/>
                  </a:lnTo>
                  <a:lnTo>
                    <a:pt x="65" y="46"/>
                  </a:lnTo>
                  <a:lnTo>
                    <a:pt x="52" y="44"/>
                  </a:lnTo>
                  <a:lnTo>
                    <a:pt x="42" y="40"/>
                  </a:lnTo>
                  <a:lnTo>
                    <a:pt x="36" y="38"/>
                  </a:lnTo>
                  <a:lnTo>
                    <a:pt x="26" y="36"/>
                  </a:lnTo>
                  <a:lnTo>
                    <a:pt x="22" y="36"/>
                  </a:lnTo>
                  <a:lnTo>
                    <a:pt x="22" y="38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4" y="36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8" y="28"/>
                  </a:lnTo>
                  <a:lnTo>
                    <a:pt x="24" y="28"/>
                  </a:lnTo>
                  <a:lnTo>
                    <a:pt x="32" y="24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6" y="14"/>
                  </a:lnTo>
                  <a:lnTo>
                    <a:pt x="50" y="12"/>
                  </a:lnTo>
                  <a:lnTo>
                    <a:pt x="54" y="8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65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38" name="Freeform 187"/>
            <p:cNvSpPr/>
            <p:nvPr/>
          </p:nvSpPr>
          <p:spPr bwMode="auto">
            <a:xfrm>
              <a:off x="4762358" y="3212322"/>
              <a:ext cx="270981" cy="258851"/>
            </a:xfrm>
            <a:custGeom>
              <a:avLst/>
              <a:gdLst>
                <a:gd name="T0" fmla="*/ 2147483647 w 185"/>
                <a:gd name="T1" fmla="*/ 2147483647 h 162"/>
                <a:gd name="T2" fmla="*/ 0 w 185"/>
                <a:gd name="T3" fmla="*/ 2147483647 h 162"/>
                <a:gd name="T4" fmla="*/ 2147483647 w 185"/>
                <a:gd name="T5" fmla="*/ 2147483647 h 162"/>
                <a:gd name="T6" fmla="*/ 2147483647 w 185"/>
                <a:gd name="T7" fmla="*/ 2147483647 h 162"/>
                <a:gd name="T8" fmla="*/ 2147483647 w 185"/>
                <a:gd name="T9" fmla="*/ 2147483647 h 162"/>
                <a:gd name="T10" fmla="*/ 2147483647 w 185"/>
                <a:gd name="T11" fmla="*/ 2147483647 h 162"/>
                <a:gd name="T12" fmla="*/ 2147483647 w 185"/>
                <a:gd name="T13" fmla="*/ 2147483647 h 162"/>
                <a:gd name="T14" fmla="*/ 2147483647 w 185"/>
                <a:gd name="T15" fmla="*/ 2147483647 h 162"/>
                <a:gd name="T16" fmla="*/ 2147483647 w 185"/>
                <a:gd name="T17" fmla="*/ 2147483647 h 162"/>
                <a:gd name="T18" fmla="*/ 2147483647 w 185"/>
                <a:gd name="T19" fmla="*/ 2147483647 h 162"/>
                <a:gd name="T20" fmla="*/ 2147483647 w 185"/>
                <a:gd name="T21" fmla="*/ 2147483647 h 162"/>
                <a:gd name="T22" fmla="*/ 2147483647 w 185"/>
                <a:gd name="T23" fmla="*/ 0 h 162"/>
                <a:gd name="T24" fmla="*/ 2147483647 w 185"/>
                <a:gd name="T25" fmla="*/ 2147483647 h 162"/>
                <a:gd name="T26" fmla="*/ 2147483647 w 185"/>
                <a:gd name="T27" fmla="*/ 2147483647 h 162"/>
                <a:gd name="T28" fmla="*/ 2147483647 w 185"/>
                <a:gd name="T29" fmla="*/ 2147483647 h 162"/>
                <a:gd name="T30" fmla="*/ 2147483647 w 185"/>
                <a:gd name="T31" fmla="*/ 2147483647 h 162"/>
                <a:gd name="T32" fmla="*/ 2147483647 w 185"/>
                <a:gd name="T33" fmla="*/ 2147483647 h 162"/>
                <a:gd name="T34" fmla="*/ 2147483647 w 185"/>
                <a:gd name="T35" fmla="*/ 2147483647 h 162"/>
                <a:gd name="T36" fmla="*/ 2147483647 w 185"/>
                <a:gd name="T37" fmla="*/ 2147483647 h 162"/>
                <a:gd name="T38" fmla="*/ 2147483647 w 185"/>
                <a:gd name="T39" fmla="*/ 2147483647 h 162"/>
                <a:gd name="T40" fmla="*/ 2147483647 w 185"/>
                <a:gd name="T41" fmla="*/ 2147483647 h 162"/>
                <a:gd name="T42" fmla="*/ 2147483647 w 185"/>
                <a:gd name="T43" fmla="*/ 2147483647 h 162"/>
                <a:gd name="T44" fmla="*/ 2147483647 w 185"/>
                <a:gd name="T45" fmla="*/ 2147483647 h 162"/>
                <a:gd name="T46" fmla="*/ 2147483647 w 185"/>
                <a:gd name="T47" fmla="*/ 2147483647 h 162"/>
                <a:gd name="T48" fmla="*/ 2147483647 w 185"/>
                <a:gd name="T49" fmla="*/ 2147483647 h 162"/>
                <a:gd name="T50" fmla="*/ 2147483647 w 185"/>
                <a:gd name="T51" fmla="*/ 2147483647 h 162"/>
                <a:gd name="T52" fmla="*/ 2147483647 w 185"/>
                <a:gd name="T53" fmla="*/ 2147483647 h 162"/>
                <a:gd name="T54" fmla="*/ 2147483647 w 185"/>
                <a:gd name="T55" fmla="*/ 2147483647 h 162"/>
                <a:gd name="T56" fmla="*/ 2147483647 w 185"/>
                <a:gd name="T57" fmla="*/ 2147483647 h 162"/>
                <a:gd name="T58" fmla="*/ 2147483647 w 185"/>
                <a:gd name="T59" fmla="*/ 2147483647 h 162"/>
                <a:gd name="T60" fmla="*/ 2147483647 w 185"/>
                <a:gd name="T61" fmla="*/ 2147483647 h 162"/>
                <a:gd name="T62" fmla="*/ 2147483647 w 185"/>
                <a:gd name="T63" fmla="*/ 2147483647 h 162"/>
                <a:gd name="T64" fmla="*/ 2147483647 w 185"/>
                <a:gd name="T65" fmla="*/ 2147483647 h 162"/>
                <a:gd name="T66" fmla="*/ 2147483647 w 185"/>
                <a:gd name="T67" fmla="*/ 2147483647 h 162"/>
                <a:gd name="T68" fmla="*/ 2147483647 w 185"/>
                <a:gd name="T69" fmla="*/ 2147483647 h 162"/>
                <a:gd name="T70" fmla="*/ 2147483647 w 185"/>
                <a:gd name="T71" fmla="*/ 2147483647 h 162"/>
                <a:gd name="T72" fmla="*/ 2147483647 w 185"/>
                <a:gd name="T73" fmla="*/ 2147483647 h 162"/>
                <a:gd name="T74" fmla="*/ 2147483647 w 185"/>
                <a:gd name="T75" fmla="*/ 2147483647 h 162"/>
                <a:gd name="T76" fmla="*/ 2147483647 w 185"/>
                <a:gd name="T77" fmla="*/ 2147483647 h 162"/>
                <a:gd name="T78" fmla="*/ 2147483647 w 185"/>
                <a:gd name="T79" fmla="*/ 2147483647 h 162"/>
                <a:gd name="T80" fmla="*/ 2147483647 w 185"/>
                <a:gd name="T81" fmla="*/ 2147483647 h 162"/>
                <a:gd name="T82" fmla="*/ 2147483647 w 185"/>
                <a:gd name="T83" fmla="*/ 2147483647 h 162"/>
                <a:gd name="T84" fmla="*/ 2147483647 w 185"/>
                <a:gd name="T85" fmla="*/ 2147483647 h 162"/>
                <a:gd name="T86" fmla="*/ 2147483647 w 185"/>
                <a:gd name="T87" fmla="*/ 2147483647 h 162"/>
                <a:gd name="T88" fmla="*/ 2147483647 w 185"/>
                <a:gd name="T89" fmla="*/ 2147483647 h 162"/>
                <a:gd name="T90" fmla="*/ 2147483647 w 185"/>
                <a:gd name="T91" fmla="*/ 2147483647 h 162"/>
                <a:gd name="T92" fmla="*/ 2147483647 w 185"/>
                <a:gd name="T93" fmla="*/ 2147483647 h 162"/>
                <a:gd name="T94" fmla="*/ 2147483647 w 185"/>
                <a:gd name="T95" fmla="*/ 2147483647 h 162"/>
                <a:gd name="T96" fmla="*/ 2147483647 w 185"/>
                <a:gd name="T97" fmla="*/ 2147483647 h 16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5"/>
                <a:gd name="T148" fmla="*/ 0 h 162"/>
                <a:gd name="T149" fmla="*/ 185 w 185"/>
                <a:gd name="T150" fmla="*/ 162 h 16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5" h="162">
                  <a:moveTo>
                    <a:pt x="18" y="56"/>
                  </a:moveTo>
                  <a:lnTo>
                    <a:pt x="12" y="52"/>
                  </a:lnTo>
                  <a:lnTo>
                    <a:pt x="8" y="46"/>
                  </a:lnTo>
                  <a:lnTo>
                    <a:pt x="0" y="36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8" y="16"/>
                  </a:lnTo>
                  <a:lnTo>
                    <a:pt x="32" y="18"/>
                  </a:lnTo>
                  <a:lnTo>
                    <a:pt x="36" y="18"/>
                  </a:lnTo>
                  <a:lnTo>
                    <a:pt x="36" y="14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2" y="8"/>
                  </a:lnTo>
                  <a:lnTo>
                    <a:pt x="52" y="2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4" y="2"/>
                  </a:lnTo>
                  <a:lnTo>
                    <a:pt x="80" y="2"/>
                  </a:lnTo>
                  <a:lnTo>
                    <a:pt x="94" y="8"/>
                  </a:lnTo>
                  <a:lnTo>
                    <a:pt x="96" y="8"/>
                  </a:lnTo>
                  <a:lnTo>
                    <a:pt x="96" y="16"/>
                  </a:lnTo>
                  <a:lnTo>
                    <a:pt x="88" y="24"/>
                  </a:lnTo>
                  <a:lnTo>
                    <a:pt x="86" y="28"/>
                  </a:lnTo>
                  <a:lnTo>
                    <a:pt x="86" y="32"/>
                  </a:lnTo>
                  <a:lnTo>
                    <a:pt x="84" y="38"/>
                  </a:lnTo>
                  <a:lnTo>
                    <a:pt x="84" y="44"/>
                  </a:lnTo>
                  <a:lnTo>
                    <a:pt x="84" y="48"/>
                  </a:lnTo>
                  <a:lnTo>
                    <a:pt x="88" y="52"/>
                  </a:lnTo>
                  <a:lnTo>
                    <a:pt x="96" y="58"/>
                  </a:lnTo>
                  <a:lnTo>
                    <a:pt x="107" y="62"/>
                  </a:lnTo>
                  <a:lnTo>
                    <a:pt x="109" y="64"/>
                  </a:lnTo>
                  <a:lnTo>
                    <a:pt x="115" y="68"/>
                  </a:lnTo>
                  <a:lnTo>
                    <a:pt x="119" y="72"/>
                  </a:lnTo>
                  <a:lnTo>
                    <a:pt x="121" y="80"/>
                  </a:lnTo>
                  <a:lnTo>
                    <a:pt x="125" y="86"/>
                  </a:lnTo>
                  <a:lnTo>
                    <a:pt x="131" y="90"/>
                  </a:lnTo>
                  <a:lnTo>
                    <a:pt x="135" y="92"/>
                  </a:lnTo>
                  <a:lnTo>
                    <a:pt x="137" y="92"/>
                  </a:lnTo>
                  <a:lnTo>
                    <a:pt x="139" y="90"/>
                  </a:lnTo>
                  <a:lnTo>
                    <a:pt x="141" y="94"/>
                  </a:lnTo>
                  <a:lnTo>
                    <a:pt x="145" y="98"/>
                  </a:lnTo>
                  <a:lnTo>
                    <a:pt x="149" y="102"/>
                  </a:lnTo>
                  <a:lnTo>
                    <a:pt x="161" y="108"/>
                  </a:lnTo>
                  <a:lnTo>
                    <a:pt x="173" y="114"/>
                  </a:lnTo>
                  <a:lnTo>
                    <a:pt x="179" y="120"/>
                  </a:lnTo>
                  <a:lnTo>
                    <a:pt x="185" y="124"/>
                  </a:lnTo>
                  <a:lnTo>
                    <a:pt x="179" y="124"/>
                  </a:lnTo>
                  <a:lnTo>
                    <a:pt x="173" y="124"/>
                  </a:lnTo>
                  <a:lnTo>
                    <a:pt x="169" y="122"/>
                  </a:lnTo>
                  <a:lnTo>
                    <a:pt x="163" y="118"/>
                  </a:lnTo>
                  <a:lnTo>
                    <a:pt x="159" y="118"/>
                  </a:lnTo>
                  <a:lnTo>
                    <a:pt x="153" y="120"/>
                  </a:lnTo>
                  <a:lnTo>
                    <a:pt x="153" y="124"/>
                  </a:lnTo>
                  <a:lnTo>
                    <a:pt x="153" y="126"/>
                  </a:lnTo>
                  <a:lnTo>
                    <a:pt x="155" y="128"/>
                  </a:lnTo>
                  <a:lnTo>
                    <a:pt x="159" y="132"/>
                  </a:lnTo>
                  <a:lnTo>
                    <a:pt x="161" y="136"/>
                  </a:lnTo>
                  <a:lnTo>
                    <a:pt x="163" y="138"/>
                  </a:lnTo>
                  <a:lnTo>
                    <a:pt x="163" y="140"/>
                  </a:lnTo>
                  <a:lnTo>
                    <a:pt x="163" y="144"/>
                  </a:lnTo>
                  <a:lnTo>
                    <a:pt x="161" y="146"/>
                  </a:lnTo>
                  <a:lnTo>
                    <a:pt x="155" y="144"/>
                  </a:lnTo>
                  <a:lnTo>
                    <a:pt x="155" y="152"/>
                  </a:lnTo>
                  <a:lnTo>
                    <a:pt x="155" y="154"/>
                  </a:lnTo>
                  <a:lnTo>
                    <a:pt x="151" y="158"/>
                  </a:lnTo>
                  <a:lnTo>
                    <a:pt x="147" y="162"/>
                  </a:lnTo>
                  <a:lnTo>
                    <a:pt x="141" y="162"/>
                  </a:lnTo>
                  <a:lnTo>
                    <a:pt x="141" y="156"/>
                  </a:lnTo>
                  <a:lnTo>
                    <a:pt x="145" y="152"/>
                  </a:lnTo>
                  <a:lnTo>
                    <a:pt x="147" y="148"/>
                  </a:lnTo>
                  <a:lnTo>
                    <a:pt x="147" y="142"/>
                  </a:lnTo>
                  <a:lnTo>
                    <a:pt x="147" y="136"/>
                  </a:lnTo>
                  <a:lnTo>
                    <a:pt x="145" y="132"/>
                  </a:lnTo>
                  <a:lnTo>
                    <a:pt x="141" y="126"/>
                  </a:lnTo>
                  <a:lnTo>
                    <a:pt x="135" y="124"/>
                  </a:lnTo>
                  <a:lnTo>
                    <a:pt x="129" y="120"/>
                  </a:lnTo>
                  <a:lnTo>
                    <a:pt x="119" y="112"/>
                  </a:lnTo>
                  <a:lnTo>
                    <a:pt x="107" y="104"/>
                  </a:lnTo>
                  <a:lnTo>
                    <a:pt x="84" y="92"/>
                  </a:lnTo>
                  <a:lnTo>
                    <a:pt x="74" y="84"/>
                  </a:lnTo>
                  <a:lnTo>
                    <a:pt x="64" y="74"/>
                  </a:lnTo>
                  <a:lnTo>
                    <a:pt x="56" y="64"/>
                  </a:lnTo>
                  <a:lnTo>
                    <a:pt x="52" y="50"/>
                  </a:lnTo>
                  <a:lnTo>
                    <a:pt x="42" y="48"/>
                  </a:lnTo>
                  <a:lnTo>
                    <a:pt x="36" y="44"/>
                  </a:lnTo>
                  <a:lnTo>
                    <a:pt x="30" y="46"/>
                  </a:lnTo>
                  <a:lnTo>
                    <a:pt x="28" y="50"/>
                  </a:lnTo>
                  <a:lnTo>
                    <a:pt x="24" y="54"/>
                  </a:lnTo>
                  <a:lnTo>
                    <a:pt x="20" y="56"/>
                  </a:lnTo>
                  <a:lnTo>
                    <a:pt x="18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39" name="Freeform 188"/>
            <p:cNvSpPr/>
            <p:nvPr/>
          </p:nvSpPr>
          <p:spPr bwMode="auto">
            <a:xfrm>
              <a:off x="4908803" y="2991966"/>
              <a:ext cx="206407" cy="157966"/>
            </a:xfrm>
            <a:custGeom>
              <a:avLst/>
              <a:gdLst>
                <a:gd name="T0" fmla="*/ 2147483647 w 141"/>
                <a:gd name="T1" fmla="*/ 2147483647 h 100"/>
                <a:gd name="T2" fmla="*/ 2147483647 w 141"/>
                <a:gd name="T3" fmla="*/ 2147483647 h 100"/>
                <a:gd name="T4" fmla="*/ 2147483647 w 141"/>
                <a:gd name="T5" fmla="*/ 2147483647 h 100"/>
                <a:gd name="T6" fmla="*/ 2147483647 w 141"/>
                <a:gd name="T7" fmla="*/ 2147483647 h 100"/>
                <a:gd name="T8" fmla="*/ 2147483647 w 141"/>
                <a:gd name="T9" fmla="*/ 2147483647 h 100"/>
                <a:gd name="T10" fmla="*/ 2147483647 w 141"/>
                <a:gd name="T11" fmla="*/ 2147483647 h 100"/>
                <a:gd name="T12" fmla="*/ 2147483647 w 141"/>
                <a:gd name="T13" fmla="*/ 2147483647 h 100"/>
                <a:gd name="T14" fmla="*/ 2147483647 w 141"/>
                <a:gd name="T15" fmla="*/ 2147483647 h 100"/>
                <a:gd name="T16" fmla="*/ 2147483647 w 141"/>
                <a:gd name="T17" fmla="*/ 2147483647 h 100"/>
                <a:gd name="T18" fmla="*/ 2147483647 w 141"/>
                <a:gd name="T19" fmla="*/ 2147483647 h 100"/>
                <a:gd name="T20" fmla="*/ 2147483647 w 141"/>
                <a:gd name="T21" fmla="*/ 2147483647 h 100"/>
                <a:gd name="T22" fmla="*/ 2147483647 w 141"/>
                <a:gd name="T23" fmla="*/ 2147483647 h 100"/>
                <a:gd name="T24" fmla="*/ 2147483647 w 141"/>
                <a:gd name="T25" fmla="*/ 2147483647 h 100"/>
                <a:gd name="T26" fmla="*/ 2147483647 w 141"/>
                <a:gd name="T27" fmla="*/ 2147483647 h 100"/>
                <a:gd name="T28" fmla="*/ 2147483647 w 141"/>
                <a:gd name="T29" fmla="*/ 2147483647 h 100"/>
                <a:gd name="T30" fmla="*/ 2147483647 w 141"/>
                <a:gd name="T31" fmla="*/ 2147483647 h 100"/>
                <a:gd name="T32" fmla="*/ 2147483647 w 141"/>
                <a:gd name="T33" fmla="*/ 2147483647 h 100"/>
                <a:gd name="T34" fmla="*/ 2147483647 w 141"/>
                <a:gd name="T35" fmla="*/ 2147483647 h 100"/>
                <a:gd name="T36" fmla="*/ 2147483647 w 141"/>
                <a:gd name="T37" fmla="*/ 2147483647 h 100"/>
                <a:gd name="T38" fmla="*/ 2147483647 w 141"/>
                <a:gd name="T39" fmla="*/ 2147483647 h 100"/>
                <a:gd name="T40" fmla="*/ 2147483647 w 141"/>
                <a:gd name="T41" fmla="*/ 2147483647 h 100"/>
                <a:gd name="T42" fmla="*/ 2147483647 w 141"/>
                <a:gd name="T43" fmla="*/ 2147483647 h 100"/>
                <a:gd name="T44" fmla="*/ 2147483647 w 141"/>
                <a:gd name="T45" fmla="*/ 2147483647 h 100"/>
                <a:gd name="T46" fmla="*/ 2147483647 w 141"/>
                <a:gd name="T47" fmla="*/ 2147483647 h 100"/>
                <a:gd name="T48" fmla="*/ 0 w 141"/>
                <a:gd name="T49" fmla="*/ 2147483647 h 100"/>
                <a:gd name="T50" fmla="*/ 0 w 141"/>
                <a:gd name="T51" fmla="*/ 2147483647 h 100"/>
                <a:gd name="T52" fmla="*/ 2147483647 w 141"/>
                <a:gd name="T53" fmla="*/ 2147483647 h 100"/>
                <a:gd name="T54" fmla="*/ 2147483647 w 141"/>
                <a:gd name="T55" fmla="*/ 2147483647 h 100"/>
                <a:gd name="T56" fmla="*/ 2147483647 w 141"/>
                <a:gd name="T57" fmla="*/ 2147483647 h 100"/>
                <a:gd name="T58" fmla="*/ 2147483647 w 141"/>
                <a:gd name="T59" fmla="*/ 0 h 100"/>
                <a:gd name="T60" fmla="*/ 2147483647 w 141"/>
                <a:gd name="T61" fmla="*/ 0 h 100"/>
                <a:gd name="T62" fmla="*/ 2147483647 w 141"/>
                <a:gd name="T63" fmla="*/ 2147483647 h 100"/>
                <a:gd name="T64" fmla="*/ 2147483647 w 141"/>
                <a:gd name="T65" fmla="*/ 2147483647 h 100"/>
                <a:gd name="T66" fmla="*/ 2147483647 w 141"/>
                <a:gd name="T67" fmla="*/ 2147483647 h 100"/>
                <a:gd name="T68" fmla="*/ 2147483647 w 141"/>
                <a:gd name="T69" fmla="*/ 2147483647 h 100"/>
                <a:gd name="T70" fmla="*/ 2147483647 w 141"/>
                <a:gd name="T71" fmla="*/ 2147483647 h 100"/>
                <a:gd name="T72" fmla="*/ 2147483647 w 141"/>
                <a:gd name="T73" fmla="*/ 2147483647 h 100"/>
                <a:gd name="T74" fmla="*/ 2147483647 w 141"/>
                <a:gd name="T75" fmla="*/ 2147483647 h 100"/>
                <a:gd name="T76" fmla="*/ 2147483647 w 141"/>
                <a:gd name="T77" fmla="*/ 2147483647 h 100"/>
                <a:gd name="T78" fmla="*/ 2147483647 w 141"/>
                <a:gd name="T79" fmla="*/ 2147483647 h 100"/>
                <a:gd name="T80" fmla="*/ 2147483647 w 141"/>
                <a:gd name="T81" fmla="*/ 2147483647 h 100"/>
                <a:gd name="T82" fmla="*/ 2147483647 w 141"/>
                <a:gd name="T83" fmla="*/ 2147483647 h 100"/>
                <a:gd name="T84" fmla="*/ 2147483647 w 141"/>
                <a:gd name="T85" fmla="*/ 2147483647 h 100"/>
                <a:gd name="T86" fmla="*/ 2147483647 w 141"/>
                <a:gd name="T87" fmla="*/ 2147483647 h 100"/>
                <a:gd name="T88" fmla="*/ 2147483647 w 141"/>
                <a:gd name="T89" fmla="*/ 2147483647 h 100"/>
                <a:gd name="T90" fmla="*/ 2147483647 w 141"/>
                <a:gd name="T91" fmla="*/ 2147483647 h 100"/>
                <a:gd name="T92" fmla="*/ 2147483647 w 141"/>
                <a:gd name="T93" fmla="*/ 2147483647 h 100"/>
                <a:gd name="T94" fmla="*/ 2147483647 w 141"/>
                <a:gd name="T95" fmla="*/ 2147483647 h 100"/>
                <a:gd name="T96" fmla="*/ 2147483647 w 141"/>
                <a:gd name="T97" fmla="*/ 2147483647 h 100"/>
                <a:gd name="T98" fmla="*/ 2147483647 w 141"/>
                <a:gd name="T99" fmla="*/ 2147483647 h 100"/>
                <a:gd name="T100" fmla="*/ 2147483647 w 141"/>
                <a:gd name="T101" fmla="*/ 2147483647 h 100"/>
                <a:gd name="T102" fmla="*/ 2147483647 w 141"/>
                <a:gd name="T103" fmla="*/ 2147483647 h 100"/>
                <a:gd name="T104" fmla="*/ 2147483647 w 141"/>
                <a:gd name="T105" fmla="*/ 2147483647 h 100"/>
                <a:gd name="T106" fmla="*/ 2147483647 w 141"/>
                <a:gd name="T107" fmla="*/ 2147483647 h 100"/>
                <a:gd name="T108" fmla="*/ 2147483647 w 141"/>
                <a:gd name="T109" fmla="*/ 2147483647 h 1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1"/>
                <a:gd name="T166" fmla="*/ 0 h 100"/>
                <a:gd name="T167" fmla="*/ 141 w 141"/>
                <a:gd name="T168" fmla="*/ 100 h 1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1" h="100">
                  <a:moveTo>
                    <a:pt x="121" y="100"/>
                  </a:moveTo>
                  <a:lnTo>
                    <a:pt x="117" y="100"/>
                  </a:lnTo>
                  <a:lnTo>
                    <a:pt x="111" y="100"/>
                  </a:lnTo>
                  <a:lnTo>
                    <a:pt x="101" y="98"/>
                  </a:lnTo>
                  <a:lnTo>
                    <a:pt x="91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1" y="96"/>
                  </a:lnTo>
                  <a:lnTo>
                    <a:pt x="75" y="96"/>
                  </a:lnTo>
                  <a:lnTo>
                    <a:pt x="71" y="96"/>
                  </a:lnTo>
                  <a:lnTo>
                    <a:pt x="69" y="96"/>
                  </a:lnTo>
                  <a:lnTo>
                    <a:pt x="67" y="94"/>
                  </a:lnTo>
                  <a:lnTo>
                    <a:pt x="65" y="88"/>
                  </a:lnTo>
                  <a:lnTo>
                    <a:pt x="61" y="86"/>
                  </a:lnTo>
                  <a:lnTo>
                    <a:pt x="55" y="84"/>
                  </a:lnTo>
                  <a:lnTo>
                    <a:pt x="47" y="82"/>
                  </a:lnTo>
                  <a:lnTo>
                    <a:pt x="43" y="78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5" y="82"/>
                  </a:lnTo>
                  <a:lnTo>
                    <a:pt x="35" y="78"/>
                  </a:lnTo>
                  <a:lnTo>
                    <a:pt x="13" y="72"/>
                  </a:lnTo>
                  <a:lnTo>
                    <a:pt x="13" y="62"/>
                  </a:lnTo>
                  <a:lnTo>
                    <a:pt x="7" y="48"/>
                  </a:lnTo>
                  <a:lnTo>
                    <a:pt x="0" y="36"/>
                  </a:lnTo>
                  <a:lnTo>
                    <a:pt x="0" y="18"/>
                  </a:lnTo>
                  <a:lnTo>
                    <a:pt x="5" y="18"/>
                  </a:lnTo>
                  <a:lnTo>
                    <a:pt x="13" y="16"/>
                  </a:lnTo>
                  <a:lnTo>
                    <a:pt x="25" y="10"/>
                  </a:lnTo>
                  <a:lnTo>
                    <a:pt x="41" y="0"/>
                  </a:lnTo>
                  <a:lnTo>
                    <a:pt x="59" y="0"/>
                  </a:lnTo>
                  <a:lnTo>
                    <a:pt x="61" y="4"/>
                  </a:lnTo>
                  <a:lnTo>
                    <a:pt x="61" y="6"/>
                  </a:lnTo>
                  <a:lnTo>
                    <a:pt x="65" y="8"/>
                  </a:lnTo>
                  <a:lnTo>
                    <a:pt x="75" y="6"/>
                  </a:lnTo>
                  <a:lnTo>
                    <a:pt x="113" y="6"/>
                  </a:lnTo>
                  <a:lnTo>
                    <a:pt x="117" y="10"/>
                  </a:lnTo>
                  <a:lnTo>
                    <a:pt x="119" y="12"/>
                  </a:lnTo>
                  <a:lnTo>
                    <a:pt x="123" y="14"/>
                  </a:lnTo>
                  <a:lnTo>
                    <a:pt x="125" y="16"/>
                  </a:lnTo>
                  <a:lnTo>
                    <a:pt x="129" y="22"/>
                  </a:lnTo>
                  <a:lnTo>
                    <a:pt x="131" y="28"/>
                  </a:lnTo>
                  <a:lnTo>
                    <a:pt x="131" y="34"/>
                  </a:lnTo>
                  <a:lnTo>
                    <a:pt x="135" y="40"/>
                  </a:lnTo>
                  <a:lnTo>
                    <a:pt x="129" y="44"/>
                  </a:lnTo>
                  <a:lnTo>
                    <a:pt x="127" y="46"/>
                  </a:lnTo>
                  <a:lnTo>
                    <a:pt x="125" y="46"/>
                  </a:lnTo>
                  <a:lnTo>
                    <a:pt x="125" y="50"/>
                  </a:lnTo>
                  <a:lnTo>
                    <a:pt x="127" y="54"/>
                  </a:lnTo>
                  <a:lnTo>
                    <a:pt x="133" y="62"/>
                  </a:lnTo>
                  <a:lnTo>
                    <a:pt x="141" y="76"/>
                  </a:lnTo>
                  <a:lnTo>
                    <a:pt x="135" y="80"/>
                  </a:lnTo>
                  <a:lnTo>
                    <a:pt x="131" y="88"/>
                  </a:lnTo>
                  <a:lnTo>
                    <a:pt x="121" y="98"/>
                  </a:lnTo>
                  <a:lnTo>
                    <a:pt x="121" y="10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40" name="Freeform 189"/>
            <p:cNvSpPr/>
            <p:nvPr/>
          </p:nvSpPr>
          <p:spPr bwMode="auto">
            <a:xfrm>
              <a:off x="5039105" y="3341084"/>
              <a:ext cx="41512" cy="82301"/>
            </a:xfrm>
            <a:custGeom>
              <a:avLst/>
              <a:gdLst>
                <a:gd name="T0" fmla="*/ 2147483647 w 28"/>
                <a:gd name="T1" fmla="*/ 2147483647 h 52"/>
                <a:gd name="T2" fmla="*/ 2147483647 w 28"/>
                <a:gd name="T3" fmla="*/ 2147483647 h 52"/>
                <a:gd name="T4" fmla="*/ 2147483647 w 28"/>
                <a:gd name="T5" fmla="*/ 2147483647 h 52"/>
                <a:gd name="T6" fmla="*/ 2147483647 w 28"/>
                <a:gd name="T7" fmla="*/ 2147483647 h 52"/>
                <a:gd name="T8" fmla="*/ 2147483647 w 28"/>
                <a:gd name="T9" fmla="*/ 2147483647 h 52"/>
                <a:gd name="T10" fmla="*/ 2147483647 w 28"/>
                <a:gd name="T11" fmla="*/ 2147483647 h 52"/>
                <a:gd name="T12" fmla="*/ 2147483647 w 28"/>
                <a:gd name="T13" fmla="*/ 2147483647 h 52"/>
                <a:gd name="T14" fmla="*/ 2147483647 w 28"/>
                <a:gd name="T15" fmla="*/ 2147483647 h 52"/>
                <a:gd name="T16" fmla="*/ 2147483647 w 28"/>
                <a:gd name="T17" fmla="*/ 2147483647 h 52"/>
                <a:gd name="T18" fmla="*/ 0 w 28"/>
                <a:gd name="T19" fmla="*/ 2147483647 h 52"/>
                <a:gd name="T20" fmla="*/ 2147483647 w 28"/>
                <a:gd name="T21" fmla="*/ 2147483647 h 52"/>
                <a:gd name="T22" fmla="*/ 2147483647 w 28"/>
                <a:gd name="T23" fmla="*/ 2147483647 h 52"/>
                <a:gd name="T24" fmla="*/ 2147483647 w 28"/>
                <a:gd name="T25" fmla="*/ 0 h 52"/>
                <a:gd name="T26" fmla="*/ 2147483647 w 28"/>
                <a:gd name="T27" fmla="*/ 0 h 52"/>
                <a:gd name="T28" fmla="*/ 2147483647 w 28"/>
                <a:gd name="T29" fmla="*/ 0 h 52"/>
                <a:gd name="T30" fmla="*/ 2147483647 w 28"/>
                <a:gd name="T31" fmla="*/ 2147483647 h 52"/>
                <a:gd name="T32" fmla="*/ 2147483647 w 28"/>
                <a:gd name="T33" fmla="*/ 2147483647 h 52"/>
                <a:gd name="T34" fmla="*/ 2147483647 w 28"/>
                <a:gd name="T35" fmla="*/ 2147483647 h 52"/>
                <a:gd name="T36" fmla="*/ 2147483647 w 28"/>
                <a:gd name="T37" fmla="*/ 2147483647 h 52"/>
                <a:gd name="T38" fmla="*/ 2147483647 w 28"/>
                <a:gd name="T39" fmla="*/ 2147483647 h 52"/>
                <a:gd name="T40" fmla="*/ 2147483647 w 28"/>
                <a:gd name="T41" fmla="*/ 2147483647 h 52"/>
                <a:gd name="T42" fmla="*/ 2147483647 w 28"/>
                <a:gd name="T43" fmla="*/ 2147483647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8"/>
                <a:gd name="T67" fmla="*/ 0 h 52"/>
                <a:gd name="T68" fmla="*/ 28 w 28"/>
                <a:gd name="T69" fmla="*/ 52 h 5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8" h="52">
                  <a:moveTo>
                    <a:pt x="28" y="30"/>
                  </a:moveTo>
                  <a:lnTo>
                    <a:pt x="28" y="38"/>
                  </a:lnTo>
                  <a:lnTo>
                    <a:pt x="24" y="42"/>
                  </a:lnTo>
                  <a:lnTo>
                    <a:pt x="20" y="46"/>
                  </a:lnTo>
                  <a:lnTo>
                    <a:pt x="16" y="52"/>
                  </a:lnTo>
                  <a:lnTo>
                    <a:pt x="12" y="46"/>
                  </a:lnTo>
                  <a:lnTo>
                    <a:pt x="8" y="42"/>
                  </a:lnTo>
                  <a:lnTo>
                    <a:pt x="6" y="26"/>
                  </a:lnTo>
                  <a:lnTo>
                    <a:pt x="4" y="16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8" y="8"/>
                  </a:lnTo>
                  <a:lnTo>
                    <a:pt x="18" y="16"/>
                  </a:lnTo>
                  <a:lnTo>
                    <a:pt x="18" y="22"/>
                  </a:lnTo>
                  <a:lnTo>
                    <a:pt x="22" y="28"/>
                  </a:lnTo>
                  <a:lnTo>
                    <a:pt x="26" y="28"/>
                  </a:lnTo>
                  <a:lnTo>
                    <a:pt x="28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41" name="Freeform 190"/>
            <p:cNvSpPr/>
            <p:nvPr/>
          </p:nvSpPr>
          <p:spPr bwMode="auto">
            <a:xfrm>
              <a:off x="5062167" y="3364977"/>
              <a:ext cx="138373" cy="155311"/>
            </a:xfrm>
            <a:custGeom>
              <a:avLst/>
              <a:gdLst>
                <a:gd name="T0" fmla="*/ 2147483647 w 94"/>
                <a:gd name="T1" fmla="*/ 2147483647 h 98"/>
                <a:gd name="T2" fmla="*/ 2147483647 w 94"/>
                <a:gd name="T3" fmla="*/ 2147483647 h 98"/>
                <a:gd name="T4" fmla="*/ 2147483647 w 94"/>
                <a:gd name="T5" fmla="*/ 2147483647 h 98"/>
                <a:gd name="T6" fmla="*/ 2147483647 w 94"/>
                <a:gd name="T7" fmla="*/ 2147483647 h 98"/>
                <a:gd name="T8" fmla="*/ 2147483647 w 94"/>
                <a:gd name="T9" fmla="*/ 2147483647 h 98"/>
                <a:gd name="T10" fmla="*/ 2147483647 w 94"/>
                <a:gd name="T11" fmla="*/ 2147483647 h 98"/>
                <a:gd name="T12" fmla="*/ 2147483647 w 94"/>
                <a:gd name="T13" fmla="*/ 2147483647 h 98"/>
                <a:gd name="T14" fmla="*/ 2147483647 w 94"/>
                <a:gd name="T15" fmla="*/ 2147483647 h 98"/>
                <a:gd name="T16" fmla="*/ 2147483647 w 94"/>
                <a:gd name="T17" fmla="*/ 2147483647 h 98"/>
                <a:gd name="T18" fmla="*/ 2147483647 w 94"/>
                <a:gd name="T19" fmla="*/ 0 h 98"/>
                <a:gd name="T20" fmla="*/ 2147483647 w 94"/>
                <a:gd name="T21" fmla="*/ 2147483647 h 98"/>
                <a:gd name="T22" fmla="*/ 2147483647 w 94"/>
                <a:gd name="T23" fmla="*/ 2147483647 h 98"/>
                <a:gd name="T24" fmla="*/ 2147483647 w 94"/>
                <a:gd name="T25" fmla="*/ 2147483647 h 98"/>
                <a:gd name="T26" fmla="*/ 2147483647 w 94"/>
                <a:gd name="T27" fmla="*/ 2147483647 h 98"/>
                <a:gd name="T28" fmla="*/ 2147483647 w 94"/>
                <a:gd name="T29" fmla="*/ 2147483647 h 98"/>
                <a:gd name="T30" fmla="*/ 2147483647 w 94"/>
                <a:gd name="T31" fmla="*/ 2147483647 h 98"/>
                <a:gd name="T32" fmla="*/ 2147483647 w 94"/>
                <a:gd name="T33" fmla="*/ 2147483647 h 98"/>
                <a:gd name="T34" fmla="*/ 2147483647 w 94"/>
                <a:gd name="T35" fmla="*/ 2147483647 h 98"/>
                <a:gd name="T36" fmla="*/ 2147483647 w 94"/>
                <a:gd name="T37" fmla="*/ 2147483647 h 98"/>
                <a:gd name="T38" fmla="*/ 2147483647 w 94"/>
                <a:gd name="T39" fmla="*/ 2147483647 h 98"/>
                <a:gd name="T40" fmla="*/ 2147483647 w 94"/>
                <a:gd name="T41" fmla="*/ 2147483647 h 98"/>
                <a:gd name="T42" fmla="*/ 2147483647 w 94"/>
                <a:gd name="T43" fmla="*/ 2147483647 h 98"/>
                <a:gd name="T44" fmla="*/ 2147483647 w 94"/>
                <a:gd name="T45" fmla="*/ 2147483647 h 98"/>
                <a:gd name="T46" fmla="*/ 2147483647 w 94"/>
                <a:gd name="T47" fmla="*/ 2147483647 h 98"/>
                <a:gd name="T48" fmla="*/ 2147483647 w 94"/>
                <a:gd name="T49" fmla="*/ 2147483647 h 98"/>
                <a:gd name="T50" fmla="*/ 2147483647 w 94"/>
                <a:gd name="T51" fmla="*/ 2147483647 h 98"/>
                <a:gd name="T52" fmla="*/ 2147483647 w 94"/>
                <a:gd name="T53" fmla="*/ 2147483647 h 98"/>
                <a:gd name="T54" fmla="*/ 2147483647 w 94"/>
                <a:gd name="T55" fmla="*/ 2147483647 h 98"/>
                <a:gd name="T56" fmla="*/ 2147483647 w 94"/>
                <a:gd name="T57" fmla="*/ 2147483647 h 98"/>
                <a:gd name="T58" fmla="*/ 2147483647 w 94"/>
                <a:gd name="T59" fmla="*/ 2147483647 h 98"/>
                <a:gd name="T60" fmla="*/ 2147483647 w 94"/>
                <a:gd name="T61" fmla="*/ 2147483647 h 98"/>
                <a:gd name="T62" fmla="*/ 2147483647 w 94"/>
                <a:gd name="T63" fmla="*/ 2147483647 h 98"/>
                <a:gd name="T64" fmla="*/ 2147483647 w 94"/>
                <a:gd name="T65" fmla="*/ 2147483647 h 98"/>
                <a:gd name="T66" fmla="*/ 2147483647 w 94"/>
                <a:gd name="T67" fmla="*/ 2147483647 h 98"/>
                <a:gd name="T68" fmla="*/ 2147483647 w 94"/>
                <a:gd name="T69" fmla="*/ 2147483647 h 98"/>
                <a:gd name="T70" fmla="*/ 2147483647 w 94"/>
                <a:gd name="T71" fmla="*/ 2147483647 h 9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4"/>
                <a:gd name="T109" fmla="*/ 0 h 98"/>
                <a:gd name="T110" fmla="*/ 94 w 94"/>
                <a:gd name="T111" fmla="*/ 98 h 9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4" h="98">
                  <a:moveTo>
                    <a:pt x="12" y="14"/>
                  </a:moveTo>
                  <a:lnTo>
                    <a:pt x="20" y="12"/>
                  </a:lnTo>
                  <a:lnTo>
                    <a:pt x="30" y="10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42" y="4"/>
                  </a:lnTo>
                  <a:lnTo>
                    <a:pt x="48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4" y="2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78" y="6"/>
                  </a:lnTo>
                  <a:lnTo>
                    <a:pt x="80" y="4"/>
                  </a:lnTo>
                  <a:lnTo>
                    <a:pt x="84" y="4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0" y="4"/>
                  </a:lnTo>
                  <a:lnTo>
                    <a:pt x="94" y="6"/>
                  </a:lnTo>
                  <a:lnTo>
                    <a:pt x="94" y="16"/>
                  </a:lnTo>
                  <a:lnTo>
                    <a:pt x="58" y="16"/>
                  </a:lnTo>
                  <a:lnTo>
                    <a:pt x="60" y="20"/>
                  </a:lnTo>
                  <a:lnTo>
                    <a:pt x="62" y="24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0" y="28"/>
                  </a:lnTo>
                  <a:lnTo>
                    <a:pt x="46" y="26"/>
                  </a:lnTo>
                  <a:lnTo>
                    <a:pt x="40" y="20"/>
                  </a:lnTo>
                  <a:lnTo>
                    <a:pt x="38" y="22"/>
                  </a:lnTo>
                  <a:lnTo>
                    <a:pt x="38" y="24"/>
                  </a:lnTo>
                  <a:lnTo>
                    <a:pt x="40" y="28"/>
                  </a:lnTo>
                  <a:lnTo>
                    <a:pt x="40" y="32"/>
                  </a:lnTo>
                  <a:lnTo>
                    <a:pt x="44" y="38"/>
                  </a:lnTo>
                  <a:lnTo>
                    <a:pt x="48" y="44"/>
                  </a:lnTo>
                  <a:lnTo>
                    <a:pt x="54" y="48"/>
                  </a:lnTo>
                  <a:lnTo>
                    <a:pt x="66" y="56"/>
                  </a:lnTo>
                  <a:lnTo>
                    <a:pt x="70" y="60"/>
                  </a:lnTo>
                  <a:lnTo>
                    <a:pt x="74" y="64"/>
                  </a:lnTo>
                  <a:lnTo>
                    <a:pt x="66" y="64"/>
                  </a:lnTo>
                  <a:lnTo>
                    <a:pt x="64" y="68"/>
                  </a:lnTo>
                  <a:lnTo>
                    <a:pt x="60" y="68"/>
                  </a:lnTo>
                  <a:lnTo>
                    <a:pt x="56" y="66"/>
                  </a:lnTo>
                  <a:lnTo>
                    <a:pt x="52" y="64"/>
                  </a:lnTo>
                  <a:lnTo>
                    <a:pt x="54" y="70"/>
                  </a:lnTo>
                  <a:lnTo>
                    <a:pt x="58" y="74"/>
                  </a:lnTo>
                  <a:lnTo>
                    <a:pt x="52" y="76"/>
                  </a:lnTo>
                  <a:lnTo>
                    <a:pt x="46" y="74"/>
                  </a:lnTo>
                  <a:lnTo>
                    <a:pt x="48" y="82"/>
                  </a:lnTo>
                  <a:lnTo>
                    <a:pt x="50" y="84"/>
                  </a:lnTo>
                  <a:lnTo>
                    <a:pt x="52" y="90"/>
                  </a:lnTo>
                  <a:lnTo>
                    <a:pt x="54" y="98"/>
                  </a:lnTo>
                  <a:lnTo>
                    <a:pt x="48" y="92"/>
                  </a:lnTo>
                  <a:lnTo>
                    <a:pt x="42" y="90"/>
                  </a:lnTo>
                  <a:lnTo>
                    <a:pt x="38" y="88"/>
                  </a:lnTo>
                  <a:lnTo>
                    <a:pt x="38" y="84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4" y="78"/>
                  </a:lnTo>
                  <a:lnTo>
                    <a:pt x="20" y="68"/>
                  </a:lnTo>
                  <a:lnTo>
                    <a:pt x="18" y="58"/>
                  </a:lnTo>
                  <a:lnTo>
                    <a:pt x="14" y="48"/>
                  </a:lnTo>
                  <a:lnTo>
                    <a:pt x="12" y="46"/>
                  </a:lnTo>
                  <a:lnTo>
                    <a:pt x="0" y="36"/>
                  </a:lnTo>
                  <a:lnTo>
                    <a:pt x="4" y="30"/>
                  </a:lnTo>
                  <a:lnTo>
                    <a:pt x="8" y="26"/>
                  </a:lnTo>
                  <a:lnTo>
                    <a:pt x="12" y="22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42" name="Freeform 191"/>
            <p:cNvSpPr/>
            <p:nvPr/>
          </p:nvSpPr>
          <p:spPr bwMode="auto">
            <a:xfrm>
              <a:off x="4972224" y="3132675"/>
              <a:ext cx="114157" cy="62390"/>
            </a:xfrm>
            <a:custGeom>
              <a:avLst/>
              <a:gdLst>
                <a:gd name="T0" fmla="*/ 2147483647 w 78"/>
                <a:gd name="T1" fmla="*/ 0 h 40"/>
                <a:gd name="T2" fmla="*/ 2147483647 w 78"/>
                <a:gd name="T3" fmla="*/ 2147483647 h 40"/>
                <a:gd name="T4" fmla="*/ 2147483647 w 78"/>
                <a:gd name="T5" fmla="*/ 2147483647 h 40"/>
                <a:gd name="T6" fmla="*/ 2147483647 w 78"/>
                <a:gd name="T7" fmla="*/ 2147483647 h 40"/>
                <a:gd name="T8" fmla="*/ 2147483647 w 78"/>
                <a:gd name="T9" fmla="*/ 2147483647 h 40"/>
                <a:gd name="T10" fmla="*/ 2147483647 w 78"/>
                <a:gd name="T11" fmla="*/ 2147483647 h 40"/>
                <a:gd name="T12" fmla="*/ 2147483647 w 78"/>
                <a:gd name="T13" fmla="*/ 2147483647 h 40"/>
                <a:gd name="T14" fmla="*/ 2147483647 w 78"/>
                <a:gd name="T15" fmla="*/ 2147483647 h 40"/>
                <a:gd name="T16" fmla="*/ 2147483647 w 78"/>
                <a:gd name="T17" fmla="*/ 2147483647 h 40"/>
                <a:gd name="T18" fmla="*/ 2147483647 w 78"/>
                <a:gd name="T19" fmla="*/ 2147483647 h 40"/>
                <a:gd name="T20" fmla="*/ 2147483647 w 78"/>
                <a:gd name="T21" fmla="*/ 2147483647 h 40"/>
                <a:gd name="T22" fmla="*/ 2147483647 w 78"/>
                <a:gd name="T23" fmla="*/ 2147483647 h 40"/>
                <a:gd name="T24" fmla="*/ 2147483647 w 78"/>
                <a:gd name="T25" fmla="*/ 2147483647 h 40"/>
                <a:gd name="T26" fmla="*/ 2147483647 w 78"/>
                <a:gd name="T27" fmla="*/ 2147483647 h 40"/>
                <a:gd name="T28" fmla="*/ 2147483647 w 78"/>
                <a:gd name="T29" fmla="*/ 2147483647 h 40"/>
                <a:gd name="T30" fmla="*/ 2147483647 w 78"/>
                <a:gd name="T31" fmla="*/ 2147483647 h 40"/>
                <a:gd name="T32" fmla="*/ 2147483647 w 78"/>
                <a:gd name="T33" fmla="*/ 2147483647 h 40"/>
                <a:gd name="T34" fmla="*/ 2147483647 w 78"/>
                <a:gd name="T35" fmla="*/ 2147483647 h 40"/>
                <a:gd name="T36" fmla="*/ 2147483647 w 78"/>
                <a:gd name="T37" fmla="*/ 2147483647 h 40"/>
                <a:gd name="T38" fmla="*/ 2147483647 w 78"/>
                <a:gd name="T39" fmla="*/ 2147483647 h 40"/>
                <a:gd name="T40" fmla="*/ 2147483647 w 78"/>
                <a:gd name="T41" fmla="*/ 2147483647 h 40"/>
                <a:gd name="T42" fmla="*/ 2147483647 w 78"/>
                <a:gd name="T43" fmla="*/ 2147483647 h 40"/>
                <a:gd name="T44" fmla="*/ 2147483647 w 78"/>
                <a:gd name="T45" fmla="*/ 2147483647 h 40"/>
                <a:gd name="T46" fmla="*/ 2147483647 w 78"/>
                <a:gd name="T47" fmla="*/ 2147483647 h 40"/>
                <a:gd name="T48" fmla="*/ 2147483647 w 78"/>
                <a:gd name="T49" fmla="*/ 2147483647 h 40"/>
                <a:gd name="T50" fmla="*/ 2147483647 w 78"/>
                <a:gd name="T51" fmla="*/ 2147483647 h 40"/>
                <a:gd name="T52" fmla="*/ 2147483647 w 78"/>
                <a:gd name="T53" fmla="*/ 2147483647 h 40"/>
                <a:gd name="T54" fmla="*/ 0 w 78"/>
                <a:gd name="T55" fmla="*/ 2147483647 h 40"/>
                <a:gd name="T56" fmla="*/ 2147483647 w 78"/>
                <a:gd name="T57" fmla="*/ 2147483647 h 40"/>
                <a:gd name="T58" fmla="*/ 2147483647 w 78"/>
                <a:gd name="T59" fmla="*/ 2147483647 h 40"/>
                <a:gd name="T60" fmla="*/ 2147483647 w 78"/>
                <a:gd name="T61" fmla="*/ 2147483647 h 40"/>
                <a:gd name="T62" fmla="*/ 2147483647 w 78"/>
                <a:gd name="T63" fmla="*/ 2147483647 h 40"/>
                <a:gd name="T64" fmla="*/ 2147483647 w 78"/>
                <a:gd name="T65" fmla="*/ 2147483647 h 40"/>
                <a:gd name="T66" fmla="*/ 2147483647 w 78"/>
                <a:gd name="T67" fmla="*/ 2147483647 h 40"/>
                <a:gd name="T68" fmla="*/ 2147483647 w 78"/>
                <a:gd name="T69" fmla="*/ 0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8"/>
                <a:gd name="T106" fmla="*/ 0 h 40"/>
                <a:gd name="T107" fmla="*/ 78 w 78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8" h="40">
                  <a:moveTo>
                    <a:pt x="22" y="0"/>
                  </a:moveTo>
                  <a:lnTo>
                    <a:pt x="24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2" y="8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8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6"/>
                  </a:lnTo>
                  <a:lnTo>
                    <a:pt x="76" y="24"/>
                  </a:lnTo>
                  <a:lnTo>
                    <a:pt x="76" y="26"/>
                  </a:lnTo>
                  <a:lnTo>
                    <a:pt x="72" y="26"/>
                  </a:lnTo>
                  <a:lnTo>
                    <a:pt x="64" y="24"/>
                  </a:lnTo>
                  <a:lnTo>
                    <a:pt x="56" y="24"/>
                  </a:lnTo>
                  <a:lnTo>
                    <a:pt x="52" y="24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6" y="34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43" name="Freeform 192"/>
            <p:cNvSpPr/>
            <p:nvPr/>
          </p:nvSpPr>
          <p:spPr bwMode="auto">
            <a:xfrm>
              <a:off x="4873056" y="3107454"/>
              <a:ext cx="131455" cy="62390"/>
            </a:xfrm>
            <a:custGeom>
              <a:avLst/>
              <a:gdLst>
                <a:gd name="T0" fmla="*/ 2147483647 w 89"/>
                <a:gd name="T1" fmla="*/ 2147483647 h 40"/>
                <a:gd name="T2" fmla="*/ 2147483647 w 89"/>
                <a:gd name="T3" fmla="*/ 2147483647 h 40"/>
                <a:gd name="T4" fmla="*/ 2147483647 w 89"/>
                <a:gd name="T5" fmla="*/ 2147483647 h 40"/>
                <a:gd name="T6" fmla="*/ 2147483647 w 89"/>
                <a:gd name="T7" fmla="*/ 2147483647 h 40"/>
                <a:gd name="T8" fmla="*/ 2147483647 w 89"/>
                <a:gd name="T9" fmla="*/ 2147483647 h 40"/>
                <a:gd name="T10" fmla="*/ 2147483647 w 89"/>
                <a:gd name="T11" fmla="*/ 2147483647 h 40"/>
                <a:gd name="T12" fmla="*/ 2147483647 w 89"/>
                <a:gd name="T13" fmla="*/ 2147483647 h 40"/>
                <a:gd name="T14" fmla="*/ 2147483647 w 89"/>
                <a:gd name="T15" fmla="*/ 2147483647 h 40"/>
                <a:gd name="T16" fmla="*/ 2147483647 w 89"/>
                <a:gd name="T17" fmla="*/ 2147483647 h 40"/>
                <a:gd name="T18" fmla="*/ 2147483647 w 89"/>
                <a:gd name="T19" fmla="*/ 0 h 40"/>
                <a:gd name="T20" fmla="*/ 2147483647 w 89"/>
                <a:gd name="T21" fmla="*/ 0 h 40"/>
                <a:gd name="T22" fmla="*/ 2147483647 w 89"/>
                <a:gd name="T23" fmla="*/ 0 h 40"/>
                <a:gd name="T24" fmla="*/ 0 w 89"/>
                <a:gd name="T25" fmla="*/ 2147483647 h 40"/>
                <a:gd name="T26" fmla="*/ 2147483647 w 89"/>
                <a:gd name="T27" fmla="*/ 2147483647 h 40"/>
                <a:gd name="T28" fmla="*/ 2147483647 w 89"/>
                <a:gd name="T29" fmla="*/ 2147483647 h 40"/>
                <a:gd name="T30" fmla="*/ 2147483647 w 89"/>
                <a:gd name="T31" fmla="*/ 2147483647 h 40"/>
                <a:gd name="T32" fmla="*/ 2147483647 w 89"/>
                <a:gd name="T33" fmla="*/ 2147483647 h 40"/>
                <a:gd name="T34" fmla="*/ 2147483647 w 89"/>
                <a:gd name="T35" fmla="*/ 2147483647 h 40"/>
                <a:gd name="T36" fmla="*/ 2147483647 w 89"/>
                <a:gd name="T37" fmla="*/ 2147483647 h 40"/>
                <a:gd name="T38" fmla="*/ 2147483647 w 89"/>
                <a:gd name="T39" fmla="*/ 2147483647 h 40"/>
                <a:gd name="T40" fmla="*/ 2147483647 w 89"/>
                <a:gd name="T41" fmla="*/ 2147483647 h 40"/>
                <a:gd name="T42" fmla="*/ 2147483647 w 89"/>
                <a:gd name="T43" fmla="*/ 2147483647 h 40"/>
                <a:gd name="T44" fmla="*/ 2147483647 w 89"/>
                <a:gd name="T45" fmla="*/ 2147483647 h 40"/>
                <a:gd name="T46" fmla="*/ 2147483647 w 89"/>
                <a:gd name="T47" fmla="*/ 2147483647 h 40"/>
                <a:gd name="T48" fmla="*/ 2147483647 w 89"/>
                <a:gd name="T49" fmla="*/ 2147483647 h 40"/>
                <a:gd name="T50" fmla="*/ 2147483647 w 89"/>
                <a:gd name="T51" fmla="*/ 2147483647 h 40"/>
                <a:gd name="T52" fmla="*/ 2147483647 w 89"/>
                <a:gd name="T53" fmla="*/ 2147483647 h 40"/>
                <a:gd name="T54" fmla="*/ 2147483647 w 89"/>
                <a:gd name="T55" fmla="*/ 2147483647 h 40"/>
                <a:gd name="T56" fmla="*/ 2147483647 w 89"/>
                <a:gd name="T57" fmla="*/ 2147483647 h 40"/>
                <a:gd name="T58" fmla="*/ 2147483647 w 89"/>
                <a:gd name="T59" fmla="*/ 2147483647 h 40"/>
                <a:gd name="T60" fmla="*/ 2147483647 w 89"/>
                <a:gd name="T61" fmla="*/ 2147483647 h 40"/>
                <a:gd name="T62" fmla="*/ 2147483647 w 89"/>
                <a:gd name="T63" fmla="*/ 2147483647 h 40"/>
                <a:gd name="T64" fmla="*/ 2147483647 w 89"/>
                <a:gd name="T65" fmla="*/ 2147483647 h 40"/>
                <a:gd name="T66" fmla="*/ 2147483647 w 89"/>
                <a:gd name="T67" fmla="*/ 2147483647 h 40"/>
                <a:gd name="T68" fmla="*/ 2147483647 w 89"/>
                <a:gd name="T69" fmla="*/ 2147483647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9"/>
                <a:gd name="T106" fmla="*/ 0 h 40"/>
                <a:gd name="T107" fmla="*/ 89 w 89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9" h="40">
                  <a:moveTo>
                    <a:pt x="89" y="16"/>
                  </a:moveTo>
                  <a:lnTo>
                    <a:pt x="85" y="14"/>
                  </a:lnTo>
                  <a:lnTo>
                    <a:pt x="79" y="12"/>
                  </a:lnTo>
                  <a:lnTo>
                    <a:pt x="71" y="10"/>
                  </a:lnTo>
                  <a:lnTo>
                    <a:pt x="67" y="6"/>
                  </a:lnTo>
                  <a:lnTo>
                    <a:pt x="65" y="10"/>
                  </a:lnTo>
                  <a:lnTo>
                    <a:pt x="61" y="10"/>
                  </a:lnTo>
                  <a:lnTo>
                    <a:pt x="59" y="10"/>
                  </a:lnTo>
                  <a:lnTo>
                    <a:pt x="59" y="6"/>
                  </a:lnTo>
                  <a:lnTo>
                    <a:pt x="37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10" y="26"/>
                  </a:lnTo>
                  <a:lnTo>
                    <a:pt x="18" y="32"/>
                  </a:lnTo>
                  <a:lnTo>
                    <a:pt x="24" y="38"/>
                  </a:lnTo>
                  <a:lnTo>
                    <a:pt x="31" y="40"/>
                  </a:lnTo>
                  <a:lnTo>
                    <a:pt x="35" y="38"/>
                  </a:lnTo>
                  <a:lnTo>
                    <a:pt x="37" y="36"/>
                  </a:lnTo>
                  <a:lnTo>
                    <a:pt x="41" y="34"/>
                  </a:lnTo>
                  <a:lnTo>
                    <a:pt x="45" y="32"/>
                  </a:lnTo>
                  <a:lnTo>
                    <a:pt x="51" y="34"/>
                  </a:lnTo>
                  <a:lnTo>
                    <a:pt x="55" y="36"/>
                  </a:lnTo>
                  <a:lnTo>
                    <a:pt x="61" y="38"/>
                  </a:lnTo>
                  <a:lnTo>
                    <a:pt x="65" y="38"/>
                  </a:lnTo>
                  <a:lnTo>
                    <a:pt x="67" y="38"/>
                  </a:lnTo>
                  <a:lnTo>
                    <a:pt x="73" y="32"/>
                  </a:lnTo>
                  <a:lnTo>
                    <a:pt x="79" y="30"/>
                  </a:lnTo>
                  <a:lnTo>
                    <a:pt x="85" y="28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7" y="22"/>
                  </a:lnTo>
                  <a:lnTo>
                    <a:pt x="89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44" name="Freeform 193"/>
            <p:cNvSpPr/>
            <p:nvPr/>
          </p:nvSpPr>
          <p:spPr bwMode="auto">
            <a:xfrm>
              <a:off x="5179783" y="3165861"/>
              <a:ext cx="72646" cy="78319"/>
            </a:xfrm>
            <a:custGeom>
              <a:avLst/>
              <a:gdLst>
                <a:gd name="T0" fmla="*/ 2147483647 w 50"/>
                <a:gd name="T1" fmla="*/ 2147483647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0 w 50"/>
                <a:gd name="T11" fmla="*/ 2147483647 h 50"/>
                <a:gd name="T12" fmla="*/ 2147483647 w 50"/>
                <a:gd name="T13" fmla="*/ 0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2147483647 w 50"/>
                <a:gd name="T31" fmla="*/ 2147483647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0"/>
                <a:gd name="T49" fmla="*/ 0 h 50"/>
                <a:gd name="T50" fmla="*/ 50 w 50"/>
                <a:gd name="T51" fmla="*/ 50 h 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0" h="50">
                  <a:moveTo>
                    <a:pt x="26" y="50"/>
                  </a:moveTo>
                  <a:lnTo>
                    <a:pt x="22" y="34"/>
                  </a:lnTo>
                  <a:lnTo>
                    <a:pt x="18" y="24"/>
                  </a:lnTo>
                  <a:lnTo>
                    <a:pt x="14" y="16"/>
                  </a:lnTo>
                  <a:lnTo>
                    <a:pt x="8" y="10"/>
                  </a:lnTo>
                  <a:lnTo>
                    <a:pt x="0" y="8"/>
                  </a:lnTo>
                  <a:lnTo>
                    <a:pt x="16" y="0"/>
                  </a:lnTo>
                  <a:lnTo>
                    <a:pt x="24" y="2"/>
                  </a:lnTo>
                  <a:lnTo>
                    <a:pt x="32" y="6"/>
                  </a:lnTo>
                  <a:lnTo>
                    <a:pt x="40" y="18"/>
                  </a:lnTo>
                  <a:lnTo>
                    <a:pt x="44" y="24"/>
                  </a:lnTo>
                  <a:lnTo>
                    <a:pt x="50" y="36"/>
                  </a:lnTo>
                  <a:lnTo>
                    <a:pt x="34" y="34"/>
                  </a:lnTo>
                  <a:lnTo>
                    <a:pt x="34" y="44"/>
                  </a:lnTo>
                  <a:lnTo>
                    <a:pt x="26" y="48"/>
                  </a:lnTo>
                  <a:lnTo>
                    <a:pt x="26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45" name="Freeform 194"/>
            <p:cNvSpPr/>
            <p:nvPr/>
          </p:nvSpPr>
          <p:spPr bwMode="auto">
            <a:xfrm>
              <a:off x="4960693" y="3169843"/>
              <a:ext cx="140680" cy="79646"/>
            </a:xfrm>
            <a:custGeom>
              <a:avLst/>
              <a:gdLst>
                <a:gd name="T0" fmla="*/ 2147483647 w 96"/>
                <a:gd name="T1" fmla="*/ 2147483647 h 50"/>
                <a:gd name="T2" fmla="*/ 2147483647 w 96"/>
                <a:gd name="T3" fmla="*/ 2147483647 h 50"/>
                <a:gd name="T4" fmla="*/ 2147483647 w 96"/>
                <a:gd name="T5" fmla="*/ 2147483647 h 50"/>
                <a:gd name="T6" fmla="*/ 2147483647 w 96"/>
                <a:gd name="T7" fmla="*/ 2147483647 h 50"/>
                <a:gd name="T8" fmla="*/ 2147483647 w 96"/>
                <a:gd name="T9" fmla="*/ 2147483647 h 50"/>
                <a:gd name="T10" fmla="*/ 2147483647 w 96"/>
                <a:gd name="T11" fmla="*/ 2147483647 h 50"/>
                <a:gd name="T12" fmla="*/ 2147483647 w 96"/>
                <a:gd name="T13" fmla="*/ 2147483647 h 50"/>
                <a:gd name="T14" fmla="*/ 2147483647 w 96"/>
                <a:gd name="T15" fmla="*/ 2147483647 h 50"/>
                <a:gd name="T16" fmla="*/ 2147483647 w 96"/>
                <a:gd name="T17" fmla="*/ 2147483647 h 50"/>
                <a:gd name="T18" fmla="*/ 2147483647 w 96"/>
                <a:gd name="T19" fmla="*/ 2147483647 h 50"/>
                <a:gd name="T20" fmla="*/ 0 w 96"/>
                <a:gd name="T21" fmla="*/ 2147483647 h 50"/>
                <a:gd name="T22" fmla="*/ 2147483647 w 96"/>
                <a:gd name="T23" fmla="*/ 2147483647 h 50"/>
                <a:gd name="T24" fmla="*/ 2147483647 w 96"/>
                <a:gd name="T25" fmla="*/ 2147483647 h 50"/>
                <a:gd name="T26" fmla="*/ 2147483647 w 96"/>
                <a:gd name="T27" fmla="*/ 2147483647 h 50"/>
                <a:gd name="T28" fmla="*/ 2147483647 w 96"/>
                <a:gd name="T29" fmla="*/ 2147483647 h 50"/>
                <a:gd name="T30" fmla="*/ 2147483647 w 96"/>
                <a:gd name="T31" fmla="*/ 2147483647 h 50"/>
                <a:gd name="T32" fmla="*/ 2147483647 w 96"/>
                <a:gd name="T33" fmla="*/ 2147483647 h 50"/>
                <a:gd name="T34" fmla="*/ 2147483647 w 96"/>
                <a:gd name="T35" fmla="*/ 2147483647 h 50"/>
                <a:gd name="T36" fmla="*/ 2147483647 w 96"/>
                <a:gd name="T37" fmla="*/ 2147483647 h 50"/>
                <a:gd name="T38" fmla="*/ 2147483647 w 96"/>
                <a:gd name="T39" fmla="*/ 2147483647 h 50"/>
                <a:gd name="T40" fmla="*/ 2147483647 w 96"/>
                <a:gd name="T41" fmla="*/ 0 h 50"/>
                <a:gd name="T42" fmla="*/ 2147483647 w 96"/>
                <a:gd name="T43" fmla="*/ 0 h 50"/>
                <a:gd name="T44" fmla="*/ 2147483647 w 96"/>
                <a:gd name="T45" fmla="*/ 0 h 50"/>
                <a:gd name="T46" fmla="*/ 2147483647 w 96"/>
                <a:gd name="T47" fmla="*/ 2147483647 h 50"/>
                <a:gd name="T48" fmla="*/ 2147483647 w 96"/>
                <a:gd name="T49" fmla="*/ 2147483647 h 50"/>
                <a:gd name="T50" fmla="*/ 2147483647 w 96"/>
                <a:gd name="T51" fmla="*/ 2147483647 h 50"/>
                <a:gd name="T52" fmla="*/ 2147483647 w 96"/>
                <a:gd name="T53" fmla="*/ 2147483647 h 50"/>
                <a:gd name="T54" fmla="*/ 2147483647 w 96"/>
                <a:gd name="T55" fmla="*/ 2147483647 h 50"/>
                <a:gd name="T56" fmla="*/ 2147483647 w 96"/>
                <a:gd name="T57" fmla="*/ 2147483647 h 50"/>
                <a:gd name="T58" fmla="*/ 2147483647 w 96"/>
                <a:gd name="T59" fmla="*/ 2147483647 h 50"/>
                <a:gd name="T60" fmla="*/ 2147483647 w 96"/>
                <a:gd name="T61" fmla="*/ 2147483647 h 50"/>
                <a:gd name="T62" fmla="*/ 2147483647 w 96"/>
                <a:gd name="T63" fmla="*/ 2147483647 h 50"/>
                <a:gd name="T64" fmla="*/ 2147483647 w 96"/>
                <a:gd name="T65" fmla="*/ 2147483647 h 50"/>
                <a:gd name="T66" fmla="*/ 2147483647 w 96"/>
                <a:gd name="T67" fmla="*/ 2147483647 h 50"/>
                <a:gd name="T68" fmla="*/ 2147483647 w 96"/>
                <a:gd name="T69" fmla="*/ 2147483647 h 50"/>
                <a:gd name="T70" fmla="*/ 2147483647 w 96"/>
                <a:gd name="T71" fmla="*/ 2147483647 h 50"/>
                <a:gd name="T72" fmla="*/ 2147483647 w 96"/>
                <a:gd name="T73" fmla="*/ 2147483647 h 50"/>
                <a:gd name="T74" fmla="*/ 2147483647 w 96"/>
                <a:gd name="T75" fmla="*/ 2147483647 h 50"/>
                <a:gd name="T76" fmla="*/ 2147483647 w 96"/>
                <a:gd name="T77" fmla="*/ 2147483647 h 5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50"/>
                <a:gd name="T119" fmla="*/ 96 w 96"/>
                <a:gd name="T120" fmla="*/ 50 h 5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50">
                  <a:moveTo>
                    <a:pt x="58" y="46"/>
                  </a:moveTo>
                  <a:lnTo>
                    <a:pt x="56" y="44"/>
                  </a:lnTo>
                  <a:lnTo>
                    <a:pt x="54" y="42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30" y="50"/>
                  </a:lnTo>
                  <a:lnTo>
                    <a:pt x="26" y="50"/>
                  </a:lnTo>
                  <a:lnTo>
                    <a:pt x="22" y="48"/>
                  </a:lnTo>
                  <a:lnTo>
                    <a:pt x="16" y="44"/>
                  </a:lnTo>
                  <a:lnTo>
                    <a:pt x="8" y="38"/>
                  </a:lnTo>
                  <a:lnTo>
                    <a:pt x="0" y="32"/>
                  </a:lnTo>
                  <a:lnTo>
                    <a:pt x="2" y="30"/>
                  </a:lnTo>
                  <a:lnTo>
                    <a:pt x="6" y="22"/>
                  </a:lnTo>
                  <a:lnTo>
                    <a:pt x="8" y="16"/>
                  </a:lnTo>
                  <a:lnTo>
                    <a:pt x="14" y="10"/>
                  </a:lnTo>
                  <a:lnTo>
                    <a:pt x="20" y="14"/>
                  </a:lnTo>
                  <a:lnTo>
                    <a:pt x="28" y="16"/>
                  </a:lnTo>
                  <a:lnTo>
                    <a:pt x="44" y="10"/>
                  </a:lnTo>
                  <a:lnTo>
                    <a:pt x="54" y="6"/>
                  </a:lnTo>
                  <a:lnTo>
                    <a:pt x="58" y="2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0" y="2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90" y="6"/>
                  </a:lnTo>
                  <a:lnTo>
                    <a:pt x="96" y="8"/>
                  </a:lnTo>
                  <a:lnTo>
                    <a:pt x="94" y="14"/>
                  </a:lnTo>
                  <a:lnTo>
                    <a:pt x="90" y="16"/>
                  </a:lnTo>
                  <a:lnTo>
                    <a:pt x="86" y="18"/>
                  </a:lnTo>
                  <a:lnTo>
                    <a:pt x="82" y="22"/>
                  </a:lnTo>
                  <a:lnTo>
                    <a:pt x="82" y="30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4" y="42"/>
                  </a:lnTo>
                  <a:lnTo>
                    <a:pt x="68" y="42"/>
                  </a:lnTo>
                  <a:lnTo>
                    <a:pt x="62" y="42"/>
                  </a:lnTo>
                  <a:lnTo>
                    <a:pt x="58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46" name="Freeform 195"/>
            <p:cNvSpPr/>
            <p:nvPr/>
          </p:nvSpPr>
          <p:spPr bwMode="auto">
            <a:xfrm>
              <a:off x="5082923" y="3049046"/>
              <a:ext cx="380526" cy="234958"/>
            </a:xfrm>
            <a:custGeom>
              <a:avLst/>
              <a:gdLst>
                <a:gd name="T0" fmla="*/ 2147483647 w 260"/>
                <a:gd name="T1" fmla="*/ 2147483647 h 148"/>
                <a:gd name="T2" fmla="*/ 2147483647 w 260"/>
                <a:gd name="T3" fmla="*/ 2147483647 h 148"/>
                <a:gd name="T4" fmla="*/ 2147483647 w 260"/>
                <a:gd name="T5" fmla="*/ 2147483647 h 148"/>
                <a:gd name="T6" fmla="*/ 2147483647 w 260"/>
                <a:gd name="T7" fmla="*/ 2147483647 h 148"/>
                <a:gd name="T8" fmla="*/ 2147483647 w 260"/>
                <a:gd name="T9" fmla="*/ 2147483647 h 148"/>
                <a:gd name="T10" fmla="*/ 2147483647 w 260"/>
                <a:gd name="T11" fmla="*/ 2147483647 h 148"/>
                <a:gd name="T12" fmla="*/ 2147483647 w 260"/>
                <a:gd name="T13" fmla="*/ 2147483647 h 148"/>
                <a:gd name="T14" fmla="*/ 2147483647 w 260"/>
                <a:gd name="T15" fmla="*/ 2147483647 h 148"/>
                <a:gd name="T16" fmla="*/ 2147483647 w 260"/>
                <a:gd name="T17" fmla="*/ 2147483647 h 148"/>
                <a:gd name="T18" fmla="*/ 2147483647 w 260"/>
                <a:gd name="T19" fmla="*/ 2147483647 h 148"/>
                <a:gd name="T20" fmla="*/ 2147483647 w 260"/>
                <a:gd name="T21" fmla="*/ 2147483647 h 148"/>
                <a:gd name="T22" fmla="*/ 2147483647 w 260"/>
                <a:gd name="T23" fmla="*/ 2147483647 h 148"/>
                <a:gd name="T24" fmla="*/ 2147483647 w 260"/>
                <a:gd name="T25" fmla="*/ 2147483647 h 148"/>
                <a:gd name="T26" fmla="*/ 2147483647 w 260"/>
                <a:gd name="T27" fmla="*/ 2147483647 h 148"/>
                <a:gd name="T28" fmla="*/ 2147483647 w 260"/>
                <a:gd name="T29" fmla="*/ 2147483647 h 148"/>
                <a:gd name="T30" fmla="*/ 2147483647 w 260"/>
                <a:gd name="T31" fmla="*/ 2147483647 h 148"/>
                <a:gd name="T32" fmla="*/ 2147483647 w 260"/>
                <a:gd name="T33" fmla="*/ 2147483647 h 148"/>
                <a:gd name="T34" fmla="*/ 2147483647 w 260"/>
                <a:gd name="T35" fmla="*/ 2147483647 h 148"/>
                <a:gd name="T36" fmla="*/ 2147483647 w 260"/>
                <a:gd name="T37" fmla="*/ 2147483647 h 148"/>
                <a:gd name="T38" fmla="*/ 2147483647 w 260"/>
                <a:gd name="T39" fmla="*/ 2147483647 h 148"/>
                <a:gd name="T40" fmla="*/ 2147483647 w 260"/>
                <a:gd name="T41" fmla="*/ 2147483647 h 148"/>
                <a:gd name="T42" fmla="*/ 2147483647 w 260"/>
                <a:gd name="T43" fmla="*/ 2147483647 h 148"/>
                <a:gd name="T44" fmla="*/ 2147483647 w 260"/>
                <a:gd name="T45" fmla="*/ 2147483647 h 148"/>
                <a:gd name="T46" fmla="*/ 2147483647 w 260"/>
                <a:gd name="T47" fmla="*/ 2147483647 h 148"/>
                <a:gd name="T48" fmla="*/ 2147483647 w 260"/>
                <a:gd name="T49" fmla="*/ 2147483647 h 148"/>
                <a:gd name="T50" fmla="*/ 2147483647 w 260"/>
                <a:gd name="T51" fmla="*/ 2147483647 h 148"/>
                <a:gd name="T52" fmla="*/ 2147483647 w 260"/>
                <a:gd name="T53" fmla="*/ 2147483647 h 148"/>
                <a:gd name="T54" fmla="*/ 2147483647 w 260"/>
                <a:gd name="T55" fmla="*/ 2147483647 h 148"/>
                <a:gd name="T56" fmla="*/ 2147483647 w 260"/>
                <a:gd name="T57" fmla="*/ 2147483647 h 148"/>
                <a:gd name="T58" fmla="*/ 2147483647 w 260"/>
                <a:gd name="T59" fmla="*/ 2147483647 h 148"/>
                <a:gd name="T60" fmla="*/ 2147483647 w 260"/>
                <a:gd name="T61" fmla="*/ 2147483647 h 148"/>
                <a:gd name="T62" fmla="*/ 2147483647 w 260"/>
                <a:gd name="T63" fmla="*/ 2147483647 h 148"/>
                <a:gd name="T64" fmla="*/ 2147483647 w 260"/>
                <a:gd name="T65" fmla="*/ 2147483647 h 148"/>
                <a:gd name="T66" fmla="*/ 2147483647 w 260"/>
                <a:gd name="T67" fmla="*/ 2147483647 h 148"/>
                <a:gd name="T68" fmla="*/ 2147483647 w 260"/>
                <a:gd name="T69" fmla="*/ 2147483647 h 148"/>
                <a:gd name="T70" fmla="*/ 2147483647 w 260"/>
                <a:gd name="T71" fmla="*/ 2147483647 h 148"/>
                <a:gd name="T72" fmla="*/ 2147483647 w 260"/>
                <a:gd name="T73" fmla="*/ 2147483647 h 148"/>
                <a:gd name="T74" fmla="*/ 2147483647 w 260"/>
                <a:gd name="T75" fmla="*/ 2147483647 h 148"/>
                <a:gd name="T76" fmla="*/ 2147483647 w 260"/>
                <a:gd name="T77" fmla="*/ 2147483647 h 148"/>
                <a:gd name="T78" fmla="*/ 2147483647 w 260"/>
                <a:gd name="T79" fmla="*/ 2147483647 h 148"/>
                <a:gd name="T80" fmla="*/ 2147483647 w 260"/>
                <a:gd name="T81" fmla="*/ 2147483647 h 148"/>
                <a:gd name="T82" fmla="*/ 2147483647 w 260"/>
                <a:gd name="T83" fmla="*/ 2147483647 h 148"/>
                <a:gd name="T84" fmla="*/ 2147483647 w 260"/>
                <a:gd name="T85" fmla="*/ 2147483647 h 148"/>
                <a:gd name="T86" fmla="*/ 2147483647 w 260"/>
                <a:gd name="T87" fmla="*/ 2147483647 h 148"/>
                <a:gd name="T88" fmla="*/ 2147483647 w 260"/>
                <a:gd name="T89" fmla="*/ 2147483647 h 148"/>
                <a:gd name="T90" fmla="*/ 2147483647 w 260"/>
                <a:gd name="T91" fmla="*/ 2147483647 h 148"/>
                <a:gd name="T92" fmla="*/ 2147483647 w 260"/>
                <a:gd name="T93" fmla="*/ 2147483647 h 148"/>
                <a:gd name="T94" fmla="*/ 2147483647 w 260"/>
                <a:gd name="T95" fmla="*/ 2147483647 h 148"/>
                <a:gd name="T96" fmla="*/ 2147483647 w 260"/>
                <a:gd name="T97" fmla="*/ 2147483647 h 1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60"/>
                <a:gd name="T148" fmla="*/ 0 h 148"/>
                <a:gd name="T149" fmla="*/ 260 w 260"/>
                <a:gd name="T150" fmla="*/ 148 h 1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60" h="148">
                  <a:moveTo>
                    <a:pt x="66" y="82"/>
                  </a:moveTo>
                  <a:lnTo>
                    <a:pt x="60" y="84"/>
                  </a:lnTo>
                  <a:lnTo>
                    <a:pt x="54" y="88"/>
                  </a:lnTo>
                  <a:lnTo>
                    <a:pt x="44" y="90"/>
                  </a:lnTo>
                  <a:lnTo>
                    <a:pt x="36" y="90"/>
                  </a:lnTo>
                  <a:lnTo>
                    <a:pt x="26" y="88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6" y="82"/>
                  </a:lnTo>
                  <a:lnTo>
                    <a:pt x="2" y="80"/>
                  </a:lnTo>
                  <a:lnTo>
                    <a:pt x="0" y="78"/>
                  </a:lnTo>
                  <a:lnTo>
                    <a:pt x="2" y="66"/>
                  </a:lnTo>
                  <a:lnTo>
                    <a:pt x="2" y="62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8"/>
                  </a:lnTo>
                  <a:lnTo>
                    <a:pt x="16" y="30"/>
                  </a:lnTo>
                  <a:lnTo>
                    <a:pt x="8" y="20"/>
                  </a:lnTo>
                  <a:lnTo>
                    <a:pt x="6" y="14"/>
                  </a:lnTo>
                  <a:lnTo>
                    <a:pt x="24" y="10"/>
                  </a:lnTo>
                  <a:lnTo>
                    <a:pt x="46" y="10"/>
                  </a:lnTo>
                  <a:lnTo>
                    <a:pt x="64" y="10"/>
                  </a:lnTo>
                  <a:lnTo>
                    <a:pt x="80" y="16"/>
                  </a:lnTo>
                  <a:lnTo>
                    <a:pt x="96" y="14"/>
                  </a:lnTo>
                  <a:lnTo>
                    <a:pt x="112" y="16"/>
                  </a:lnTo>
                  <a:lnTo>
                    <a:pt x="116" y="8"/>
                  </a:lnTo>
                  <a:lnTo>
                    <a:pt x="128" y="6"/>
                  </a:lnTo>
                  <a:lnTo>
                    <a:pt x="138" y="6"/>
                  </a:lnTo>
                  <a:lnTo>
                    <a:pt x="156" y="0"/>
                  </a:lnTo>
                  <a:lnTo>
                    <a:pt x="166" y="8"/>
                  </a:lnTo>
                  <a:lnTo>
                    <a:pt x="166" y="14"/>
                  </a:lnTo>
                  <a:lnTo>
                    <a:pt x="168" y="22"/>
                  </a:lnTo>
                  <a:lnTo>
                    <a:pt x="184" y="24"/>
                  </a:lnTo>
                  <a:lnTo>
                    <a:pt x="186" y="30"/>
                  </a:lnTo>
                  <a:lnTo>
                    <a:pt x="188" y="36"/>
                  </a:lnTo>
                  <a:lnTo>
                    <a:pt x="198" y="36"/>
                  </a:lnTo>
                  <a:lnTo>
                    <a:pt x="202" y="40"/>
                  </a:lnTo>
                  <a:lnTo>
                    <a:pt x="216" y="36"/>
                  </a:lnTo>
                  <a:lnTo>
                    <a:pt x="222" y="44"/>
                  </a:lnTo>
                  <a:lnTo>
                    <a:pt x="234" y="48"/>
                  </a:lnTo>
                  <a:lnTo>
                    <a:pt x="248" y="50"/>
                  </a:lnTo>
                  <a:lnTo>
                    <a:pt x="260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58" y="72"/>
                  </a:lnTo>
                  <a:lnTo>
                    <a:pt x="260" y="78"/>
                  </a:lnTo>
                  <a:lnTo>
                    <a:pt x="260" y="84"/>
                  </a:lnTo>
                  <a:lnTo>
                    <a:pt x="244" y="84"/>
                  </a:lnTo>
                  <a:lnTo>
                    <a:pt x="240" y="88"/>
                  </a:lnTo>
                  <a:lnTo>
                    <a:pt x="236" y="92"/>
                  </a:lnTo>
                  <a:lnTo>
                    <a:pt x="236" y="100"/>
                  </a:lnTo>
                  <a:lnTo>
                    <a:pt x="226" y="100"/>
                  </a:lnTo>
                  <a:lnTo>
                    <a:pt x="216" y="100"/>
                  </a:lnTo>
                  <a:lnTo>
                    <a:pt x="208" y="106"/>
                  </a:lnTo>
                  <a:lnTo>
                    <a:pt x="204" y="108"/>
                  </a:lnTo>
                  <a:lnTo>
                    <a:pt x="190" y="112"/>
                  </a:lnTo>
                  <a:lnTo>
                    <a:pt x="182" y="116"/>
                  </a:lnTo>
                  <a:lnTo>
                    <a:pt x="184" y="118"/>
                  </a:lnTo>
                  <a:lnTo>
                    <a:pt x="186" y="122"/>
                  </a:lnTo>
                  <a:lnTo>
                    <a:pt x="194" y="128"/>
                  </a:lnTo>
                  <a:lnTo>
                    <a:pt x="204" y="130"/>
                  </a:lnTo>
                  <a:lnTo>
                    <a:pt x="212" y="138"/>
                  </a:lnTo>
                  <a:lnTo>
                    <a:pt x="204" y="138"/>
                  </a:lnTo>
                  <a:lnTo>
                    <a:pt x="200" y="140"/>
                  </a:lnTo>
                  <a:lnTo>
                    <a:pt x="192" y="144"/>
                  </a:lnTo>
                  <a:lnTo>
                    <a:pt x="186" y="146"/>
                  </a:lnTo>
                  <a:lnTo>
                    <a:pt x="176" y="14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0" y="128"/>
                  </a:lnTo>
                  <a:lnTo>
                    <a:pt x="166" y="120"/>
                  </a:lnTo>
                  <a:lnTo>
                    <a:pt x="172" y="118"/>
                  </a:lnTo>
                  <a:lnTo>
                    <a:pt x="164" y="118"/>
                  </a:lnTo>
                  <a:lnTo>
                    <a:pt x="160" y="118"/>
                  </a:lnTo>
                  <a:lnTo>
                    <a:pt x="152" y="116"/>
                  </a:lnTo>
                  <a:lnTo>
                    <a:pt x="146" y="114"/>
                  </a:lnTo>
                  <a:lnTo>
                    <a:pt x="144" y="112"/>
                  </a:lnTo>
                  <a:lnTo>
                    <a:pt x="140" y="108"/>
                  </a:lnTo>
                  <a:lnTo>
                    <a:pt x="132" y="108"/>
                  </a:lnTo>
                  <a:lnTo>
                    <a:pt x="130" y="112"/>
                  </a:lnTo>
                  <a:lnTo>
                    <a:pt x="128" y="116"/>
                  </a:lnTo>
                  <a:lnTo>
                    <a:pt x="124" y="120"/>
                  </a:lnTo>
                  <a:lnTo>
                    <a:pt x="118" y="126"/>
                  </a:lnTo>
                  <a:lnTo>
                    <a:pt x="114" y="128"/>
                  </a:lnTo>
                  <a:lnTo>
                    <a:pt x="110" y="126"/>
                  </a:lnTo>
                  <a:lnTo>
                    <a:pt x="102" y="128"/>
                  </a:lnTo>
                  <a:lnTo>
                    <a:pt x="94" y="132"/>
                  </a:lnTo>
                  <a:lnTo>
                    <a:pt x="92" y="124"/>
                  </a:lnTo>
                  <a:lnTo>
                    <a:pt x="100" y="118"/>
                  </a:lnTo>
                  <a:lnTo>
                    <a:pt x="100" y="108"/>
                  </a:lnTo>
                  <a:lnTo>
                    <a:pt x="106" y="108"/>
                  </a:lnTo>
                  <a:lnTo>
                    <a:pt x="116" y="110"/>
                  </a:lnTo>
                  <a:lnTo>
                    <a:pt x="110" y="98"/>
                  </a:lnTo>
                  <a:lnTo>
                    <a:pt x="106" y="92"/>
                  </a:lnTo>
                  <a:lnTo>
                    <a:pt x="98" y="80"/>
                  </a:lnTo>
                  <a:lnTo>
                    <a:pt x="90" y="76"/>
                  </a:lnTo>
                  <a:lnTo>
                    <a:pt x="82" y="74"/>
                  </a:lnTo>
                  <a:lnTo>
                    <a:pt x="74" y="78"/>
                  </a:lnTo>
                  <a:lnTo>
                    <a:pt x="66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47" name="Freeform 196"/>
            <p:cNvSpPr/>
            <p:nvPr/>
          </p:nvSpPr>
          <p:spPr bwMode="auto">
            <a:xfrm>
              <a:off x="5092147" y="2945506"/>
              <a:ext cx="193722" cy="128763"/>
            </a:xfrm>
            <a:custGeom>
              <a:avLst/>
              <a:gdLst>
                <a:gd name="T0" fmla="*/ 2147483647 w 132"/>
                <a:gd name="T1" fmla="*/ 2147483647 h 82"/>
                <a:gd name="T2" fmla="*/ 2147483647 w 132"/>
                <a:gd name="T3" fmla="*/ 2147483647 h 82"/>
                <a:gd name="T4" fmla="*/ 2147483647 w 132"/>
                <a:gd name="T5" fmla="*/ 2147483647 h 82"/>
                <a:gd name="T6" fmla="*/ 2147483647 w 132"/>
                <a:gd name="T7" fmla="*/ 2147483647 h 82"/>
                <a:gd name="T8" fmla="*/ 2147483647 w 132"/>
                <a:gd name="T9" fmla="*/ 2147483647 h 82"/>
                <a:gd name="T10" fmla="*/ 2147483647 w 132"/>
                <a:gd name="T11" fmla="*/ 2147483647 h 82"/>
                <a:gd name="T12" fmla="*/ 2147483647 w 132"/>
                <a:gd name="T13" fmla="*/ 2147483647 h 82"/>
                <a:gd name="T14" fmla="*/ 2147483647 w 132"/>
                <a:gd name="T15" fmla="*/ 2147483647 h 82"/>
                <a:gd name="T16" fmla="*/ 2147483647 w 132"/>
                <a:gd name="T17" fmla="*/ 2147483647 h 82"/>
                <a:gd name="T18" fmla="*/ 2147483647 w 132"/>
                <a:gd name="T19" fmla="*/ 2147483647 h 82"/>
                <a:gd name="T20" fmla="*/ 2147483647 w 132"/>
                <a:gd name="T21" fmla="*/ 2147483647 h 82"/>
                <a:gd name="T22" fmla="*/ 2147483647 w 132"/>
                <a:gd name="T23" fmla="*/ 2147483647 h 82"/>
                <a:gd name="T24" fmla="*/ 2147483647 w 132"/>
                <a:gd name="T25" fmla="*/ 2147483647 h 82"/>
                <a:gd name="T26" fmla="*/ 0 w 132"/>
                <a:gd name="T27" fmla="*/ 2147483647 h 82"/>
                <a:gd name="T28" fmla="*/ 0 w 132"/>
                <a:gd name="T29" fmla="*/ 2147483647 h 82"/>
                <a:gd name="T30" fmla="*/ 2147483647 w 132"/>
                <a:gd name="T31" fmla="*/ 2147483647 h 82"/>
                <a:gd name="T32" fmla="*/ 2147483647 w 132"/>
                <a:gd name="T33" fmla="*/ 2147483647 h 82"/>
                <a:gd name="T34" fmla="*/ 2147483647 w 132"/>
                <a:gd name="T35" fmla="*/ 2147483647 h 82"/>
                <a:gd name="T36" fmla="*/ 2147483647 w 132"/>
                <a:gd name="T37" fmla="*/ 2147483647 h 82"/>
                <a:gd name="T38" fmla="*/ 2147483647 w 132"/>
                <a:gd name="T39" fmla="*/ 2147483647 h 82"/>
                <a:gd name="T40" fmla="*/ 2147483647 w 132"/>
                <a:gd name="T41" fmla="*/ 2147483647 h 82"/>
                <a:gd name="T42" fmla="*/ 2147483647 w 132"/>
                <a:gd name="T43" fmla="*/ 2147483647 h 82"/>
                <a:gd name="T44" fmla="*/ 2147483647 w 132"/>
                <a:gd name="T45" fmla="*/ 2147483647 h 82"/>
                <a:gd name="T46" fmla="*/ 2147483647 w 132"/>
                <a:gd name="T47" fmla="*/ 2147483647 h 82"/>
                <a:gd name="T48" fmla="*/ 2147483647 w 132"/>
                <a:gd name="T49" fmla="*/ 2147483647 h 82"/>
                <a:gd name="T50" fmla="*/ 2147483647 w 132"/>
                <a:gd name="T51" fmla="*/ 2147483647 h 82"/>
                <a:gd name="T52" fmla="*/ 2147483647 w 132"/>
                <a:gd name="T53" fmla="*/ 2147483647 h 82"/>
                <a:gd name="T54" fmla="*/ 2147483647 w 132"/>
                <a:gd name="T55" fmla="*/ 2147483647 h 82"/>
                <a:gd name="T56" fmla="*/ 2147483647 w 132"/>
                <a:gd name="T57" fmla="*/ 0 h 82"/>
                <a:gd name="T58" fmla="*/ 2147483647 w 132"/>
                <a:gd name="T59" fmla="*/ 2147483647 h 82"/>
                <a:gd name="T60" fmla="*/ 2147483647 w 132"/>
                <a:gd name="T61" fmla="*/ 2147483647 h 82"/>
                <a:gd name="T62" fmla="*/ 2147483647 w 132"/>
                <a:gd name="T63" fmla="*/ 2147483647 h 82"/>
                <a:gd name="T64" fmla="*/ 2147483647 w 132"/>
                <a:gd name="T65" fmla="*/ 2147483647 h 82"/>
                <a:gd name="T66" fmla="*/ 2147483647 w 132"/>
                <a:gd name="T67" fmla="*/ 2147483647 h 82"/>
                <a:gd name="T68" fmla="*/ 2147483647 w 132"/>
                <a:gd name="T69" fmla="*/ 2147483647 h 82"/>
                <a:gd name="T70" fmla="*/ 2147483647 w 132"/>
                <a:gd name="T71" fmla="*/ 2147483647 h 82"/>
                <a:gd name="T72" fmla="*/ 2147483647 w 132"/>
                <a:gd name="T73" fmla="*/ 2147483647 h 82"/>
                <a:gd name="T74" fmla="*/ 2147483647 w 132"/>
                <a:gd name="T75" fmla="*/ 2147483647 h 82"/>
                <a:gd name="T76" fmla="*/ 2147483647 w 132"/>
                <a:gd name="T77" fmla="*/ 2147483647 h 82"/>
                <a:gd name="T78" fmla="*/ 2147483647 w 132"/>
                <a:gd name="T79" fmla="*/ 2147483647 h 82"/>
                <a:gd name="T80" fmla="*/ 2147483647 w 132"/>
                <a:gd name="T81" fmla="*/ 2147483647 h 82"/>
                <a:gd name="T82" fmla="*/ 2147483647 w 132"/>
                <a:gd name="T83" fmla="*/ 2147483647 h 82"/>
                <a:gd name="T84" fmla="*/ 2147483647 w 132"/>
                <a:gd name="T85" fmla="*/ 2147483647 h 8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32"/>
                <a:gd name="T130" fmla="*/ 0 h 82"/>
                <a:gd name="T131" fmla="*/ 132 w 132"/>
                <a:gd name="T132" fmla="*/ 82 h 8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32" h="82">
                  <a:moveTo>
                    <a:pt x="122" y="72"/>
                  </a:moveTo>
                  <a:lnTo>
                    <a:pt x="110" y="74"/>
                  </a:lnTo>
                  <a:lnTo>
                    <a:pt x="106" y="82"/>
                  </a:lnTo>
                  <a:lnTo>
                    <a:pt x="98" y="82"/>
                  </a:lnTo>
                  <a:lnTo>
                    <a:pt x="90" y="80"/>
                  </a:lnTo>
                  <a:lnTo>
                    <a:pt x="80" y="82"/>
                  </a:lnTo>
                  <a:lnTo>
                    <a:pt x="74" y="82"/>
                  </a:lnTo>
                  <a:lnTo>
                    <a:pt x="62" y="78"/>
                  </a:lnTo>
                  <a:lnTo>
                    <a:pt x="58" y="76"/>
                  </a:lnTo>
                  <a:lnTo>
                    <a:pt x="40" y="76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6" y="78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10" y="70"/>
                  </a:lnTo>
                  <a:lnTo>
                    <a:pt x="6" y="64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12" y="46"/>
                  </a:lnTo>
                  <a:lnTo>
                    <a:pt x="18" y="34"/>
                  </a:lnTo>
                  <a:lnTo>
                    <a:pt x="26" y="24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6" y="14"/>
                  </a:lnTo>
                  <a:lnTo>
                    <a:pt x="48" y="6"/>
                  </a:lnTo>
                  <a:lnTo>
                    <a:pt x="60" y="4"/>
                  </a:lnTo>
                  <a:lnTo>
                    <a:pt x="68" y="0"/>
                  </a:lnTo>
                  <a:lnTo>
                    <a:pt x="76" y="4"/>
                  </a:lnTo>
                  <a:lnTo>
                    <a:pt x="98" y="4"/>
                  </a:lnTo>
                  <a:lnTo>
                    <a:pt x="106" y="16"/>
                  </a:lnTo>
                  <a:lnTo>
                    <a:pt x="106" y="24"/>
                  </a:lnTo>
                  <a:lnTo>
                    <a:pt x="112" y="28"/>
                  </a:lnTo>
                  <a:lnTo>
                    <a:pt x="116" y="34"/>
                  </a:lnTo>
                  <a:lnTo>
                    <a:pt x="120" y="40"/>
                  </a:lnTo>
                  <a:lnTo>
                    <a:pt x="122" y="42"/>
                  </a:lnTo>
                  <a:lnTo>
                    <a:pt x="130" y="44"/>
                  </a:lnTo>
                  <a:lnTo>
                    <a:pt x="132" y="50"/>
                  </a:lnTo>
                  <a:lnTo>
                    <a:pt x="126" y="52"/>
                  </a:lnTo>
                  <a:lnTo>
                    <a:pt x="114" y="54"/>
                  </a:lnTo>
                  <a:lnTo>
                    <a:pt x="118" y="62"/>
                  </a:lnTo>
                  <a:lnTo>
                    <a:pt x="122" y="7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48" name="Freeform 197"/>
            <p:cNvSpPr/>
            <p:nvPr/>
          </p:nvSpPr>
          <p:spPr bwMode="auto">
            <a:xfrm>
              <a:off x="4904191" y="3218959"/>
              <a:ext cx="71493" cy="58407"/>
            </a:xfrm>
            <a:custGeom>
              <a:avLst/>
              <a:gdLst>
                <a:gd name="T0" fmla="*/ 0 w 49"/>
                <a:gd name="T1" fmla="*/ 2147483647 h 36"/>
                <a:gd name="T2" fmla="*/ 2147483647 w 49"/>
                <a:gd name="T3" fmla="*/ 2147483647 h 36"/>
                <a:gd name="T4" fmla="*/ 2147483647 w 49"/>
                <a:gd name="T5" fmla="*/ 2147483647 h 36"/>
                <a:gd name="T6" fmla="*/ 2147483647 w 49"/>
                <a:gd name="T7" fmla="*/ 2147483647 h 36"/>
                <a:gd name="T8" fmla="*/ 2147483647 w 49"/>
                <a:gd name="T9" fmla="*/ 0 h 36"/>
                <a:gd name="T10" fmla="*/ 2147483647 w 49"/>
                <a:gd name="T11" fmla="*/ 2147483647 h 36"/>
                <a:gd name="T12" fmla="*/ 2147483647 w 49"/>
                <a:gd name="T13" fmla="*/ 2147483647 h 36"/>
                <a:gd name="T14" fmla="*/ 2147483647 w 49"/>
                <a:gd name="T15" fmla="*/ 2147483647 h 36"/>
                <a:gd name="T16" fmla="*/ 2147483647 w 49"/>
                <a:gd name="T17" fmla="*/ 2147483647 h 36"/>
                <a:gd name="T18" fmla="*/ 2147483647 w 49"/>
                <a:gd name="T19" fmla="*/ 2147483647 h 36"/>
                <a:gd name="T20" fmla="*/ 2147483647 w 49"/>
                <a:gd name="T21" fmla="*/ 2147483647 h 36"/>
                <a:gd name="T22" fmla="*/ 2147483647 w 49"/>
                <a:gd name="T23" fmla="*/ 2147483647 h 36"/>
                <a:gd name="T24" fmla="*/ 2147483647 w 49"/>
                <a:gd name="T25" fmla="*/ 2147483647 h 36"/>
                <a:gd name="T26" fmla="*/ 2147483647 w 49"/>
                <a:gd name="T27" fmla="*/ 2147483647 h 36"/>
                <a:gd name="T28" fmla="*/ 2147483647 w 49"/>
                <a:gd name="T29" fmla="*/ 2147483647 h 36"/>
                <a:gd name="T30" fmla="*/ 0 w 49"/>
                <a:gd name="T31" fmla="*/ 2147483647 h 36"/>
                <a:gd name="T32" fmla="*/ 0 w 49"/>
                <a:gd name="T33" fmla="*/ 2147483647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9"/>
                <a:gd name="T52" fmla="*/ 0 h 36"/>
                <a:gd name="T53" fmla="*/ 49 w 49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9" h="36">
                  <a:moveTo>
                    <a:pt x="0" y="4"/>
                  </a:moveTo>
                  <a:lnTo>
                    <a:pt x="13" y="6"/>
                  </a:lnTo>
                  <a:lnTo>
                    <a:pt x="21" y="4"/>
                  </a:lnTo>
                  <a:lnTo>
                    <a:pt x="25" y="2"/>
                  </a:lnTo>
                  <a:lnTo>
                    <a:pt x="39" y="0"/>
                  </a:lnTo>
                  <a:lnTo>
                    <a:pt x="49" y="6"/>
                  </a:lnTo>
                  <a:lnTo>
                    <a:pt x="35" y="10"/>
                  </a:lnTo>
                  <a:lnTo>
                    <a:pt x="33" y="16"/>
                  </a:lnTo>
                  <a:lnTo>
                    <a:pt x="29" y="24"/>
                  </a:lnTo>
                  <a:lnTo>
                    <a:pt x="21" y="24"/>
                  </a:lnTo>
                  <a:lnTo>
                    <a:pt x="17" y="28"/>
                  </a:lnTo>
                  <a:lnTo>
                    <a:pt x="15" y="36"/>
                  </a:lnTo>
                  <a:lnTo>
                    <a:pt x="11" y="32"/>
                  </a:lnTo>
                  <a:lnTo>
                    <a:pt x="7" y="26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49" name="Freeform 198"/>
            <p:cNvSpPr/>
            <p:nvPr/>
          </p:nvSpPr>
          <p:spPr bwMode="auto">
            <a:xfrm>
              <a:off x="5065626" y="3349048"/>
              <a:ext cx="51890" cy="37169"/>
            </a:xfrm>
            <a:custGeom>
              <a:avLst/>
              <a:gdLst>
                <a:gd name="T0" fmla="*/ 2147483647 w 36"/>
                <a:gd name="T1" fmla="*/ 0 h 24"/>
                <a:gd name="T2" fmla="*/ 2147483647 w 36"/>
                <a:gd name="T3" fmla="*/ 2147483647 h 24"/>
                <a:gd name="T4" fmla="*/ 2147483647 w 36"/>
                <a:gd name="T5" fmla="*/ 2147483647 h 24"/>
                <a:gd name="T6" fmla="*/ 2147483647 w 36"/>
                <a:gd name="T7" fmla="*/ 2147483647 h 24"/>
                <a:gd name="T8" fmla="*/ 2147483647 w 36"/>
                <a:gd name="T9" fmla="*/ 2147483647 h 24"/>
                <a:gd name="T10" fmla="*/ 2147483647 w 36"/>
                <a:gd name="T11" fmla="*/ 2147483647 h 24"/>
                <a:gd name="T12" fmla="*/ 2147483647 w 36"/>
                <a:gd name="T13" fmla="*/ 2147483647 h 24"/>
                <a:gd name="T14" fmla="*/ 0 w 36"/>
                <a:gd name="T15" fmla="*/ 2147483647 h 24"/>
                <a:gd name="T16" fmla="*/ 0 w 36"/>
                <a:gd name="T17" fmla="*/ 2147483647 h 24"/>
                <a:gd name="T18" fmla="*/ 2147483647 w 36"/>
                <a:gd name="T19" fmla="*/ 2147483647 h 24"/>
                <a:gd name="T20" fmla="*/ 2147483647 w 36"/>
                <a:gd name="T21" fmla="*/ 0 h 24"/>
                <a:gd name="T22" fmla="*/ 2147483647 w 36"/>
                <a:gd name="T23" fmla="*/ 0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6"/>
                <a:gd name="T37" fmla="*/ 0 h 24"/>
                <a:gd name="T38" fmla="*/ 36 w 36"/>
                <a:gd name="T39" fmla="*/ 24 h 2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6" h="24">
                  <a:moveTo>
                    <a:pt x="26" y="0"/>
                  </a:moveTo>
                  <a:lnTo>
                    <a:pt x="36" y="4"/>
                  </a:lnTo>
                  <a:lnTo>
                    <a:pt x="36" y="16"/>
                  </a:lnTo>
                  <a:lnTo>
                    <a:pt x="30" y="20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0" y="16"/>
                  </a:lnTo>
                  <a:lnTo>
                    <a:pt x="0" y="2"/>
                  </a:lnTo>
                  <a:lnTo>
                    <a:pt x="8" y="2"/>
                  </a:lnTo>
                  <a:lnTo>
                    <a:pt x="12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50" name="Freeform 199"/>
            <p:cNvSpPr/>
            <p:nvPr/>
          </p:nvSpPr>
          <p:spPr bwMode="auto">
            <a:xfrm>
              <a:off x="5044870" y="3179136"/>
              <a:ext cx="207559" cy="126107"/>
            </a:xfrm>
            <a:custGeom>
              <a:avLst/>
              <a:gdLst>
                <a:gd name="T0" fmla="*/ 2147483647 w 142"/>
                <a:gd name="T1" fmla="*/ 2147483647 h 80"/>
                <a:gd name="T2" fmla="*/ 2147483647 w 142"/>
                <a:gd name="T3" fmla="*/ 2147483647 h 80"/>
                <a:gd name="T4" fmla="*/ 2147483647 w 142"/>
                <a:gd name="T5" fmla="*/ 2147483647 h 80"/>
                <a:gd name="T6" fmla="*/ 2147483647 w 142"/>
                <a:gd name="T7" fmla="*/ 2147483647 h 80"/>
                <a:gd name="T8" fmla="*/ 2147483647 w 142"/>
                <a:gd name="T9" fmla="*/ 2147483647 h 80"/>
                <a:gd name="T10" fmla="*/ 2147483647 w 142"/>
                <a:gd name="T11" fmla="*/ 2147483647 h 80"/>
                <a:gd name="T12" fmla="*/ 2147483647 w 142"/>
                <a:gd name="T13" fmla="*/ 2147483647 h 80"/>
                <a:gd name="T14" fmla="*/ 2147483647 w 142"/>
                <a:gd name="T15" fmla="*/ 2147483647 h 80"/>
                <a:gd name="T16" fmla="*/ 2147483647 w 142"/>
                <a:gd name="T17" fmla="*/ 2147483647 h 80"/>
                <a:gd name="T18" fmla="*/ 2147483647 w 142"/>
                <a:gd name="T19" fmla="*/ 2147483647 h 80"/>
                <a:gd name="T20" fmla="*/ 2147483647 w 142"/>
                <a:gd name="T21" fmla="*/ 2147483647 h 80"/>
                <a:gd name="T22" fmla="*/ 0 w 142"/>
                <a:gd name="T23" fmla="*/ 2147483647 h 80"/>
                <a:gd name="T24" fmla="*/ 2147483647 w 142"/>
                <a:gd name="T25" fmla="*/ 2147483647 h 80"/>
                <a:gd name="T26" fmla="*/ 2147483647 w 142"/>
                <a:gd name="T27" fmla="*/ 2147483647 h 80"/>
                <a:gd name="T28" fmla="*/ 2147483647 w 142"/>
                <a:gd name="T29" fmla="*/ 2147483647 h 80"/>
                <a:gd name="T30" fmla="*/ 2147483647 w 142"/>
                <a:gd name="T31" fmla="*/ 2147483647 h 80"/>
                <a:gd name="T32" fmla="*/ 2147483647 w 142"/>
                <a:gd name="T33" fmla="*/ 2147483647 h 80"/>
                <a:gd name="T34" fmla="*/ 2147483647 w 142"/>
                <a:gd name="T35" fmla="*/ 2147483647 h 80"/>
                <a:gd name="T36" fmla="*/ 2147483647 w 142"/>
                <a:gd name="T37" fmla="*/ 2147483647 h 80"/>
                <a:gd name="T38" fmla="*/ 2147483647 w 142"/>
                <a:gd name="T39" fmla="*/ 2147483647 h 80"/>
                <a:gd name="T40" fmla="*/ 2147483647 w 142"/>
                <a:gd name="T41" fmla="*/ 2147483647 h 80"/>
                <a:gd name="T42" fmla="*/ 2147483647 w 142"/>
                <a:gd name="T43" fmla="*/ 2147483647 h 80"/>
                <a:gd name="T44" fmla="*/ 2147483647 w 142"/>
                <a:gd name="T45" fmla="*/ 2147483647 h 80"/>
                <a:gd name="T46" fmla="*/ 2147483647 w 142"/>
                <a:gd name="T47" fmla="*/ 2147483647 h 80"/>
                <a:gd name="T48" fmla="*/ 2147483647 w 142"/>
                <a:gd name="T49" fmla="*/ 2147483647 h 80"/>
                <a:gd name="T50" fmla="*/ 2147483647 w 142"/>
                <a:gd name="T51" fmla="*/ 2147483647 h 80"/>
                <a:gd name="T52" fmla="*/ 2147483647 w 142"/>
                <a:gd name="T53" fmla="*/ 2147483647 h 80"/>
                <a:gd name="T54" fmla="*/ 2147483647 w 142"/>
                <a:gd name="T55" fmla="*/ 2147483647 h 80"/>
                <a:gd name="T56" fmla="*/ 2147483647 w 142"/>
                <a:gd name="T57" fmla="*/ 0 h 80"/>
                <a:gd name="T58" fmla="*/ 2147483647 w 142"/>
                <a:gd name="T59" fmla="*/ 2147483647 h 80"/>
                <a:gd name="T60" fmla="*/ 2147483647 w 142"/>
                <a:gd name="T61" fmla="*/ 2147483647 h 80"/>
                <a:gd name="T62" fmla="*/ 2147483647 w 142"/>
                <a:gd name="T63" fmla="*/ 2147483647 h 80"/>
                <a:gd name="T64" fmla="*/ 2147483647 w 142"/>
                <a:gd name="T65" fmla="*/ 2147483647 h 80"/>
                <a:gd name="T66" fmla="*/ 2147483647 w 142"/>
                <a:gd name="T67" fmla="*/ 2147483647 h 80"/>
                <a:gd name="T68" fmla="*/ 2147483647 w 142"/>
                <a:gd name="T69" fmla="*/ 2147483647 h 80"/>
                <a:gd name="T70" fmla="*/ 2147483647 w 142"/>
                <a:gd name="T71" fmla="*/ 2147483647 h 80"/>
                <a:gd name="T72" fmla="*/ 2147483647 w 142"/>
                <a:gd name="T73" fmla="*/ 2147483647 h 80"/>
                <a:gd name="T74" fmla="*/ 2147483647 w 142"/>
                <a:gd name="T75" fmla="*/ 2147483647 h 80"/>
                <a:gd name="T76" fmla="*/ 2147483647 w 142"/>
                <a:gd name="T77" fmla="*/ 2147483647 h 80"/>
                <a:gd name="T78" fmla="*/ 2147483647 w 142"/>
                <a:gd name="T79" fmla="*/ 2147483647 h 80"/>
                <a:gd name="T80" fmla="*/ 2147483647 w 142"/>
                <a:gd name="T81" fmla="*/ 2147483647 h 80"/>
                <a:gd name="T82" fmla="*/ 2147483647 w 142"/>
                <a:gd name="T83" fmla="*/ 2147483647 h 80"/>
                <a:gd name="T84" fmla="*/ 2147483647 w 142"/>
                <a:gd name="T85" fmla="*/ 2147483647 h 80"/>
                <a:gd name="T86" fmla="*/ 2147483647 w 142"/>
                <a:gd name="T87" fmla="*/ 2147483647 h 80"/>
                <a:gd name="T88" fmla="*/ 2147483647 w 142"/>
                <a:gd name="T89" fmla="*/ 2147483647 h 80"/>
                <a:gd name="T90" fmla="*/ 2147483647 w 142"/>
                <a:gd name="T91" fmla="*/ 2147483647 h 80"/>
                <a:gd name="T92" fmla="*/ 2147483647 w 142"/>
                <a:gd name="T93" fmla="*/ 2147483647 h 80"/>
                <a:gd name="T94" fmla="*/ 2147483647 w 142"/>
                <a:gd name="T95" fmla="*/ 2147483647 h 80"/>
                <a:gd name="T96" fmla="*/ 2147483647 w 142"/>
                <a:gd name="T97" fmla="*/ 2147483647 h 80"/>
                <a:gd name="T98" fmla="*/ 2147483647 w 142"/>
                <a:gd name="T99" fmla="*/ 2147483647 h 80"/>
                <a:gd name="T100" fmla="*/ 2147483647 w 142"/>
                <a:gd name="T101" fmla="*/ 2147483647 h 80"/>
                <a:gd name="T102" fmla="*/ 2147483647 w 142"/>
                <a:gd name="T103" fmla="*/ 2147483647 h 80"/>
                <a:gd name="T104" fmla="*/ 2147483647 w 142"/>
                <a:gd name="T105" fmla="*/ 2147483647 h 80"/>
                <a:gd name="T106" fmla="*/ 2147483647 w 142"/>
                <a:gd name="T107" fmla="*/ 2147483647 h 80"/>
                <a:gd name="T108" fmla="*/ 2147483647 w 142"/>
                <a:gd name="T109" fmla="*/ 2147483647 h 80"/>
                <a:gd name="T110" fmla="*/ 2147483647 w 142"/>
                <a:gd name="T111" fmla="*/ 2147483647 h 80"/>
                <a:gd name="T112" fmla="*/ 2147483647 w 142"/>
                <a:gd name="T113" fmla="*/ 2147483647 h 80"/>
                <a:gd name="T114" fmla="*/ 2147483647 w 142"/>
                <a:gd name="T115" fmla="*/ 2147483647 h 80"/>
                <a:gd name="T116" fmla="*/ 2147483647 w 142"/>
                <a:gd name="T117" fmla="*/ 2147483647 h 80"/>
                <a:gd name="T118" fmla="*/ 2147483647 w 142"/>
                <a:gd name="T119" fmla="*/ 2147483647 h 80"/>
                <a:gd name="T120" fmla="*/ 2147483647 w 142"/>
                <a:gd name="T121" fmla="*/ 2147483647 h 80"/>
                <a:gd name="T122" fmla="*/ 2147483647 w 142"/>
                <a:gd name="T123" fmla="*/ 2147483647 h 8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42"/>
                <a:gd name="T187" fmla="*/ 0 h 80"/>
                <a:gd name="T188" fmla="*/ 142 w 142"/>
                <a:gd name="T189" fmla="*/ 80 h 8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42" h="80">
                  <a:moveTo>
                    <a:pt x="36" y="68"/>
                  </a:moveTo>
                  <a:lnTo>
                    <a:pt x="28" y="64"/>
                  </a:lnTo>
                  <a:lnTo>
                    <a:pt x="26" y="64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4" y="52"/>
                  </a:lnTo>
                  <a:lnTo>
                    <a:pt x="14" y="48"/>
                  </a:lnTo>
                  <a:lnTo>
                    <a:pt x="10" y="46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28" y="12"/>
                  </a:lnTo>
                  <a:lnTo>
                    <a:pt x="32" y="10"/>
                  </a:lnTo>
                  <a:lnTo>
                    <a:pt x="36" y="8"/>
                  </a:lnTo>
                  <a:lnTo>
                    <a:pt x="38" y="2"/>
                  </a:lnTo>
                  <a:lnTo>
                    <a:pt x="56" y="6"/>
                  </a:lnTo>
                  <a:lnTo>
                    <a:pt x="70" y="10"/>
                  </a:lnTo>
                  <a:lnTo>
                    <a:pt x="76" y="8"/>
                  </a:lnTo>
                  <a:lnTo>
                    <a:pt x="80" y="6"/>
                  </a:lnTo>
                  <a:lnTo>
                    <a:pt x="86" y="2"/>
                  </a:lnTo>
                  <a:lnTo>
                    <a:pt x="92" y="0"/>
                  </a:lnTo>
                  <a:lnTo>
                    <a:pt x="100" y="2"/>
                  </a:lnTo>
                  <a:lnTo>
                    <a:pt x="106" y="8"/>
                  </a:lnTo>
                  <a:lnTo>
                    <a:pt x="108" y="12"/>
                  </a:lnTo>
                  <a:lnTo>
                    <a:pt x="112" y="20"/>
                  </a:lnTo>
                  <a:lnTo>
                    <a:pt x="116" y="36"/>
                  </a:lnTo>
                  <a:lnTo>
                    <a:pt x="118" y="44"/>
                  </a:lnTo>
                  <a:lnTo>
                    <a:pt x="120" y="50"/>
                  </a:lnTo>
                  <a:lnTo>
                    <a:pt x="128" y="46"/>
                  </a:lnTo>
                  <a:lnTo>
                    <a:pt x="136" y="44"/>
                  </a:lnTo>
                  <a:lnTo>
                    <a:pt x="140" y="46"/>
                  </a:lnTo>
                  <a:lnTo>
                    <a:pt x="142" y="50"/>
                  </a:lnTo>
                  <a:lnTo>
                    <a:pt x="142" y="54"/>
                  </a:lnTo>
                  <a:lnTo>
                    <a:pt x="140" y="56"/>
                  </a:lnTo>
                  <a:lnTo>
                    <a:pt x="138" y="56"/>
                  </a:lnTo>
                  <a:lnTo>
                    <a:pt x="132" y="56"/>
                  </a:lnTo>
                  <a:lnTo>
                    <a:pt x="130" y="68"/>
                  </a:lnTo>
                  <a:lnTo>
                    <a:pt x="126" y="80"/>
                  </a:lnTo>
                  <a:lnTo>
                    <a:pt x="116" y="74"/>
                  </a:lnTo>
                  <a:lnTo>
                    <a:pt x="110" y="72"/>
                  </a:lnTo>
                  <a:lnTo>
                    <a:pt x="106" y="72"/>
                  </a:lnTo>
                  <a:lnTo>
                    <a:pt x="100" y="74"/>
                  </a:lnTo>
                  <a:lnTo>
                    <a:pt x="96" y="76"/>
                  </a:lnTo>
                  <a:lnTo>
                    <a:pt x="92" y="80"/>
                  </a:lnTo>
                  <a:lnTo>
                    <a:pt x="86" y="80"/>
                  </a:lnTo>
                  <a:lnTo>
                    <a:pt x="64" y="80"/>
                  </a:lnTo>
                  <a:lnTo>
                    <a:pt x="60" y="78"/>
                  </a:lnTo>
                  <a:lnTo>
                    <a:pt x="54" y="78"/>
                  </a:lnTo>
                  <a:lnTo>
                    <a:pt x="50" y="78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2" y="72"/>
                  </a:lnTo>
                  <a:lnTo>
                    <a:pt x="36" y="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51" name="Freeform 200"/>
            <p:cNvSpPr/>
            <p:nvPr/>
          </p:nvSpPr>
          <p:spPr bwMode="auto">
            <a:xfrm>
              <a:off x="5016043" y="3232233"/>
              <a:ext cx="99168" cy="122125"/>
            </a:xfrm>
            <a:custGeom>
              <a:avLst/>
              <a:gdLst>
                <a:gd name="T0" fmla="*/ 2147483647 w 68"/>
                <a:gd name="T1" fmla="*/ 2147483647 h 76"/>
                <a:gd name="T2" fmla="*/ 2147483647 w 68"/>
                <a:gd name="T3" fmla="*/ 2147483647 h 76"/>
                <a:gd name="T4" fmla="*/ 2147483647 w 68"/>
                <a:gd name="T5" fmla="*/ 0 h 76"/>
                <a:gd name="T6" fmla="*/ 2147483647 w 68"/>
                <a:gd name="T7" fmla="*/ 2147483647 h 76"/>
                <a:gd name="T8" fmla="*/ 2147483647 w 68"/>
                <a:gd name="T9" fmla="*/ 2147483647 h 76"/>
                <a:gd name="T10" fmla="*/ 2147483647 w 68"/>
                <a:gd name="T11" fmla="*/ 2147483647 h 76"/>
                <a:gd name="T12" fmla="*/ 2147483647 w 68"/>
                <a:gd name="T13" fmla="*/ 2147483647 h 76"/>
                <a:gd name="T14" fmla="*/ 2147483647 w 68"/>
                <a:gd name="T15" fmla="*/ 2147483647 h 76"/>
                <a:gd name="T16" fmla="*/ 2147483647 w 68"/>
                <a:gd name="T17" fmla="*/ 2147483647 h 76"/>
                <a:gd name="T18" fmla="*/ 2147483647 w 68"/>
                <a:gd name="T19" fmla="*/ 2147483647 h 76"/>
                <a:gd name="T20" fmla="*/ 2147483647 w 68"/>
                <a:gd name="T21" fmla="*/ 2147483647 h 76"/>
                <a:gd name="T22" fmla="*/ 2147483647 w 68"/>
                <a:gd name="T23" fmla="*/ 2147483647 h 76"/>
                <a:gd name="T24" fmla="*/ 2147483647 w 68"/>
                <a:gd name="T25" fmla="*/ 2147483647 h 76"/>
                <a:gd name="T26" fmla="*/ 2147483647 w 68"/>
                <a:gd name="T27" fmla="*/ 2147483647 h 76"/>
                <a:gd name="T28" fmla="*/ 2147483647 w 68"/>
                <a:gd name="T29" fmla="*/ 2147483647 h 76"/>
                <a:gd name="T30" fmla="*/ 2147483647 w 68"/>
                <a:gd name="T31" fmla="*/ 2147483647 h 76"/>
                <a:gd name="T32" fmla="*/ 2147483647 w 68"/>
                <a:gd name="T33" fmla="*/ 2147483647 h 76"/>
                <a:gd name="T34" fmla="*/ 2147483647 w 68"/>
                <a:gd name="T35" fmla="*/ 2147483647 h 76"/>
                <a:gd name="T36" fmla="*/ 2147483647 w 68"/>
                <a:gd name="T37" fmla="*/ 2147483647 h 76"/>
                <a:gd name="T38" fmla="*/ 2147483647 w 68"/>
                <a:gd name="T39" fmla="*/ 2147483647 h 76"/>
                <a:gd name="T40" fmla="*/ 2147483647 w 68"/>
                <a:gd name="T41" fmla="*/ 2147483647 h 76"/>
                <a:gd name="T42" fmla="*/ 2147483647 w 68"/>
                <a:gd name="T43" fmla="*/ 2147483647 h 76"/>
                <a:gd name="T44" fmla="*/ 2147483647 w 68"/>
                <a:gd name="T45" fmla="*/ 2147483647 h 76"/>
                <a:gd name="T46" fmla="*/ 2147483647 w 68"/>
                <a:gd name="T47" fmla="*/ 2147483647 h 76"/>
                <a:gd name="T48" fmla="*/ 2147483647 w 68"/>
                <a:gd name="T49" fmla="*/ 2147483647 h 76"/>
                <a:gd name="T50" fmla="*/ 2147483647 w 68"/>
                <a:gd name="T51" fmla="*/ 2147483647 h 76"/>
                <a:gd name="T52" fmla="*/ 2147483647 w 68"/>
                <a:gd name="T53" fmla="*/ 2147483647 h 76"/>
                <a:gd name="T54" fmla="*/ 2147483647 w 68"/>
                <a:gd name="T55" fmla="*/ 2147483647 h 76"/>
                <a:gd name="T56" fmla="*/ 2147483647 w 68"/>
                <a:gd name="T57" fmla="*/ 2147483647 h 76"/>
                <a:gd name="T58" fmla="*/ 0 w 68"/>
                <a:gd name="T59" fmla="*/ 2147483647 h 76"/>
                <a:gd name="T60" fmla="*/ 2147483647 w 68"/>
                <a:gd name="T61" fmla="*/ 2147483647 h 76"/>
                <a:gd name="T62" fmla="*/ 2147483647 w 68"/>
                <a:gd name="T63" fmla="*/ 2147483647 h 76"/>
                <a:gd name="T64" fmla="*/ 2147483647 w 68"/>
                <a:gd name="T65" fmla="*/ 2147483647 h 76"/>
                <a:gd name="T66" fmla="*/ 2147483647 w 68"/>
                <a:gd name="T67" fmla="*/ 2147483647 h 76"/>
                <a:gd name="T68" fmla="*/ 2147483647 w 68"/>
                <a:gd name="T69" fmla="*/ 2147483647 h 76"/>
                <a:gd name="T70" fmla="*/ 2147483647 w 68"/>
                <a:gd name="T71" fmla="*/ 2147483647 h 76"/>
                <a:gd name="T72" fmla="*/ 2147483647 w 68"/>
                <a:gd name="T73" fmla="*/ 2147483647 h 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76"/>
                <a:gd name="T113" fmla="*/ 68 w 68"/>
                <a:gd name="T114" fmla="*/ 76 h 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76">
                  <a:moveTo>
                    <a:pt x="2" y="8"/>
                  </a:moveTo>
                  <a:lnTo>
                    <a:pt x="6" y="6"/>
                  </a:lnTo>
                  <a:lnTo>
                    <a:pt x="16" y="0"/>
                  </a:lnTo>
                  <a:lnTo>
                    <a:pt x="20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2" y="28"/>
                  </a:lnTo>
                  <a:lnTo>
                    <a:pt x="48" y="30"/>
                  </a:lnTo>
                  <a:lnTo>
                    <a:pt x="56" y="34"/>
                  </a:lnTo>
                  <a:lnTo>
                    <a:pt x="62" y="38"/>
                  </a:lnTo>
                  <a:lnTo>
                    <a:pt x="62" y="44"/>
                  </a:lnTo>
                  <a:lnTo>
                    <a:pt x="64" y="48"/>
                  </a:lnTo>
                  <a:lnTo>
                    <a:pt x="68" y="56"/>
                  </a:lnTo>
                  <a:lnTo>
                    <a:pt x="64" y="62"/>
                  </a:lnTo>
                  <a:lnTo>
                    <a:pt x="60" y="70"/>
                  </a:lnTo>
                  <a:lnTo>
                    <a:pt x="60" y="74"/>
                  </a:lnTo>
                  <a:lnTo>
                    <a:pt x="46" y="74"/>
                  </a:lnTo>
                  <a:lnTo>
                    <a:pt x="42" y="76"/>
                  </a:lnTo>
                  <a:lnTo>
                    <a:pt x="34" y="76"/>
                  </a:lnTo>
                  <a:lnTo>
                    <a:pt x="26" y="68"/>
                  </a:lnTo>
                  <a:lnTo>
                    <a:pt x="18" y="68"/>
                  </a:lnTo>
                  <a:lnTo>
                    <a:pt x="18" y="70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0" y="66"/>
                  </a:lnTo>
                  <a:lnTo>
                    <a:pt x="0" y="60"/>
                  </a:lnTo>
                  <a:lnTo>
                    <a:pt x="4" y="52"/>
                  </a:lnTo>
                  <a:lnTo>
                    <a:pt x="12" y="50"/>
                  </a:lnTo>
                  <a:lnTo>
                    <a:pt x="14" y="44"/>
                  </a:lnTo>
                  <a:lnTo>
                    <a:pt x="8" y="38"/>
                  </a:lnTo>
                  <a:lnTo>
                    <a:pt x="6" y="28"/>
                  </a:lnTo>
                  <a:lnTo>
                    <a:pt x="8" y="22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52" name="Freeform 201"/>
            <p:cNvSpPr/>
            <p:nvPr/>
          </p:nvSpPr>
          <p:spPr bwMode="auto">
            <a:xfrm>
              <a:off x="5103679" y="3291968"/>
              <a:ext cx="127995" cy="80974"/>
            </a:xfrm>
            <a:custGeom>
              <a:avLst/>
              <a:gdLst>
                <a:gd name="T0" fmla="*/ 2147483647 w 88"/>
                <a:gd name="T1" fmla="*/ 2147483647 h 52"/>
                <a:gd name="T2" fmla="*/ 2147483647 w 88"/>
                <a:gd name="T3" fmla="*/ 2147483647 h 52"/>
                <a:gd name="T4" fmla="*/ 2147483647 w 88"/>
                <a:gd name="T5" fmla="*/ 2147483647 h 52"/>
                <a:gd name="T6" fmla="*/ 0 w 88"/>
                <a:gd name="T7" fmla="*/ 2147483647 h 52"/>
                <a:gd name="T8" fmla="*/ 2147483647 w 88"/>
                <a:gd name="T9" fmla="*/ 2147483647 h 52"/>
                <a:gd name="T10" fmla="*/ 2147483647 w 88"/>
                <a:gd name="T11" fmla="*/ 2147483647 h 52"/>
                <a:gd name="T12" fmla="*/ 2147483647 w 88"/>
                <a:gd name="T13" fmla="*/ 2147483647 h 52"/>
                <a:gd name="T14" fmla="*/ 2147483647 w 88"/>
                <a:gd name="T15" fmla="*/ 2147483647 h 52"/>
                <a:gd name="T16" fmla="*/ 2147483647 w 88"/>
                <a:gd name="T17" fmla="*/ 2147483647 h 52"/>
                <a:gd name="T18" fmla="*/ 2147483647 w 88"/>
                <a:gd name="T19" fmla="*/ 2147483647 h 52"/>
                <a:gd name="T20" fmla="*/ 2147483647 w 88"/>
                <a:gd name="T21" fmla="*/ 2147483647 h 52"/>
                <a:gd name="T22" fmla="*/ 2147483647 w 88"/>
                <a:gd name="T23" fmla="*/ 2147483647 h 52"/>
                <a:gd name="T24" fmla="*/ 2147483647 w 88"/>
                <a:gd name="T25" fmla="*/ 2147483647 h 52"/>
                <a:gd name="T26" fmla="*/ 2147483647 w 88"/>
                <a:gd name="T27" fmla="*/ 2147483647 h 52"/>
                <a:gd name="T28" fmla="*/ 2147483647 w 88"/>
                <a:gd name="T29" fmla="*/ 2147483647 h 52"/>
                <a:gd name="T30" fmla="*/ 2147483647 w 88"/>
                <a:gd name="T31" fmla="*/ 2147483647 h 52"/>
                <a:gd name="T32" fmla="*/ 2147483647 w 88"/>
                <a:gd name="T33" fmla="*/ 2147483647 h 52"/>
                <a:gd name="T34" fmla="*/ 2147483647 w 88"/>
                <a:gd name="T35" fmla="*/ 2147483647 h 52"/>
                <a:gd name="T36" fmla="*/ 2147483647 w 88"/>
                <a:gd name="T37" fmla="*/ 2147483647 h 52"/>
                <a:gd name="T38" fmla="*/ 2147483647 w 88"/>
                <a:gd name="T39" fmla="*/ 2147483647 h 52"/>
                <a:gd name="T40" fmla="*/ 2147483647 w 88"/>
                <a:gd name="T41" fmla="*/ 2147483647 h 52"/>
                <a:gd name="T42" fmla="*/ 2147483647 w 88"/>
                <a:gd name="T43" fmla="*/ 0 h 52"/>
                <a:gd name="T44" fmla="*/ 2147483647 w 88"/>
                <a:gd name="T45" fmla="*/ 0 h 52"/>
                <a:gd name="T46" fmla="*/ 2147483647 w 88"/>
                <a:gd name="T47" fmla="*/ 2147483647 h 52"/>
                <a:gd name="T48" fmla="*/ 2147483647 w 88"/>
                <a:gd name="T49" fmla="*/ 2147483647 h 52"/>
                <a:gd name="T50" fmla="*/ 2147483647 w 88"/>
                <a:gd name="T51" fmla="*/ 2147483647 h 52"/>
                <a:gd name="T52" fmla="*/ 2147483647 w 88"/>
                <a:gd name="T53" fmla="*/ 2147483647 h 52"/>
                <a:gd name="T54" fmla="*/ 2147483647 w 88"/>
                <a:gd name="T55" fmla="*/ 2147483647 h 52"/>
                <a:gd name="T56" fmla="*/ 2147483647 w 88"/>
                <a:gd name="T57" fmla="*/ 2147483647 h 52"/>
                <a:gd name="T58" fmla="*/ 2147483647 w 88"/>
                <a:gd name="T59" fmla="*/ 2147483647 h 52"/>
                <a:gd name="T60" fmla="*/ 2147483647 w 88"/>
                <a:gd name="T61" fmla="*/ 2147483647 h 52"/>
                <a:gd name="T62" fmla="*/ 2147483647 w 88"/>
                <a:gd name="T63" fmla="*/ 2147483647 h 52"/>
                <a:gd name="T64" fmla="*/ 2147483647 w 88"/>
                <a:gd name="T65" fmla="*/ 2147483647 h 52"/>
                <a:gd name="T66" fmla="*/ 2147483647 w 88"/>
                <a:gd name="T67" fmla="*/ 2147483647 h 52"/>
                <a:gd name="T68" fmla="*/ 2147483647 w 88"/>
                <a:gd name="T69" fmla="*/ 2147483647 h 52"/>
                <a:gd name="T70" fmla="*/ 2147483647 w 88"/>
                <a:gd name="T71" fmla="*/ 2147483647 h 52"/>
                <a:gd name="T72" fmla="*/ 2147483647 w 88"/>
                <a:gd name="T73" fmla="*/ 2147483647 h 52"/>
                <a:gd name="T74" fmla="*/ 2147483647 w 88"/>
                <a:gd name="T75" fmla="*/ 2147483647 h 52"/>
                <a:gd name="T76" fmla="*/ 2147483647 w 88"/>
                <a:gd name="T77" fmla="*/ 2147483647 h 52"/>
                <a:gd name="T78" fmla="*/ 2147483647 w 88"/>
                <a:gd name="T79" fmla="*/ 2147483647 h 52"/>
                <a:gd name="T80" fmla="*/ 2147483647 w 88"/>
                <a:gd name="T81" fmla="*/ 2147483647 h 52"/>
                <a:gd name="T82" fmla="*/ 2147483647 w 88"/>
                <a:gd name="T83" fmla="*/ 2147483647 h 52"/>
                <a:gd name="T84" fmla="*/ 2147483647 w 88"/>
                <a:gd name="T85" fmla="*/ 2147483647 h 52"/>
                <a:gd name="T86" fmla="*/ 2147483647 w 88"/>
                <a:gd name="T87" fmla="*/ 2147483647 h 52"/>
                <a:gd name="T88" fmla="*/ 2147483647 w 88"/>
                <a:gd name="T89" fmla="*/ 2147483647 h 52"/>
                <a:gd name="T90" fmla="*/ 2147483647 w 88"/>
                <a:gd name="T91" fmla="*/ 2147483647 h 52"/>
                <a:gd name="T92" fmla="*/ 2147483647 w 88"/>
                <a:gd name="T93" fmla="*/ 2147483647 h 5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52"/>
                <a:gd name="T143" fmla="*/ 88 w 88"/>
                <a:gd name="T144" fmla="*/ 52 h 5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52">
                  <a:moveTo>
                    <a:pt x="10" y="48"/>
                  </a:moveTo>
                  <a:lnTo>
                    <a:pt x="8" y="40"/>
                  </a:lnTo>
                  <a:lnTo>
                    <a:pt x="6" y="38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4" y="12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20" y="6"/>
                  </a:lnTo>
                  <a:lnTo>
                    <a:pt x="24" y="8"/>
                  </a:lnTo>
                  <a:lnTo>
                    <a:pt x="46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60" y="2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6" y="2"/>
                  </a:lnTo>
                  <a:lnTo>
                    <a:pt x="86" y="8"/>
                  </a:lnTo>
                  <a:lnTo>
                    <a:pt x="84" y="14"/>
                  </a:lnTo>
                  <a:lnTo>
                    <a:pt x="84" y="22"/>
                  </a:lnTo>
                  <a:lnTo>
                    <a:pt x="84" y="30"/>
                  </a:lnTo>
                  <a:lnTo>
                    <a:pt x="88" y="38"/>
                  </a:lnTo>
                  <a:lnTo>
                    <a:pt x="70" y="40"/>
                  </a:lnTo>
                  <a:lnTo>
                    <a:pt x="64" y="42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6"/>
                  </a:lnTo>
                  <a:lnTo>
                    <a:pt x="56" y="50"/>
                  </a:lnTo>
                  <a:lnTo>
                    <a:pt x="52" y="50"/>
                  </a:lnTo>
                  <a:lnTo>
                    <a:pt x="50" y="52"/>
                  </a:lnTo>
                  <a:lnTo>
                    <a:pt x="48" y="52"/>
                  </a:lnTo>
                  <a:lnTo>
                    <a:pt x="42" y="52"/>
                  </a:lnTo>
                  <a:lnTo>
                    <a:pt x="38" y="50"/>
                  </a:lnTo>
                  <a:lnTo>
                    <a:pt x="36" y="48"/>
                  </a:lnTo>
                  <a:lnTo>
                    <a:pt x="32" y="46"/>
                  </a:lnTo>
                  <a:lnTo>
                    <a:pt x="26" y="48"/>
                  </a:lnTo>
                  <a:lnTo>
                    <a:pt x="20" y="50"/>
                  </a:lnTo>
                  <a:lnTo>
                    <a:pt x="14" y="50"/>
                  </a:lnTo>
                  <a:lnTo>
                    <a:pt x="10" y="50"/>
                  </a:lnTo>
                  <a:lnTo>
                    <a:pt x="10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53" name="Freeform 202"/>
            <p:cNvSpPr/>
            <p:nvPr/>
          </p:nvSpPr>
          <p:spPr bwMode="auto">
            <a:xfrm>
              <a:off x="4828085" y="2986656"/>
              <a:ext cx="18450" cy="5310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2147483647 h 4"/>
                <a:gd name="T4" fmla="*/ 2147483647 w 14"/>
                <a:gd name="T5" fmla="*/ 2147483647 h 4"/>
                <a:gd name="T6" fmla="*/ 2147483647 w 14"/>
                <a:gd name="T7" fmla="*/ 2147483647 h 4"/>
                <a:gd name="T8" fmla="*/ 2147483647 w 14"/>
                <a:gd name="T9" fmla="*/ 0 h 4"/>
                <a:gd name="T10" fmla="*/ 2147483647 w 14"/>
                <a:gd name="T11" fmla="*/ 0 h 4"/>
                <a:gd name="T12" fmla="*/ 0 w 14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4"/>
                <a:gd name="T23" fmla="*/ 14 w 14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4">
                  <a:moveTo>
                    <a:pt x="0" y="2"/>
                  </a:moveTo>
                  <a:lnTo>
                    <a:pt x="6" y="4"/>
                  </a:lnTo>
                  <a:lnTo>
                    <a:pt x="8" y="4"/>
                  </a:lnTo>
                  <a:lnTo>
                    <a:pt x="14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54" name="Freeform 203"/>
            <p:cNvSpPr/>
            <p:nvPr/>
          </p:nvSpPr>
          <p:spPr bwMode="auto">
            <a:xfrm>
              <a:off x="4649354" y="3337101"/>
              <a:ext cx="21909" cy="11947"/>
            </a:xfrm>
            <a:custGeom>
              <a:avLst/>
              <a:gdLst>
                <a:gd name="T0" fmla="*/ 2147483647 w 16"/>
                <a:gd name="T1" fmla="*/ 2147483647 h 8"/>
                <a:gd name="T2" fmla="*/ 2147483647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2147483647 h 8"/>
                <a:gd name="T10" fmla="*/ 0 w 16"/>
                <a:gd name="T11" fmla="*/ 2147483647 h 8"/>
                <a:gd name="T12" fmla="*/ 2147483647 w 16"/>
                <a:gd name="T13" fmla="*/ 0 h 8"/>
                <a:gd name="T14" fmla="*/ 2147483647 w 16"/>
                <a:gd name="T15" fmla="*/ 0 h 8"/>
                <a:gd name="T16" fmla="*/ 2147483647 w 16"/>
                <a:gd name="T17" fmla="*/ 0 h 8"/>
                <a:gd name="T18" fmla="*/ 2147483647 w 16"/>
                <a:gd name="T19" fmla="*/ 2147483647 h 8"/>
                <a:gd name="T20" fmla="*/ 2147483647 w 16"/>
                <a:gd name="T21" fmla="*/ 2147483647 h 8"/>
                <a:gd name="T22" fmla="*/ 2147483647 w 16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8"/>
                <a:gd name="T38" fmla="*/ 16 w 16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8">
                  <a:moveTo>
                    <a:pt x="14" y="4"/>
                  </a:moveTo>
                  <a:lnTo>
                    <a:pt x="12" y="6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6" y="6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55" name="Freeform 204"/>
            <p:cNvSpPr/>
            <p:nvPr/>
          </p:nvSpPr>
          <p:spPr bwMode="auto">
            <a:xfrm>
              <a:off x="4739296" y="3122056"/>
              <a:ext cx="17296" cy="25221"/>
            </a:xfrm>
            <a:custGeom>
              <a:avLst/>
              <a:gdLst>
                <a:gd name="T0" fmla="*/ 2147483647 w 12"/>
                <a:gd name="T1" fmla="*/ 0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0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2147483647 w 12"/>
                <a:gd name="T23" fmla="*/ 0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6"/>
                <a:gd name="T38" fmla="*/ 12 w 12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6">
                  <a:moveTo>
                    <a:pt x="8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56" name="Freeform 206"/>
            <p:cNvSpPr/>
            <p:nvPr/>
          </p:nvSpPr>
          <p:spPr bwMode="auto">
            <a:xfrm>
              <a:off x="5416170" y="3641085"/>
              <a:ext cx="485460" cy="471243"/>
            </a:xfrm>
            <a:custGeom>
              <a:avLst/>
              <a:gdLst>
                <a:gd name="T0" fmla="*/ 2147483647 w 332"/>
                <a:gd name="T1" fmla="*/ 2147483647 h 298"/>
                <a:gd name="T2" fmla="*/ 2147483647 w 332"/>
                <a:gd name="T3" fmla="*/ 2147483647 h 298"/>
                <a:gd name="T4" fmla="*/ 2147483647 w 332"/>
                <a:gd name="T5" fmla="*/ 2147483647 h 298"/>
                <a:gd name="T6" fmla="*/ 2147483647 w 332"/>
                <a:gd name="T7" fmla="*/ 2147483647 h 298"/>
                <a:gd name="T8" fmla="*/ 2147483647 w 332"/>
                <a:gd name="T9" fmla="*/ 2147483647 h 298"/>
                <a:gd name="T10" fmla="*/ 2147483647 w 332"/>
                <a:gd name="T11" fmla="*/ 2147483647 h 298"/>
                <a:gd name="T12" fmla="*/ 2147483647 w 332"/>
                <a:gd name="T13" fmla="*/ 2147483647 h 298"/>
                <a:gd name="T14" fmla="*/ 2147483647 w 332"/>
                <a:gd name="T15" fmla="*/ 2147483647 h 298"/>
                <a:gd name="T16" fmla="*/ 2147483647 w 332"/>
                <a:gd name="T17" fmla="*/ 2147483647 h 298"/>
                <a:gd name="T18" fmla="*/ 2147483647 w 332"/>
                <a:gd name="T19" fmla="*/ 2147483647 h 298"/>
                <a:gd name="T20" fmla="*/ 2147483647 w 332"/>
                <a:gd name="T21" fmla="*/ 2147483647 h 298"/>
                <a:gd name="T22" fmla="*/ 2147483647 w 332"/>
                <a:gd name="T23" fmla="*/ 2147483647 h 298"/>
                <a:gd name="T24" fmla="*/ 2147483647 w 332"/>
                <a:gd name="T25" fmla="*/ 2147483647 h 298"/>
                <a:gd name="T26" fmla="*/ 2147483647 w 332"/>
                <a:gd name="T27" fmla="*/ 2147483647 h 298"/>
                <a:gd name="T28" fmla="*/ 2147483647 w 332"/>
                <a:gd name="T29" fmla="*/ 2147483647 h 298"/>
                <a:gd name="T30" fmla="*/ 2147483647 w 332"/>
                <a:gd name="T31" fmla="*/ 2147483647 h 298"/>
                <a:gd name="T32" fmla="*/ 2147483647 w 332"/>
                <a:gd name="T33" fmla="*/ 2147483647 h 298"/>
                <a:gd name="T34" fmla="*/ 2147483647 w 332"/>
                <a:gd name="T35" fmla="*/ 2147483647 h 298"/>
                <a:gd name="T36" fmla="*/ 2147483647 w 332"/>
                <a:gd name="T37" fmla="*/ 2147483647 h 298"/>
                <a:gd name="T38" fmla="*/ 2147483647 w 332"/>
                <a:gd name="T39" fmla="*/ 2147483647 h 298"/>
                <a:gd name="T40" fmla="*/ 2147483647 w 332"/>
                <a:gd name="T41" fmla="*/ 2147483647 h 298"/>
                <a:gd name="T42" fmla="*/ 2147483647 w 332"/>
                <a:gd name="T43" fmla="*/ 2147483647 h 298"/>
                <a:gd name="T44" fmla="*/ 2147483647 w 332"/>
                <a:gd name="T45" fmla="*/ 2147483647 h 298"/>
                <a:gd name="T46" fmla="*/ 2147483647 w 332"/>
                <a:gd name="T47" fmla="*/ 2147483647 h 298"/>
                <a:gd name="T48" fmla="*/ 2147483647 w 332"/>
                <a:gd name="T49" fmla="*/ 2147483647 h 298"/>
                <a:gd name="T50" fmla="*/ 2147483647 w 332"/>
                <a:gd name="T51" fmla="*/ 2147483647 h 298"/>
                <a:gd name="T52" fmla="*/ 2147483647 w 332"/>
                <a:gd name="T53" fmla="*/ 2147483647 h 298"/>
                <a:gd name="T54" fmla="*/ 2147483647 w 332"/>
                <a:gd name="T55" fmla="*/ 2147483647 h 298"/>
                <a:gd name="T56" fmla="*/ 2147483647 w 332"/>
                <a:gd name="T57" fmla="*/ 2147483647 h 298"/>
                <a:gd name="T58" fmla="*/ 2147483647 w 332"/>
                <a:gd name="T59" fmla="*/ 2147483647 h 298"/>
                <a:gd name="T60" fmla="*/ 2147483647 w 332"/>
                <a:gd name="T61" fmla="*/ 2147483647 h 298"/>
                <a:gd name="T62" fmla="*/ 2147483647 w 332"/>
                <a:gd name="T63" fmla="*/ 0 h 298"/>
                <a:gd name="T64" fmla="*/ 2147483647 w 332"/>
                <a:gd name="T65" fmla="*/ 2147483647 h 298"/>
                <a:gd name="T66" fmla="*/ 2147483647 w 332"/>
                <a:gd name="T67" fmla="*/ 2147483647 h 298"/>
                <a:gd name="T68" fmla="*/ 2147483647 w 332"/>
                <a:gd name="T69" fmla="*/ 2147483647 h 298"/>
                <a:gd name="T70" fmla="*/ 2147483647 w 332"/>
                <a:gd name="T71" fmla="*/ 2147483647 h 298"/>
                <a:gd name="T72" fmla="*/ 2147483647 w 332"/>
                <a:gd name="T73" fmla="*/ 2147483647 h 298"/>
                <a:gd name="T74" fmla="*/ 2147483647 w 332"/>
                <a:gd name="T75" fmla="*/ 2147483647 h 29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32"/>
                <a:gd name="T115" fmla="*/ 0 h 298"/>
                <a:gd name="T116" fmla="*/ 332 w 332"/>
                <a:gd name="T117" fmla="*/ 298 h 29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32" h="298">
                  <a:moveTo>
                    <a:pt x="222" y="62"/>
                  </a:moveTo>
                  <a:lnTo>
                    <a:pt x="224" y="72"/>
                  </a:lnTo>
                  <a:lnTo>
                    <a:pt x="226" y="78"/>
                  </a:lnTo>
                  <a:lnTo>
                    <a:pt x="230" y="80"/>
                  </a:lnTo>
                  <a:lnTo>
                    <a:pt x="234" y="84"/>
                  </a:lnTo>
                  <a:lnTo>
                    <a:pt x="236" y="88"/>
                  </a:lnTo>
                  <a:lnTo>
                    <a:pt x="242" y="96"/>
                  </a:lnTo>
                  <a:lnTo>
                    <a:pt x="244" y="102"/>
                  </a:lnTo>
                  <a:lnTo>
                    <a:pt x="248" y="110"/>
                  </a:lnTo>
                  <a:lnTo>
                    <a:pt x="254" y="118"/>
                  </a:lnTo>
                  <a:lnTo>
                    <a:pt x="258" y="126"/>
                  </a:lnTo>
                  <a:lnTo>
                    <a:pt x="260" y="130"/>
                  </a:lnTo>
                  <a:lnTo>
                    <a:pt x="258" y="136"/>
                  </a:lnTo>
                  <a:lnTo>
                    <a:pt x="268" y="144"/>
                  </a:lnTo>
                  <a:lnTo>
                    <a:pt x="280" y="148"/>
                  </a:lnTo>
                  <a:lnTo>
                    <a:pt x="280" y="156"/>
                  </a:lnTo>
                  <a:lnTo>
                    <a:pt x="324" y="158"/>
                  </a:lnTo>
                  <a:lnTo>
                    <a:pt x="332" y="164"/>
                  </a:lnTo>
                  <a:lnTo>
                    <a:pt x="332" y="198"/>
                  </a:lnTo>
                  <a:lnTo>
                    <a:pt x="282" y="242"/>
                  </a:lnTo>
                  <a:lnTo>
                    <a:pt x="234" y="254"/>
                  </a:lnTo>
                  <a:lnTo>
                    <a:pt x="190" y="298"/>
                  </a:lnTo>
                  <a:lnTo>
                    <a:pt x="188" y="276"/>
                  </a:lnTo>
                  <a:lnTo>
                    <a:pt x="168" y="270"/>
                  </a:lnTo>
                  <a:lnTo>
                    <a:pt x="164" y="268"/>
                  </a:lnTo>
                  <a:lnTo>
                    <a:pt x="162" y="270"/>
                  </a:lnTo>
                  <a:lnTo>
                    <a:pt x="156" y="268"/>
                  </a:lnTo>
                  <a:lnTo>
                    <a:pt x="152" y="264"/>
                  </a:lnTo>
                  <a:lnTo>
                    <a:pt x="150" y="266"/>
                  </a:lnTo>
                  <a:lnTo>
                    <a:pt x="148" y="270"/>
                  </a:lnTo>
                  <a:lnTo>
                    <a:pt x="146" y="276"/>
                  </a:lnTo>
                  <a:lnTo>
                    <a:pt x="144" y="280"/>
                  </a:lnTo>
                  <a:lnTo>
                    <a:pt x="142" y="274"/>
                  </a:lnTo>
                  <a:lnTo>
                    <a:pt x="134" y="264"/>
                  </a:lnTo>
                  <a:lnTo>
                    <a:pt x="124" y="254"/>
                  </a:lnTo>
                  <a:lnTo>
                    <a:pt x="118" y="248"/>
                  </a:lnTo>
                  <a:lnTo>
                    <a:pt x="116" y="240"/>
                  </a:lnTo>
                  <a:lnTo>
                    <a:pt x="108" y="228"/>
                  </a:lnTo>
                  <a:lnTo>
                    <a:pt x="102" y="220"/>
                  </a:lnTo>
                  <a:lnTo>
                    <a:pt x="98" y="214"/>
                  </a:lnTo>
                  <a:lnTo>
                    <a:pt x="90" y="210"/>
                  </a:lnTo>
                  <a:lnTo>
                    <a:pt x="82" y="200"/>
                  </a:lnTo>
                  <a:lnTo>
                    <a:pt x="84" y="200"/>
                  </a:lnTo>
                  <a:lnTo>
                    <a:pt x="82" y="200"/>
                  </a:lnTo>
                  <a:lnTo>
                    <a:pt x="76" y="200"/>
                  </a:lnTo>
                  <a:lnTo>
                    <a:pt x="76" y="162"/>
                  </a:lnTo>
                  <a:lnTo>
                    <a:pt x="68" y="152"/>
                  </a:lnTo>
                  <a:lnTo>
                    <a:pt x="58" y="142"/>
                  </a:lnTo>
                  <a:lnTo>
                    <a:pt x="48" y="134"/>
                  </a:lnTo>
                  <a:lnTo>
                    <a:pt x="42" y="124"/>
                  </a:lnTo>
                  <a:lnTo>
                    <a:pt x="24" y="92"/>
                  </a:lnTo>
                  <a:lnTo>
                    <a:pt x="16" y="76"/>
                  </a:lnTo>
                  <a:lnTo>
                    <a:pt x="10" y="72"/>
                  </a:lnTo>
                  <a:lnTo>
                    <a:pt x="4" y="66"/>
                  </a:lnTo>
                  <a:lnTo>
                    <a:pt x="0" y="54"/>
                  </a:lnTo>
                  <a:lnTo>
                    <a:pt x="16" y="56"/>
                  </a:lnTo>
                  <a:lnTo>
                    <a:pt x="20" y="52"/>
                  </a:lnTo>
                  <a:lnTo>
                    <a:pt x="24" y="46"/>
                  </a:lnTo>
                  <a:lnTo>
                    <a:pt x="30" y="42"/>
                  </a:lnTo>
                  <a:lnTo>
                    <a:pt x="34" y="4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32" y="10"/>
                  </a:lnTo>
                  <a:lnTo>
                    <a:pt x="62" y="0"/>
                  </a:lnTo>
                  <a:lnTo>
                    <a:pt x="118" y="24"/>
                  </a:lnTo>
                  <a:lnTo>
                    <a:pt x="122" y="26"/>
                  </a:lnTo>
                  <a:lnTo>
                    <a:pt x="124" y="30"/>
                  </a:lnTo>
                  <a:lnTo>
                    <a:pt x="128" y="32"/>
                  </a:lnTo>
                  <a:lnTo>
                    <a:pt x="134" y="34"/>
                  </a:lnTo>
                  <a:lnTo>
                    <a:pt x="134" y="44"/>
                  </a:lnTo>
                  <a:lnTo>
                    <a:pt x="152" y="54"/>
                  </a:lnTo>
                  <a:lnTo>
                    <a:pt x="180" y="54"/>
                  </a:lnTo>
                  <a:lnTo>
                    <a:pt x="196" y="58"/>
                  </a:lnTo>
                  <a:lnTo>
                    <a:pt x="200" y="60"/>
                  </a:lnTo>
                  <a:lnTo>
                    <a:pt x="204" y="64"/>
                  </a:lnTo>
                  <a:lnTo>
                    <a:pt x="222" y="64"/>
                  </a:lnTo>
                  <a:lnTo>
                    <a:pt x="222" y="6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57" name="Freeform 207"/>
            <p:cNvSpPr/>
            <p:nvPr/>
          </p:nvSpPr>
          <p:spPr bwMode="auto">
            <a:xfrm>
              <a:off x="5351596" y="3533563"/>
              <a:ext cx="29981" cy="18584"/>
            </a:xfrm>
            <a:custGeom>
              <a:avLst/>
              <a:gdLst>
                <a:gd name="T0" fmla="*/ 2147483647 w 20"/>
                <a:gd name="T1" fmla="*/ 2147483647 h 12"/>
                <a:gd name="T2" fmla="*/ 0 w 20"/>
                <a:gd name="T3" fmla="*/ 2147483647 h 12"/>
                <a:gd name="T4" fmla="*/ 0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2147483647 w 20"/>
                <a:gd name="T11" fmla="*/ 0 h 12"/>
                <a:gd name="T12" fmla="*/ 2147483647 w 20"/>
                <a:gd name="T13" fmla="*/ 2147483647 h 12"/>
                <a:gd name="T14" fmla="*/ 2147483647 w 20"/>
                <a:gd name="T15" fmla="*/ 2147483647 h 12"/>
                <a:gd name="T16" fmla="*/ 2147483647 w 20"/>
                <a:gd name="T17" fmla="*/ 0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8" y="12"/>
                  </a:move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16" y="8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58" name="Freeform 208"/>
            <p:cNvSpPr/>
            <p:nvPr/>
          </p:nvSpPr>
          <p:spPr bwMode="auto">
            <a:xfrm>
              <a:off x="5191314" y="3354358"/>
              <a:ext cx="47278" cy="37169"/>
            </a:xfrm>
            <a:custGeom>
              <a:avLst/>
              <a:gdLst>
                <a:gd name="T0" fmla="*/ 2147483647 w 32"/>
                <a:gd name="T1" fmla="*/ 0 h 24"/>
                <a:gd name="T2" fmla="*/ 2147483647 w 32"/>
                <a:gd name="T3" fmla="*/ 2147483647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0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2147483647 w 32"/>
                <a:gd name="T19" fmla="*/ 2147483647 h 24"/>
                <a:gd name="T20" fmla="*/ 2147483647 w 32"/>
                <a:gd name="T21" fmla="*/ 2147483647 h 24"/>
                <a:gd name="T22" fmla="*/ 2147483647 w 32"/>
                <a:gd name="T23" fmla="*/ 2147483647 h 24"/>
                <a:gd name="T24" fmla="*/ 2147483647 w 32"/>
                <a:gd name="T25" fmla="*/ 2147483647 h 24"/>
                <a:gd name="T26" fmla="*/ 2147483647 w 32"/>
                <a:gd name="T27" fmla="*/ 0 h 24"/>
                <a:gd name="T28" fmla="*/ 2147483647 w 32"/>
                <a:gd name="T29" fmla="*/ 0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24"/>
                <a:gd name="T47" fmla="*/ 32 w 32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24">
                  <a:moveTo>
                    <a:pt x="28" y="0"/>
                  </a:moveTo>
                  <a:lnTo>
                    <a:pt x="10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24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6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59" name="Freeform 209"/>
            <p:cNvSpPr/>
            <p:nvPr/>
          </p:nvSpPr>
          <p:spPr bwMode="auto">
            <a:xfrm>
              <a:off x="5393108" y="3611882"/>
              <a:ext cx="32287" cy="100886"/>
            </a:xfrm>
            <a:custGeom>
              <a:avLst/>
              <a:gdLst>
                <a:gd name="T0" fmla="*/ 2147483647 w 22"/>
                <a:gd name="T1" fmla="*/ 0 h 64"/>
                <a:gd name="T2" fmla="*/ 2147483647 w 22"/>
                <a:gd name="T3" fmla="*/ 0 h 64"/>
                <a:gd name="T4" fmla="*/ 2147483647 w 22"/>
                <a:gd name="T5" fmla="*/ 2147483647 h 64"/>
                <a:gd name="T6" fmla="*/ 2147483647 w 22"/>
                <a:gd name="T7" fmla="*/ 2147483647 h 64"/>
                <a:gd name="T8" fmla="*/ 2147483647 w 22"/>
                <a:gd name="T9" fmla="*/ 2147483647 h 64"/>
                <a:gd name="T10" fmla="*/ 2147483647 w 22"/>
                <a:gd name="T11" fmla="*/ 2147483647 h 64"/>
                <a:gd name="T12" fmla="*/ 2147483647 w 22"/>
                <a:gd name="T13" fmla="*/ 2147483647 h 64"/>
                <a:gd name="T14" fmla="*/ 2147483647 w 22"/>
                <a:gd name="T15" fmla="*/ 2147483647 h 64"/>
                <a:gd name="T16" fmla="*/ 2147483647 w 22"/>
                <a:gd name="T17" fmla="*/ 2147483647 h 64"/>
                <a:gd name="T18" fmla="*/ 2147483647 w 22"/>
                <a:gd name="T19" fmla="*/ 2147483647 h 64"/>
                <a:gd name="T20" fmla="*/ 0 w 22"/>
                <a:gd name="T21" fmla="*/ 2147483647 h 64"/>
                <a:gd name="T22" fmla="*/ 2147483647 w 22"/>
                <a:gd name="T23" fmla="*/ 2147483647 h 64"/>
                <a:gd name="T24" fmla="*/ 2147483647 w 22"/>
                <a:gd name="T25" fmla="*/ 2147483647 h 64"/>
                <a:gd name="T26" fmla="*/ 2147483647 w 22"/>
                <a:gd name="T27" fmla="*/ 2147483647 h 64"/>
                <a:gd name="T28" fmla="*/ 2147483647 w 22"/>
                <a:gd name="T29" fmla="*/ 0 h 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2"/>
                <a:gd name="T46" fmla="*/ 0 h 64"/>
                <a:gd name="T47" fmla="*/ 22 w 22"/>
                <a:gd name="T48" fmla="*/ 64 h 6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2" h="64">
                  <a:moveTo>
                    <a:pt x="14" y="0"/>
                  </a:moveTo>
                  <a:lnTo>
                    <a:pt x="20" y="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2" y="28"/>
                  </a:lnTo>
                  <a:lnTo>
                    <a:pt x="22" y="28"/>
                  </a:lnTo>
                  <a:lnTo>
                    <a:pt x="16" y="64"/>
                  </a:lnTo>
                  <a:lnTo>
                    <a:pt x="10" y="48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10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60" name="Freeform 210"/>
            <p:cNvSpPr/>
            <p:nvPr/>
          </p:nvSpPr>
          <p:spPr bwMode="auto">
            <a:xfrm>
              <a:off x="5421936" y="3491085"/>
              <a:ext cx="138373" cy="140709"/>
            </a:xfrm>
            <a:custGeom>
              <a:avLst/>
              <a:gdLst>
                <a:gd name="T0" fmla="*/ 0 w 94"/>
                <a:gd name="T1" fmla="*/ 2147483647 h 88"/>
                <a:gd name="T2" fmla="*/ 2147483647 w 94"/>
                <a:gd name="T3" fmla="*/ 2147483647 h 88"/>
                <a:gd name="T4" fmla="*/ 2147483647 w 94"/>
                <a:gd name="T5" fmla="*/ 2147483647 h 88"/>
                <a:gd name="T6" fmla="*/ 2147483647 w 94"/>
                <a:gd name="T7" fmla="*/ 2147483647 h 88"/>
                <a:gd name="T8" fmla="*/ 2147483647 w 94"/>
                <a:gd name="T9" fmla="*/ 2147483647 h 88"/>
                <a:gd name="T10" fmla="*/ 2147483647 w 94"/>
                <a:gd name="T11" fmla="*/ 2147483647 h 88"/>
                <a:gd name="T12" fmla="*/ 2147483647 w 94"/>
                <a:gd name="T13" fmla="*/ 2147483647 h 88"/>
                <a:gd name="T14" fmla="*/ 2147483647 w 94"/>
                <a:gd name="T15" fmla="*/ 2147483647 h 88"/>
                <a:gd name="T16" fmla="*/ 2147483647 w 94"/>
                <a:gd name="T17" fmla="*/ 2147483647 h 88"/>
                <a:gd name="T18" fmla="*/ 2147483647 w 94"/>
                <a:gd name="T19" fmla="*/ 2147483647 h 88"/>
                <a:gd name="T20" fmla="*/ 2147483647 w 94"/>
                <a:gd name="T21" fmla="*/ 2147483647 h 88"/>
                <a:gd name="T22" fmla="*/ 2147483647 w 94"/>
                <a:gd name="T23" fmla="*/ 2147483647 h 88"/>
                <a:gd name="T24" fmla="*/ 2147483647 w 94"/>
                <a:gd name="T25" fmla="*/ 2147483647 h 88"/>
                <a:gd name="T26" fmla="*/ 2147483647 w 94"/>
                <a:gd name="T27" fmla="*/ 2147483647 h 88"/>
                <a:gd name="T28" fmla="*/ 2147483647 w 94"/>
                <a:gd name="T29" fmla="*/ 2147483647 h 88"/>
                <a:gd name="T30" fmla="*/ 2147483647 w 94"/>
                <a:gd name="T31" fmla="*/ 2147483647 h 88"/>
                <a:gd name="T32" fmla="*/ 2147483647 w 94"/>
                <a:gd name="T33" fmla="*/ 0 h 88"/>
                <a:gd name="T34" fmla="*/ 2147483647 w 94"/>
                <a:gd name="T35" fmla="*/ 2147483647 h 88"/>
                <a:gd name="T36" fmla="*/ 2147483647 w 94"/>
                <a:gd name="T37" fmla="*/ 2147483647 h 88"/>
                <a:gd name="T38" fmla="*/ 2147483647 w 94"/>
                <a:gd name="T39" fmla="*/ 2147483647 h 88"/>
                <a:gd name="T40" fmla="*/ 2147483647 w 94"/>
                <a:gd name="T41" fmla="*/ 2147483647 h 88"/>
                <a:gd name="T42" fmla="*/ 2147483647 w 94"/>
                <a:gd name="T43" fmla="*/ 2147483647 h 88"/>
                <a:gd name="T44" fmla="*/ 2147483647 w 94"/>
                <a:gd name="T45" fmla="*/ 2147483647 h 88"/>
                <a:gd name="T46" fmla="*/ 2147483647 w 94"/>
                <a:gd name="T47" fmla="*/ 2147483647 h 88"/>
                <a:gd name="T48" fmla="*/ 2147483647 w 94"/>
                <a:gd name="T49" fmla="*/ 2147483647 h 88"/>
                <a:gd name="T50" fmla="*/ 2147483647 w 94"/>
                <a:gd name="T51" fmla="*/ 2147483647 h 88"/>
                <a:gd name="T52" fmla="*/ 2147483647 w 94"/>
                <a:gd name="T53" fmla="*/ 2147483647 h 88"/>
                <a:gd name="T54" fmla="*/ 2147483647 w 94"/>
                <a:gd name="T55" fmla="*/ 2147483647 h 88"/>
                <a:gd name="T56" fmla="*/ 2147483647 w 94"/>
                <a:gd name="T57" fmla="*/ 2147483647 h 88"/>
                <a:gd name="T58" fmla="*/ 2147483647 w 94"/>
                <a:gd name="T59" fmla="*/ 2147483647 h 88"/>
                <a:gd name="T60" fmla="*/ 2147483647 w 94"/>
                <a:gd name="T61" fmla="*/ 2147483647 h 88"/>
                <a:gd name="T62" fmla="*/ 2147483647 w 94"/>
                <a:gd name="T63" fmla="*/ 2147483647 h 88"/>
                <a:gd name="T64" fmla="*/ 2147483647 w 94"/>
                <a:gd name="T65" fmla="*/ 2147483647 h 88"/>
                <a:gd name="T66" fmla="*/ 2147483647 w 94"/>
                <a:gd name="T67" fmla="*/ 2147483647 h 88"/>
                <a:gd name="T68" fmla="*/ 2147483647 w 94"/>
                <a:gd name="T69" fmla="*/ 2147483647 h 88"/>
                <a:gd name="T70" fmla="*/ 2147483647 w 94"/>
                <a:gd name="T71" fmla="*/ 2147483647 h 88"/>
                <a:gd name="T72" fmla="*/ 2147483647 w 94"/>
                <a:gd name="T73" fmla="*/ 2147483647 h 88"/>
                <a:gd name="T74" fmla="*/ 2147483647 w 94"/>
                <a:gd name="T75" fmla="*/ 2147483647 h 88"/>
                <a:gd name="T76" fmla="*/ 2147483647 w 94"/>
                <a:gd name="T77" fmla="*/ 2147483647 h 88"/>
                <a:gd name="T78" fmla="*/ 2147483647 w 94"/>
                <a:gd name="T79" fmla="*/ 2147483647 h 88"/>
                <a:gd name="T80" fmla="*/ 2147483647 w 94"/>
                <a:gd name="T81" fmla="*/ 2147483647 h 88"/>
                <a:gd name="T82" fmla="*/ 2147483647 w 94"/>
                <a:gd name="T83" fmla="*/ 2147483647 h 88"/>
                <a:gd name="T84" fmla="*/ 2147483647 w 94"/>
                <a:gd name="T85" fmla="*/ 2147483647 h 88"/>
                <a:gd name="T86" fmla="*/ 2147483647 w 94"/>
                <a:gd name="T87" fmla="*/ 2147483647 h 88"/>
                <a:gd name="T88" fmla="*/ 0 w 94"/>
                <a:gd name="T89" fmla="*/ 2147483647 h 88"/>
                <a:gd name="T90" fmla="*/ 0 w 94"/>
                <a:gd name="T91" fmla="*/ 2147483647 h 8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4"/>
                <a:gd name="T139" fmla="*/ 0 h 88"/>
                <a:gd name="T140" fmla="*/ 94 w 94"/>
                <a:gd name="T141" fmla="*/ 88 h 8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4" h="88">
                  <a:moveTo>
                    <a:pt x="0" y="82"/>
                  </a:moveTo>
                  <a:lnTo>
                    <a:pt x="10" y="84"/>
                  </a:lnTo>
                  <a:lnTo>
                    <a:pt x="14" y="88"/>
                  </a:lnTo>
                  <a:lnTo>
                    <a:pt x="18" y="88"/>
                  </a:lnTo>
                  <a:lnTo>
                    <a:pt x="20" y="88"/>
                  </a:lnTo>
                  <a:lnTo>
                    <a:pt x="80" y="54"/>
                  </a:lnTo>
                  <a:lnTo>
                    <a:pt x="80" y="46"/>
                  </a:lnTo>
                  <a:lnTo>
                    <a:pt x="80" y="40"/>
                  </a:lnTo>
                  <a:lnTo>
                    <a:pt x="82" y="34"/>
                  </a:lnTo>
                  <a:lnTo>
                    <a:pt x="84" y="28"/>
                  </a:lnTo>
                  <a:lnTo>
                    <a:pt x="82" y="26"/>
                  </a:lnTo>
                  <a:lnTo>
                    <a:pt x="80" y="22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8" y="14"/>
                  </a:lnTo>
                  <a:lnTo>
                    <a:pt x="94" y="4"/>
                  </a:lnTo>
                  <a:lnTo>
                    <a:pt x="94" y="0"/>
                  </a:lnTo>
                  <a:lnTo>
                    <a:pt x="86" y="2"/>
                  </a:lnTo>
                  <a:lnTo>
                    <a:pt x="74" y="4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56" y="8"/>
                  </a:lnTo>
                  <a:lnTo>
                    <a:pt x="52" y="10"/>
                  </a:lnTo>
                  <a:lnTo>
                    <a:pt x="46" y="10"/>
                  </a:lnTo>
                  <a:lnTo>
                    <a:pt x="40" y="8"/>
                  </a:lnTo>
                  <a:lnTo>
                    <a:pt x="36" y="6"/>
                  </a:lnTo>
                  <a:lnTo>
                    <a:pt x="30" y="8"/>
                  </a:lnTo>
                  <a:lnTo>
                    <a:pt x="24" y="10"/>
                  </a:lnTo>
                  <a:lnTo>
                    <a:pt x="16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8" y="4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4" y="30"/>
                  </a:lnTo>
                  <a:lnTo>
                    <a:pt x="2" y="46"/>
                  </a:lnTo>
                  <a:lnTo>
                    <a:pt x="12" y="50"/>
                  </a:lnTo>
                  <a:lnTo>
                    <a:pt x="10" y="58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4" y="64"/>
                  </a:lnTo>
                  <a:lnTo>
                    <a:pt x="6" y="66"/>
                  </a:lnTo>
                  <a:lnTo>
                    <a:pt x="4" y="72"/>
                  </a:lnTo>
                  <a:lnTo>
                    <a:pt x="0" y="76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61" name="Freeform 211"/>
            <p:cNvSpPr/>
            <p:nvPr/>
          </p:nvSpPr>
          <p:spPr bwMode="auto">
            <a:xfrm>
              <a:off x="5495735" y="3489757"/>
              <a:ext cx="224857" cy="234958"/>
            </a:xfrm>
            <a:custGeom>
              <a:avLst/>
              <a:gdLst>
                <a:gd name="T0" fmla="*/ 2147483647 w 154"/>
                <a:gd name="T1" fmla="*/ 2147483647 h 150"/>
                <a:gd name="T2" fmla="*/ 2147483647 w 154"/>
                <a:gd name="T3" fmla="*/ 2147483647 h 150"/>
                <a:gd name="T4" fmla="*/ 2147483647 w 154"/>
                <a:gd name="T5" fmla="*/ 0 h 150"/>
                <a:gd name="T6" fmla="*/ 2147483647 w 154"/>
                <a:gd name="T7" fmla="*/ 2147483647 h 150"/>
                <a:gd name="T8" fmla="*/ 2147483647 w 154"/>
                <a:gd name="T9" fmla="*/ 2147483647 h 150"/>
                <a:gd name="T10" fmla="*/ 2147483647 w 154"/>
                <a:gd name="T11" fmla="*/ 2147483647 h 150"/>
                <a:gd name="T12" fmla="*/ 2147483647 w 154"/>
                <a:gd name="T13" fmla="*/ 2147483647 h 150"/>
                <a:gd name="T14" fmla="*/ 2147483647 w 154"/>
                <a:gd name="T15" fmla="*/ 2147483647 h 150"/>
                <a:gd name="T16" fmla="*/ 2147483647 w 154"/>
                <a:gd name="T17" fmla="*/ 2147483647 h 150"/>
                <a:gd name="T18" fmla="*/ 2147483647 w 154"/>
                <a:gd name="T19" fmla="*/ 2147483647 h 150"/>
                <a:gd name="T20" fmla="*/ 2147483647 w 154"/>
                <a:gd name="T21" fmla="*/ 2147483647 h 150"/>
                <a:gd name="T22" fmla="*/ 2147483647 w 154"/>
                <a:gd name="T23" fmla="*/ 2147483647 h 150"/>
                <a:gd name="T24" fmla="*/ 2147483647 w 154"/>
                <a:gd name="T25" fmla="*/ 2147483647 h 150"/>
                <a:gd name="T26" fmla="*/ 2147483647 w 154"/>
                <a:gd name="T27" fmla="*/ 2147483647 h 150"/>
                <a:gd name="T28" fmla="*/ 2147483647 w 154"/>
                <a:gd name="T29" fmla="*/ 2147483647 h 150"/>
                <a:gd name="T30" fmla="*/ 2147483647 w 154"/>
                <a:gd name="T31" fmla="*/ 2147483647 h 150"/>
                <a:gd name="T32" fmla="*/ 2147483647 w 154"/>
                <a:gd name="T33" fmla="*/ 2147483647 h 150"/>
                <a:gd name="T34" fmla="*/ 2147483647 w 154"/>
                <a:gd name="T35" fmla="*/ 2147483647 h 150"/>
                <a:gd name="T36" fmla="*/ 2147483647 w 154"/>
                <a:gd name="T37" fmla="*/ 2147483647 h 150"/>
                <a:gd name="T38" fmla="*/ 2147483647 w 154"/>
                <a:gd name="T39" fmla="*/ 2147483647 h 150"/>
                <a:gd name="T40" fmla="*/ 2147483647 w 154"/>
                <a:gd name="T41" fmla="*/ 2147483647 h 150"/>
                <a:gd name="T42" fmla="*/ 2147483647 w 154"/>
                <a:gd name="T43" fmla="*/ 2147483647 h 150"/>
                <a:gd name="T44" fmla="*/ 2147483647 w 154"/>
                <a:gd name="T45" fmla="*/ 2147483647 h 150"/>
                <a:gd name="T46" fmla="*/ 2147483647 w 154"/>
                <a:gd name="T47" fmla="*/ 2147483647 h 150"/>
                <a:gd name="T48" fmla="*/ 2147483647 w 154"/>
                <a:gd name="T49" fmla="*/ 2147483647 h 150"/>
                <a:gd name="T50" fmla="*/ 2147483647 w 154"/>
                <a:gd name="T51" fmla="*/ 2147483647 h 150"/>
                <a:gd name="T52" fmla="*/ 2147483647 w 154"/>
                <a:gd name="T53" fmla="*/ 2147483647 h 150"/>
                <a:gd name="T54" fmla="*/ 2147483647 w 154"/>
                <a:gd name="T55" fmla="*/ 2147483647 h 150"/>
                <a:gd name="T56" fmla="*/ 2147483647 w 154"/>
                <a:gd name="T57" fmla="*/ 2147483647 h 150"/>
                <a:gd name="T58" fmla="*/ 2147483647 w 154"/>
                <a:gd name="T59" fmla="*/ 2147483647 h 150"/>
                <a:gd name="T60" fmla="*/ 2147483647 w 154"/>
                <a:gd name="T61" fmla="*/ 2147483647 h 150"/>
                <a:gd name="T62" fmla="*/ 2147483647 w 154"/>
                <a:gd name="T63" fmla="*/ 2147483647 h 150"/>
                <a:gd name="T64" fmla="*/ 2147483647 w 154"/>
                <a:gd name="T65" fmla="*/ 2147483647 h 150"/>
                <a:gd name="T66" fmla="*/ 2147483647 w 154"/>
                <a:gd name="T67" fmla="*/ 2147483647 h 150"/>
                <a:gd name="T68" fmla="*/ 2147483647 w 154"/>
                <a:gd name="T69" fmla="*/ 2147483647 h 150"/>
                <a:gd name="T70" fmla="*/ 2147483647 w 154"/>
                <a:gd name="T71" fmla="*/ 2147483647 h 150"/>
                <a:gd name="T72" fmla="*/ 2147483647 w 154"/>
                <a:gd name="T73" fmla="*/ 2147483647 h 150"/>
                <a:gd name="T74" fmla="*/ 2147483647 w 154"/>
                <a:gd name="T75" fmla="*/ 2147483647 h 150"/>
                <a:gd name="T76" fmla="*/ 2147483647 w 154"/>
                <a:gd name="T77" fmla="*/ 2147483647 h 150"/>
                <a:gd name="T78" fmla="*/ 2147483647 w 154"/>
                <a:gd name="T79" fmla="*/ 2147483647 h 150"/>
                <a:gd name="T80" fmla="*/ 0 w 154"/>
                <a:gd name="T81" fmla="*/ 2147483647 h 150"/>
                <a:gd name="T82" fmla="*/ 2147483647 w 154"/>
                <a:gd name="T83" fmla="*/ 2147483647 h 150"/>
                <a:gd name="T84" fmla="*/ 2147483647 w 154"/>
                <a:gd name="T85" fmla="*/ 2147483647 h 150"/>
                <a:gd name="T86" fmla="*/ 2147483647 w 154"/>
                <a:gd name="T87" fmla="*/ 2147483647 h 150"/>
                <a:gd name="T88" fmla="*/ 2147483647 w 154"/>
                <a:gd name="T89" fmla="*/ 2147483647 h 150"/>
                <a:gd name="T90" fmla="*/ 2147483647 w 154"/>
                <a:gd name="T91" fmla="*/ 2147483647 h 150"/>
                <a:gd name="T92" fmla="*/ 2147483647 w 154"/>
                <a:gd name="T93" fmla="*/ 2147483647 h 150"/>
                <a:gd name="T94" fmla="*/ 2147483647 w 154"/>
                <a:gd name="T95" fmla="*/ 2147483647 h 150"/>
                <a:gd name="T96" fmla="*/ 2147483647 w 154"/>
                <a:gd name="T97" fmla="*/ 2147483647 h 150"/>
                <a:gd name="T98" fmla="*/ 2147483647 w 154"/>
                <a:gd name="T99" fmla="*/ 2147483647 h 150"/>
                <a:gd name="T100" fmla="*/ 2147483647 w 154"/>
                <a:gd name="T101" fmla="*/ 2147483647 h 150"/>
                <a:gd name="T102" fmla="*/ 2147483647 w 154"/>
                <a:gd name="T103" fmla="*/ 2147483647 h 150"/>
                <a:gd name="T104" fmla="*/ 2147483647 w 154"/>
                <a:gd name="T105" fmla="*/ 2147483647 h 150"/>
                <a:gd name="T106" fmla="*/ 2147483647 w 154"/>
                <a:gd name="T107" fmla="*/ 2147483647 h 1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54"/>
                <a:gd name="T163" fmla="*/ 0 h 150"/>
                <a:gd name="T164" fmla="*/ 154 w 154"/>
                <a:gd name="T165" fmla="*/ 150 h 1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54" h="150">
                  <a:moveTo>
                    <a:pt x="48" y="2"/>
                  </a:moveTo>
                  <a:lnTo>
                    <a:pt x="62" y="2"/>
                  </a:lnTo>
                  <a:lnTo>
                    <a:pt x="66" y="0"/>
                  </a:lnTo>
                  <a:lnTo>
                    <a:pt x="70" y="2"/>
                  </a:lnTo>
                  <a:lnTo>
                    <a:pt x="76" y="2"/>
                  </a:lnTo>
                  <a:lnTo>
                    <a:pt x="80" y="12"/>
                  </a:lnTo>
                  <a:lnTo>
                    <a:pt x="88" y="20"/>
                  </a:lnTo>
                  <a:lnTo>
                    <a:pt x="98" y="24"/>
                  </a:lnTo>
                  <a:lnTo>
                    <a:pt x="108" y="28"/>
                  </a:lnTo>
                  <a:lnTo>
                    <a:pt x="102" y="40"/>
                  </a:lnTo>
                  <a:lnTo>
                    <a:pt x="100" y="48"/>
                  </a:lnTo>
                  <a:lnTo>
                    <a:pt x="98" y="56"/>
                  </a:lnTo>
                  <a:lnTo>
                    <a:pt x="100" y="62"/>
                  </a:lnTo>
                  <a:lnTo>
                    <a:pt x="102" y="68"/>
                  </a:lnTo>
                  <a:lnTo>
                    <a:pt x="108" y="74"/>
                  </a:lnTo>
                  <a:lnTo>
                    <a:pt x="112" y="78"/>
                  </a:lnTo>
                  <a:lnTo>
                    <a:pt x="124" y="86"/>
                  </a:lnTo>
                  <a:lnTo>
                    <a:pt x="132" y="92"/>
                  </a:lnTo>
                  <a:lnTo>
                    <a:pt x="136" y="96"/>
                  </a:lnTo>
                  <a:lnTo>
                    <a:pt x="136" y="102"/>
                  </a:lnTo>
                  <a:lnTo>
                    <a:pt x="138" y="112"/>
                  </a:lnTo>
                  <a:lnTo>
                    <a:pt x="142" y="116"/>
                  </a:lnTo>
                  <a:lnTo>
                    <a:pt x="148" y="122"/>
                  </a:lnTo>
                  <a:lnTo>
                    <a:pt x="152" y="126"/>
                  </a:lnTo>
                  <a:lnTo>
                    <a:pt x="154" y="132"/>
                  </a:lnTo>
                  <a:lnTo>
                    <a:pt x="152" y="134"/>
                  </a:lnTo>
                  <a:lnTo>
                    <a:pt x="148" y="132"/>
                  </a:lnTo>
                  <a:lnTo>
                    <a:pt x="142" y="132"/>
                  </a:lnTo>
                  <a:lnTo>
                    <a:pt x="138" y="132"/>
                  </a:lnTo>
                  <a:lnTo>
                    <a:pt x="134" y="136"/>
                  </a:lnTo>
                  <a:lnTo>
                    <a:pt x="130" y="142"/>
                  </a:lnTo>
                  <a:lnTo>
                    <a:pt x="126" y="150"/>
                  </a:lnTo>
                  <a:lnTo>
                    <a:pt x="98" y="150"/>
                  </a:lnTo>
                  <a:lnTo>
                    <a:pt x="80" y="140"/>
                  </a:lnTo>
                  <a:lnTo>
                    <a:pt x="80" y="130"/>
                  </a:lnTo>
                  <a:lnTo>
                    <a:pt x="74" y="128"/>
                  </a:lnTo>
                  <a:lnTo>
                    <a:pt x="70" y="126"/>
                  </a:lnTo>
                  <a:lnTo>
                    <a:pt x="68" y="122"/>
                  </a:lnTo>
                  <a:lnTo>
                    <a:pt x="64" y="120"/>
                  </a:lnTo>
                  <a:lnTo>
                    <a:pt x="8" y="96"/>
                  </a:lnTo>
                  <a:lnTo>
                    <a:pt x="0" y="74"/>
                  </a:lnTo>
                  <a:lnTo>
                    <a:pt x="30" y="56"/>
                  </a:lnTo>
                  <a:lnTo>
                    <a:pt x="30" y="48"/>
                  </a:lnTo>
                  <a:lnTo>
                    <a:pt x="30" y="42"/>
                  </a:lnTo>
                  <a:lnTo>
                    <a:pt x="32" y="36"/>
                  </a:lnTo>
                  <a:lnTo>
                    <a:pt x="34" y="30"/>
                  </a:lnTo>
                  <a:lnTo>
                    <a:pt x="32" y="28"/>
                  </a:lnTo>
                  <a:lnTo>
                    <a:pt x="30" y="24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8" y="16"/>
                  </a:lnTo>
                  <a:lnTo>
                    <a:pt x="44" y="6"/>
                  </a:lnTo>
                  <a:lnTo>
                    <a:pt x="44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62" name="Freeform 212"/>
            <p:cNvSpPr/>
            <p:nvPr/>
          </p:nvSpPr>
          <p:spPr bwMode="auto">
            <a:xfrm>
              <a:off x="5191314" y="3346394"/>
              <a:ext cx="407047" cy="183187"/>
            </a:xfrm>
            <a:custGeom>
              <a:avLst/>
              <a:gdLst>
                <a:gd name="T0" fmla="*/ 2147483647 w 278"/>
                <a:gd name="T1" fmla="*/ 2147483647 h 116"/>
                <a:gd name="T2" fmla="*/ 2147483647 w 278"/>
                <a:gd name="T3" fmla="*/ 2147483647 h 116"/>
                <a:gd name="T4" fmla="*/ 2147483647 w 278"/>
                <a:gd name="T5" fmla="*/ 2147483647 h 116"/>
                <a:gd name="T6" fmla="*/ 2147483647 w 278"/>
                <a:gd name="T7" fmla="*/ 2147483647 h 116"/>
                <a:gd name="T8" fmla="*/ 2147483647 w 278"/>
                <a:gd name="T9" fmla="*/ 2147483647 h 116"/>
                <a:gd name="T10" fmla="*/ 2147483647 w 278"/>
                <a:gd name="T11" fmla="*/ 2147483647 h 116"/>
                <a:gd name="T12" fmla="*/ 2147483647 w 278"/>
                <a:gd name="T13" fmla="*/ 2147483647 h 116"/>
                <a:gd name="T14" fmla="*/ 2147483647 w 278"/>
                <a:gd name="T15" fmla="*/ 2147483647 h 116"/>
                <a:gd name="T16" fmla="*/ 2147483647 w 278"/>
                <a:gd name="T17" fmla="*/ 2147483647 h 116"/>
                <a:gd name="T18" fmla="*/ 2147483647 w 278"/>
                <a:gd name="T19" fmla="*/ 2147483647 h 116"/>
                <a:gd name="T20" fmla="*/ 2147483647 w 278"/>
                <a:gd name="T21" fmla="*/ 2147483647 h 116"/>
                <a:gd name="T22" fmla="*/ 2147483647 w 278"/>
                <a:gd name="T23" fmla="*/ 2147483647 h 116"/>
                <a:gd name="T24" fmla="*/ 2147483647 w 278"/>
                <a:gd name="T25" fmla="*/ 2147483647 h 116"/>
                <a:gd name="T26" fmla="*/ 2147483647 w 278"/>
                <a:gd name="T27" fmla="*/ 2147483647 h 116"/>
                <a:gd name="T28" fmla="*/ 2147483647 w 278"/>
                <a:gd name="T29" fmla="*/ 2147483647 h 116"/>
                <a:gd name="T30" fmla="*/ 2147483647 w 278"/>
                <a:gd name="T31" fmla="*/ 2147483647 h 116"/>
                <a:gd name="T32" fmla="*/ 2147483647 w 278"/>
                <a:gd name="T33" fmla="*/ 2147483647 h 116"/>
                <a:gd name="T34" fmla="*/ 2147483647 w 278"/>
                <a:gd name="T35" fmla="*/ 2147483647 h 116"/>
                <a:gd name="T36" fmla="*/ 2147483647 w 278"/>
                <a:gd name="T37" fmla="*/ 2147483647 h 116"/>
                <a:gd name="T38" fmla="*/ 2147483647 w 278"/>
                <a:gd name="T39" fmla="*/ 2147483647 h 116"/>
                <a:gd name="T40" fmla="*/ 2147483647 w 278"/>
                <a:gd name="T41" fmla="*/ 2147483647 h 116"/>
                <a:gd name="T42" fmla="*/ 2147483647 w 278"/>
                <a:gd name="T43" fmla="*/ 2147483647 h 116"/>
                <a:gd name="T44" fmla="*/ 2147483647 w 278"/>
                <a:gd name="T45" fmla="*/ 0 h 116"/>
                <a:gd name="T46" fmla="*/ 2147483647 w 278"/>
                <a:gd name="T47" fmla="*/ 2147483647 h 116"/>
                <a:gd name="T48" fmla="*/ 2147483647 w 278"/>
                <a:gd name="T49" fmla="*/ 2147483647 h 116"/>
                <a:gd name="T50" fmla="*/ 2147483647 w 278"/>
                <a:gd name="T51" fmla="*/ 2147483647 h 116"/>
                <a:gd name="T52" fmla="*/ 2147483647 w 278"/>
                <a:gd name="T53" fmla="*/ 2147483647 h 116"/>
                <a:gd name="T54" fmla="*/ 2147483647 w 278"/>
                <a:gd name="T55" fmla="*/ 2147483647 h 116"/>
                <a:gd name="T56" fmla="*/ 2147483647 w 278"/>
                <a:gd name="T57" fmla="*/ 2147483647 h 116"/>
                <a:gd name="T58" fmla="*/ 2147483647 w 278"/>
                <a:gd name="T59" fmla="*/ 2147483647 h 116"/>
                <a:gd name="T60" fmla="*/ 2147483647 w 278"/>
                <a:gd name="T61" fmla="*/ 2147483647 h 116"/>
                <a:gd name="T62" fmla="*/ 0 w 278"/>
                <a:gd name="T63" fmla="*/ 2147483647 h 116"/>
                <a:gd name="T64" fmla="*/ 2147483647 w 278"/>
                <a:gd name="T65" fmla="*/ 2147483647 h 116"/>
                <a:gd name="T66" fmla="*/ 2147483647 w 278"/>
                <a:gd name="T67" fmla="*/ 2147483647 h 116"/>
                <a:gd name="T68" fmla="*/ 2147483647 w 278"/>
                <a:gd name="T69" fmla="*/ 2147483647 h 116"/>
                <a:gd name="T70" fmla="*/ 2147483647 w 278"/>
                <a:gd name="T71" fmla="*/ 2147483647 h 116"/>
                <a:gd name="T72" fmla="*/ 2147483647 w 278"/>
                <a:gd name="T73" fmla="*/ 2147483647 h 116"/>
                <a:gd name="T74" fmla="*/ 2147483647 w 278"/>
                <a:gd name="T75" fmla="*/ 2147483647 h 116"/>
                <a:gd name="T76" fmla="*/ 2147483647 w 278"/>
                <a:gd name="T77" fmla="*/ 2147483647 h 116"/>
                <a:gd name="T78" fmla="*/ 2147483647 w 278"/>
                <a:gd name="T79" fmla="*/ 2147483647 h 116"/>
                <a:gd name="T80" fmla="*/ 2147483647 w 278"/>
                <a:gd name="T81" fmla="*/ 2147483647 h 116"/>
                <a:gd name="T82" fmla="*/ 2147483647 w 278"/>
                <a:gd name="T83" fmla="*/ 2147483647 h 116"/>
                <a:gd name="T84" fmla="*/ 2147483647 w 278"/>
                <a:gd name="T85" fmla="*/ 2147483647 h 116"/>
                <a:gd name="T86" fmla="*/ 2147483647 w 278"/>
                <a:gd name="T87" fmla="*/ 2147483647 h 116"/>
                <a:gd name="T88" fmla="*/ 2147483647 w 278"/>
                <a:gd name="T89" fmla="*/ 2147483647 h 116"/>
                <a:gd name="T90" fmla="*/ 2147483647 w 278"/>
                <a:gd name="T91" fmla="*/ 2147483647 h 116"/>
                <a:gd name="T92" fmla="*/ 2147483647 w 278"/>
                <a:gd name="T93" fmla="*/ 2147483647 h 116"/>
                <a:gd name="T94" fmla="*/ 2147483647 w 278"/>
                <a:gd name="T95" fmla="*/ 2147483647 h 116"/>
                <a:gd name="T96" fmla="*/ 2147483647 w 278"/>
                <a:gd name="T97" fmla="*/ 2147483647 h 116"/>
                <a:gd name="T98" fmla="*/ 2147483647 w 278"/>
                <a:gd name="T99" fmla="*/ 2147483647 h 116"/>
                <a:gd name="T100" fmla="*/ 2147483647 w 278"/>
                <a:gd name="T101" fmla="*/ 2147483647 h 116"/>
                <a:gd name="T102" fmla="*/ 2147483647 w 278"/>
                <a:gd name="T103" fmla="*/ 2147483647 h 116"/>
                <a:gd name="T104" fmla="*/ 2147483647 w 278"/>
                <a:gd name="T105" fmla="*/ 2147483647 h 116"/>
                <a:gd name="T106" fmla="*/ 2147483647 w 278"/>
                <a:gd name="T107" fmla="*/ 2147483647 h 116"/>
                <a:gd name="T108" fmla="*/ 2147483647 w 278"/>
                <a:gd name="T109" fmla="*/ 2147483647 h 116"/>
                <a:gd name="T110" fmla="*/ 2147483647 w 278"/>
                <a:gd name="T111" fmla="*/ 2147483647 h 1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78"/>
                <a:gd name="T169" fmla="*/ 0 h 116"/>
                <a:gd name="T170" fmla="*/ 278 w 278"/>
                <a:gd name="T171" fmla="*/ 116 h 1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78" h="116">
                  <a:moveTo>
                    <a:pt x="166" y="114"/>
                  </a:moveTo>
                  <a:lnTo>
                    <a:pt x="166" y="96"/>
                  </a:lnTo>
                  <a:lnTo>
                    <a:pt x="170" y="96"/>
                  </a:lnTo>
                  <a:lnTo>
                    <a:pt x="170" y="100"/>
                  </a:lnTo>
                  <a:lnTo>
                    <a:pt x="174" y="100"/>
                  </a:lnTo>
                  <a:lnTo>
                    <a:pt x="182" y="102"/>
                  </a:lnTo>
                  <a:lnTo>
                    <a:pt x="188" y="100"/>
                  </a:lnTo>
                  <a:lnTo>
                    <a:pt x="194" y="98"/>
                  </a:lnTo>
                  <a:lnTo>
                    <a:pt x="198" y="100"/>
                  </a:lnTo>
                  <a:lnTo>
                    <a:pt x="204" y="102"/>
                  </a:lnTo>
                  <a:lnTo>
                    <a:pt x="210" y="102"/>
                  </a:lnTo>
                  <a:lnTo>
                    <a:pt x="214" y="100"/>
                  </a:lnTo>
                  <a:lnTo>
                    <a:pt x="220" y="96"/>
                  </a:lnTo>
                  <a:lnTo>
                    <a:pt x="224" y="94"/>
                  </a:lnTo>
                  <a:lnTo>
                    <a:pt x="226" y="94"/>
                  </a:lnTo>
                  <a:lnTo>
                    <a:pt x="232" y="96"/>
                  </a:lnTo>
                  <a:lnTo>
                    <a:pt x="244" y="94"/>
                  </a:lnTo>
                  <a:lnTo>
                    <a:pt x="252" y="92"/>
                  </a:lnTo>
                  <a:lnTo>
                    <a:pt x="256" y="92"/>
                  </a:lnTo>
                  <a:lnTo>
                    <a:pt x="270" y="92"/>
                  </a:lnTo>
                  <a:lnTo>
                    <a:pt x="274" y="90"/>
                  </a:lnTo>
                  <a:lnTo>
                    <a:pt x="278" y="90"/>
                  </a:lnTo>
                  <a:lnTo>
                    <a:pt x="276" y="80"/>
                  </a:lnTo>
                  <a:lnTo>
                    <a:pt x="274" y="70"/>
                  </a:lnTo>
                  <a:lnTo>
                    <a:pt x="272" y="62"/>
                  </a:lnTo>
                  <a:lnTo>
                    <a:pt x="270" y="52"/>
                  </a:lnTo>
                  <a:lnTo>
                    <a:pt x="272" y="52"/>
                  </a:lnTo>
                  <a:lnTo>
                    <a:pt x="274" y="44"/>
                  </a:lnTo>
                  <a:lnTo>
                    <a:pt x="274" y="40"/>
                  </a:lnTo>
                  <a:lnTo>
                    <a:pt x="268" y="36"/>
                  </a:lnTo>
                  <a:lnTo>
                    <a:pt x="260" y="36"/>
                  </a:lnTo>
                  <a:lnTo>
                    <a:pt x="260" y="32"/>
                  </a:lnTo>
                  <a:lnTo>
                    <a:pt x="260" y="28"/>
                  </a:lnTo>
                  <a:lnTo>
                    <a:pt x="258" y="20"/>
                  </a:lnTo>
                  <a:lnTo>
                    <a:pt x="256" y="14"/>
                  </a:lnTo>
                  <a:lnTo>
                    <a:pt x="252" y="10"/>
                  </a:lnTo>
                  <a:lnTo>
                    <a:pt x="242" y="8"/>
                  </a:lnTo>
                  <a:lnTo>
                    <a:pt x="226" y="10"/>
                  </a:lnTo>
                  <a:lnTo>
                    <a:pt x="210" y="12"/>
                  </a:lnTo>
                  <a:lnTo>
                    <a:pt x="194" y="16"/>
                  </a:lnTo>
                  <a:lnTo>
                    <a:pt x="176" y="18"/>
                  </a:lnTo>
                  <a:lnTo>
                    <a:pt x="170" y="18"/>
                  </a:lnTo>
                  <a:lnTo>
                    <a:pt x="162" y="14"/>
                  </a:lnTo>
                  <a:lnTo>
                    <a:pt x="148" y="10"/>
                  </a:lnTo>
                  <a:lnTo>
                    <a:pt x="134" y="2"/>
                  </a:lnTo>
                  <a:lnTo>
                    <a:pt x="124" y="0"/>
                  </a:lnTo>
                  <a:lnTo>
                    <a:pt x="114" y="0"/>
                  </a:lnTo>
                  <a:lnTo>
                    <a:pt x="102" y="2"/>
                  </a:lnTo>
                  <a:lnTo>
                    <a:pt x="92" y="6"/>
                  </a:lnTo>
                  <a:lnTo>
                    <a:pt x="84" y="12"/>
                  </a:lnTo>
                  <a:lnTo>
                    <a:pt x="76" y="14"/>
                  </a:lnTo>
                  <a:lnTo>
                    <a:pt x="64" y="14"/>
                  </a:lnTo>
                  <a:lnTo>
                    <a:pt x="60" y="14"/>
                  </a:lnTo>
                  <a:lnTo>
                    <a:pt x="60" y="12"/>
                  </a:lnTo>
                  <a:lnTo>
                    <a:pt x="52" y="12"/>
                  </a:lnTo>
                  <a:lnTo>
                    <a:pt x="46" y="12"/>
                  </a:lnTo>
                  <a:lnTo>
                    <a:pt x="34" y="12"/>
                  </a:lnTo>
                  <a:lnTo>
                    <a:pt x="34" y="14"/>
                  </a:lnTo>
                  <a:lnTo>
                    <a:pt x="38" y="18"/>
                  </a:lnTo>
                  <a:lnTo>
                    <a:pt x="44" y="24"/>
                  </a:lnTo>
                  <a:lnTo>
                    <a:pt x="32" y="26"/>
                  </a:lnTo>
                  <a:lnTo>
                    <a:pt x="12" y="28"/>
                  </a:lnTo>
                  <a:lnTo>
                    <a:pt x="6" y="34"/>
                  </a:lnTo>
                  <a:lnTo>
                    <a:pt x="0" y="40"/>
                  </a:lnTo>
                  <a:lnTo>
                    <a:pt x="2" y="40"/>
                  </a:lnTo>
                  <a:lnTo>
                    <a:pt x="4" y="42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10" y="50"/>
                  </a:lnTo>
                  <a:lnTo>
                    <a:pt x="14" y="54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10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6"/>
                  </a:lnTo>
                  <a:lnTo>
                    <a:pt x="30" y="84"/>
                  </a:lnTo>
                  <a:lnTo>
                    <a:pt x="30" y="86"/>
                  </a:lnTo>
                  <a:lnTo>
                    <a:pt x="32" y="90"/>
                  </a:lnTo>
                  <a:lnTo>
                    <a:pt x="46" y="96"/>
                  </a:lnTo>
                  <a:lnTo>
                    <a:pt x="60" y="100"/>
                  </a:lnTo>
                  <a:lnTo>
                    <a:pt x="76" y="104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76" y="94"/>
                  </a:lnTo>
                  <a:lnTo>
                    <a:pt x="74" y="94"/>
                  </a:lnTo>
                  <a:lnTo>
                    <a:pt x="78" y="94"/>
                  </a:lnTo>
                  <a:lnTo>
                    <a:pt x="82" y="92"/>
                  </a:lnTo>
                  <a:lnTo>
                    <a:pt x="88" y="92"/>
                  </a:lnTo>
                  <a:lnTo>
                    <a:pt x="90" y="94"/>
                  </a:lnTo>
                  <a:lnTo>
                    <a:pt x="98" y="98"/>
                  </a:lnTo>
                  <a:lnTo>
                    <a:pt x="104" y="106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16" y="108"/>
                  </a:lnTo>
                  <a:lnTo>
                    <a:pt x="120" y="106"/>
                  </a:lnTo>
                  <a:lnTo>
                    <a:pt x="126" y="98"/>
                  </a:lnTo>
                  <a:lnTo>
                    <a:pt x="132" y="94"/>
                  </a:lnTo>
                  <a:lnTo>
                    <a:pt x="134" y="92"/>
                  </a:lnTo>
                  <a:lnTo>
                    <a:pt x="138" y="92"/>
                  </a:lnTo>
                  <a:lnTo>
                    <a:pt x="142" y="92"/>
                  </a:lnTo>
                  <a:lnTo>
                    <a:pt x="142" y="94"/>
                  </a:lnTo>
                  <a:lnTo>
                    <a:pt x="146" y="94"/>
                  </a:lnTo>
                  <a:lnTo>
                    <a:pt x="148" y="96"/>
                  </a:lnTo>
                  <a:lnTo>
                    <a:pt x="152" y="94"/>
                  </a:lnTo>
                  <a:lnTo>
                    <a:pt x="154" y="94"/>
                  </a:lnTo>
                  <a:lnTo>
                    <a:pt x="164" y="94"/>
                  </a:lnTo>
                  <a:lnTo>
                    <a:pt x="162" y="96"/>
                  </a:lnTo>
                  <a:lnTo>
                    <a:pt x="160" y="98"/>
                  </a:lnTo>
                  <a:lnTo>
                    <a:pt x="156" y="98"/>
                  </a:lnTo>
                  <a:lnTo>
                    <a:pt x="158" y="108"/>
                  </a:lnTo>
                  <a:lnTo>
                    <a:pt x="162" y="116"/>
                  </a:lnTo>
                  <a:lnTo>
                    <a:pt x="166" y="1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63" name="Freeform 213"/>
            <p:cNvSpPr/>
            <p:nvPr/>
          </p:nvSpPr>
          <p:spPr bwMode="auto">
            <a:xfrm>
              <a:off x="5788625" y="3809671"/>
              <a:ext cx="21909" cy="37169"/>
            </a:xfrm>
            <a:custGeom>
              <a:avLst/>
              <a:gdLst>
                <a:gd name="T0" fmla="*/ 0 w 16"/>
                <a:gd name="T1" fmla="*/ 2147483647 h 24"/>
                <a:gd name="T2" fmla="*/ 2147483647 w 16"/>
                <a:gd name="T3" fmla="*/ 2147483647 h 24"/>
                <a:gd name="T4" fmla="*/ 2147483647 w 16"/>
                <a:gd name="T5" fmla="*/ 2147483647 h 24"/>
                <a:gd name="T6" fmla="*/ 2147483647 w 16"/>
                <a:gd name="T7" fmla="*/ 0 h 24"/>
                <a:gd name="T8" fmla="*/ 2147483647 w 16"/>
                <a:gd name="T9" fmla="*/ 0 h 24"/>
                <a:gd name="T10" fmla="*/ 2147483647 w 16"/>
                <a:gd name="T11" fmla="*/ 2147483647 h 24"/>
                <a:gd name="T12" fmla="*/ 2147483647 w 16"/>
                <a:gd name="T13" fmla="*/ 2147483647 h 24"/>
                <a:gd name="T14" fmla="*/ 2147483647 w 16"/>
                <a:gd name="T15" fmla="*/ 2147483647 h 24"/>
                <a:gd name="T16" fmla="*/ 2147483647 w 16"/>
                <a:gd name="T17" fmla="*/ 2147483647 h 24"/>
                <a:gd name="T18" fmla="*/ 2147483647 w 16"/>
                <a:gd name="T19" fmla="*/ 2147483647 h 24"/>
                <a:gd name="T20" fmla="*/ 2147483647 w 16"/>
                <a:gd name="T21" fmla="*/ 2147483647 h 24"/>
                <a:gd name="T22" fmla="*/ 2147483647 w 16"/>
                <a:gd name="T23" fmla="*/ 2147483647 h 24"/>
                <a:gd name="T24" fmla="*/ 0 w 16"/>
                <a:gd name="T25" fmla="*/ 2147483647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24"/>
                <a:gd name="T41" fmla="*/ 16 w 16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24">
                  <a:moveTo>
                    <a:pt x="0" y="12"/>
                  </a:moveTo>
                  <a:lnTo>
                    <a:pt x="2" y="10"/>
                  </a:lnTo>
                  <a:lnTo>
                    <a:pt x="4" y="8"/>
                  </a:lnTo>
                  <a:lnTo>
                    <a:pt x="2" y="0"/>
                  </a:lnTo>
                  <a:lnTo>
                    <a:pt x="10" y="0"/>
                  </a:lnTo>
                  <a:lnTo>
                    <a:pt x="12" y="6"/>
                  </a:lnTo>
                  <a:lnTo>
                    <a:pt x="14" y="10"/>
                  </a:lnTo>
                  <a:lnTo>
                    <a:pt x="16" y="12"/>
                  </a:lnTo>
                  <a:lnTo>
                    <a:pt x="14" y="16"/>
                  </a:lnTo>
                  <a:lnTo>
                    <a:pt x="10" y="20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64" name="Freeform 214"/>
            <p:cNvSpPr/>
            <p:nvPr/>
          </p:nvSpPr>
          <p:spPr bwMode="auto">
            <a:xfrm>
              <a:off x="5828984" y="3836220"/>
              <a:ext cx="175272" cy="237612"/>
            </a:xfrm>
            <a:custGeom>
              <a:avLst/>
              <a:gdLst>
                <a:gd name="T0" fmla="*/ 2147483647 w 120"/>
                <a:gd name="T1" fmla="*/ 2147483647 h 150"/>
                <a:gd name="T2" fmla="*/ 2147483647 w 120"/>
                <a:gd name="T3" fmla="*/ 2147483647 h 150"/>
                <a:gd name="T4" fmla="*/ 2147483647 w 120"/>
                <a:gd name="T5" fmla="*/ 2147483647 h 150"/>
                <a:gd name="T6" fmla="*/ 2147483647 w 120"/>
                <a:gd name="T7" fmla="*/ 2147483647 h 150"/>
                <a:gd name="T8" fmla="*/ 2147483647 w 120"/>
                <a:gd name="T9" fmla="*/ 2147483647 h 150"/>
                <a:gd name="T10" fmla="*/ 2147483647 w 120"/>
                <a:gd name="T11" fmla="*/ 2147483647 h 150"/>
                <a:gd name="T12" fmla="*/ 2147483647 w 120"/>
                <a:gd name="T13" fmla="*/ 2147483647 h 150"/>
                <a:gd name="T14" fmla="*/ 2147483647 w 120"/>
                <a:gd name="T15" fmla="*/ 2147483647 h 150"/>
                <a:gd name="T16" fmla="*/ 2147483647 w 120"/>
                <a:gd name="T17" fmla="*/ 2147483647 h 150"/>
                <a:gd name="T18" fmla="*/ 2147483647 w 120"/>
                <a:gd name="T19" fmla="*/ 2147483647 h 150"/>
                <a:gd name="T20" fmla="*/ 2147483647 w 120"/>
                <a:gd name="T21" fmla="*/ 2147483647 h 150"/>
                <a:gd name="T22" fmla="*/ 2147483647 w 120"/>
                <a:gd name="T23" fmla="*/ 2147483647 h 150"/>
                <a:gd name="T24" fmla="*/ 2147483647 w 120"/>
                <a:gd name="T25" fmla="*/ 2147483647 h 150"/>
                <a:gd name="T26" fmla="*/ 2147483647 w 120"/>
                <a:gd name="T27" fmla="*/ 2147483647 h 150"/>
                <a:gd name="T28" fmla="*/ 2147483647 w 120"/>
                <a:gd name="T29" fmla="*/ 2147483647 h 150"/>
                <a:gd name="T30" fmla="*/ 2147483647 w 120"/>
                <a:gd name="T31" fmla="*/ 2147483647 h 150"/>
                <a:gd name="T32" fmla="*/ 2147483647 w 120"/>
                <a:gd name="T33" fmla="*/ 2147483647 h 150"/>
                <a:gd name="T34" fmla="*/ 2147483647 w 120"/>
                <a:gd name="T35" fmla="*/ 2147483647 h 150"/>
                <a:gd name="T36" fmla="*/ 2147483647 w 120"/>
                <a:gd name="T37" fmla="*/ 2147483647 h 150"/>
                <a:gd name="T38" fmla="*/ 2147483647 w 120"/>
                <a:gd name="T39" fmla="*/ 2147483647 h 150"/>
                <a:gd name="T40" fmla="*/ 2147483647 w 120"/>
                <a:gd name="T41" fmla="*/ 2147483647 h 150"/>
                <a:gd name="T42" fmla="*/ 2147483647 w 120"/>
                <a:gd name="T43" fmla="*/ 2147483647 h 150"/>
                <a:gd name="T44" fmla="*/ 2147483647 w 120"/>
                <a:gd name="T45" fmla="*/ 2147483647 h 150"/>
                <a:gd name="T46" fmla="*/ 2147483647 w 120"/>
                <a:gd name="T47" fmla="*/ 2147483647 h 150"/>
                <a:gd name="T48" fmla="*/ 2147483647 w 120"/>
                <a:gd name="T49" fmla="*/ 2147483647 h 150"/>
                <a:gd name="T50" fmla="*/ 2147483647 w 120"/>
                <a:gd name="T51" fmla="*/ 2147483647 h 150"/>
                <a:gd name="T52" fmla="*/ 2147483647 w 120"/>
                <a:gd name="T53" fmla="*/ 2147483647 h 150"/>
                <a:gd name="T54" fmla="*/ 2147483647 w 120"/>
                <a:gd name="T55" fmla="*/ 2147483647 h 150"/>
                <a:gd name="T56" fmla="*/ 2147483647 w 120"/>
                <a:gd name="T57" fmla="*/ 2147483647 h 150"/>
                <a:gd name="T58" fmla="*/ 2147483647 w 120"/>
                <a:gd name="T59" fmla="*/ 2147483647 h 150"/>
                <a:gd name="T60" fmla="*/ 2147483647 w 120"/>
                <a:gd name="T61" fmla="*/ 2147483647 h 150"/>
                <a:gd name="T62" fmla="*/ 2147483647 w 120"/>
                <a:gd name="T63" fmla="*/ 2147483647 h 150"/>
                <a:gd name="T64" fmla="*/ 2147483647 w 120"/>
                <a:gd name="T65" fmla="*/ 2147483647 h 150"/>
                <a:gd name="T66" fmla="*/ 0 w 120"/>
                <a:gd name="T67" fmla="*/ 2147483647 h 150"/>
                <a:gd name="T68" fmla="*/ 0 w 120"/>
                <a:gd name="T69" fmla="*/ 2147483647 h 150"/>
                <a:gd name="T70" fmla="*/ 2147483647 w 120"/>
                <a:gd name="T71" fmla="*/ 2147483647 h 150"/>
                <a:gd name="T72" fmla="*/ 2147483647 w 120"/>
                <a:gd name="T73" fmla="*/ 2147483647 h 150"/>
                <a:gd name="T74" fmla="*/ 2147483647 w 120"/>
                <a:gd name="T75" fmla="*/ 2147483647 h 150"/>
                <a:gd name="T76" fmla="*/ 2147483647 w 120"/>
                <a:gd name="T77" fmla="*/ 0 h 150"/>
                <a:gd name="T78" fmla="*/ 2147483647 w 120"/>
                <a:gd name="T79" fmla="*/ 2147483647 h 15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0"/>
                <a:gd name="T121" fmla="*/ 0 h 150"/>
                <a:gd name="T122" fmla="*/ 120 w 120"/>
                <a:gd name="T123" fmla="*/ 150 h 15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0" h="150">
                  <a:moveTo>
                    <a:pt x="66" y="4"/>
                  </a:moveTo>
                  <a:lnTo>
                    <a:pt x="72" y="12"/>
                  </a:lnTo>
                  <a:lnTo>
                    <a:pt x="76" y="22"/>
                  </a:lnTo>
                  <a:lnTo>
                    <a:pt x="82" y="26"/>
                  </a:lnTo>
                  <a:lnTo>
                    <a:pt x="88" y="28"/>
                  </a:lnTo>
                  <a:lnTo>
                    <a:pt x="102" y="30"/>
                  </a:lnTo>
                  <a:lnTo>
                    <a:pt x="110" y="34"/>
                  </a:lnTo>
                  <a:lnTo>
                    <a:pt x="116" y="38"/>
                  </a:lnTo>
                  <a:lnTo>
                    <a:pt x="118" y="42"/>
                  </a:lnTo>
                  <a:lnTo>
                    <a:pt x="120" y="50"/>
                  </a:lnTo>
                  <a:lnTo>
                    <a:pt x="118" y="58"/>
                  </a:lnTo>
                  <a:lnTo>
                    <a:pt x="116" y="64"/>
                  </a:lnTo>
                  <a:lnTo>
                    <a:pt x="104" y="76"/>
                  </a:lnTo>
                  <a:lnTo>
                    <a:pt x="98" y="82"/>
                  </a:lnTo>
                  <a:lnTo>
                    <a:pt x="94" y="86"/>
                  </a:lnTo>
                  <a:lnTo>
                    <a:pt x="92" y="90"/>
                  </a:lnTo>
                  <a:lnTo>
                    <a:pt x="92" y="98"/>
                  </a:lnTo>
                  <a:lnTo>
                    <a:pt x="92" y="110"/>
                  </a:lnTo>
                  <a:lnTo>
                    <a:pt x="84" y="112"/>
                  </a:lnTo>
                  <a:lnTo>
                    <a:pt x="78" y="110"/>
                  </a:lnTo>
                  <a:lnTo>
                    <a:pt x="78" y="120"/>
                  </a:lnTo>
                  <a:lnTo>
                    <a:pt x="78" y="122"/>
                  </a:lnTo>
                  <a:lnTo>
                    <a:pt x="78" y="126"/>
                  </a:lnTo>
                  <a:lnTo>
                    <a:pt x="72" y="128"/>
                  </a:lnTo>
                  <a:lnTo>
                    <a:pt x="66" y="130"/>
                  </a:lnTo>
                  <a:lnTo>
                    <a:pt x="64" y="132"/>
                  </a:lnTo>
                  <a:lnTo>
                    <a:pt x="62" y="136"/>
                  </a:lnTo>
                  <a:lnTo>
                    <a:pt x="58" y="140"/>
                  </a:lnTo>
                  <a:lnTo>
                    <a:pt x="56" y="144"/>
                  </a:lnTo>
                  <a:lnTo>
                    <a:pt x="44" y="146"/>
                  </a:lnTo>
                  <a:lnTo>
                    <a:pt x="36" y="148"/>
                  </a:lnTo>
                  <a:lnTo>
                    <a:pt x="30" y="148"/>
                  </a:lnTo>
                  <a:lnTo>
                    <a:pt x="20" y="150"/>
                  </a:lnTo>
                  <a:lnTo>
                    <a:pt x="0" y="126"/>
                  </a:lnTo>
                  <a:lnTo>
                    <a:pt x="0" y="118"/>
                  </a:lnTo>
                  <a:lnTo>
                    <a:pt x="50" y="74"/>
                  </a:lnTo>
                  <a:lnTo>
                    <a:pt x="50" y="40"/>
                  </a:lnTo>
                  <a:lnTo>
                    <a:pt x="42" y="34"/>
                  </a:lnTo>
                  <a:lnTo>
                    <a:pt x="66" y="0"/>
                  </a:lnTo>
                  <a:lnTo>
                    <a:pt x="6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65" name="Freeform 215"/>
            <p:cNvSpPr/>
            <p:nvPr/>
          </p:nvSpPr>
          <p:spPr bwMode="auto">
            <a:xfrm>
              <a:off x="5905089" y="3799051"/>
              <a:ext cx="13837" cy="27876"/>
            </a:xfrm>
            <a:custGeom>
              <a:avLst/>
              <a:gdLst>
                <a:gd name="T0" fmla="*/ 0 w 10"/>
                <a:gd name="T1" fmla="*/ 2147483647 h 18"/>
                <a:gd name="T2" fmla="*/ 2147483647 w 10"/>
                <a:gd name="T3" fmla="*/ 0 h 18"/>
                <a:gd name="T4" fmla="*/ 2147483647 w 10"/>
                <a:gd name="T5" fmla="*/ 2147483647 h 18"/>
                <a:gd name="T6" fmla="*/ 2147483647 w 10"/>
                <a:gd name="T7" fmla="*/ 2147483647 h 18"/>
                <a:gd name="T8" fmla="*/ 2147483647 w 10"/>
                <a:gd name="T9" fmla="*/ 2147483647 h 18"/>
                <a:gd name="T10" fmla="*/ 2147483647 w 10"/>
                <a:gd name="T11" fmla="*/ 2147483647 h 18"/>
                <a:gd name="T12" fmla="*/ 2147483647 w 10"/>
                <a:gd name="T13" fmla="*/ 2147483647 h 18"/>
                <a:gd name="T14" fmla="*/ 0 w 10"/>
                <a:gd name="T15" fmla="*/ 2147483647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8"/>
                <a:gd name="T26" fmla="*/ 10 w 10"/>
                <a:gd name="T27" fmla="*/ 18 h 1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8">
                  <a:moveTo>
                    <a:pt x="0" y="8"/>
                  </a:moveTo>
                  <a:lnTo>
                    <a:pt x="6" y="0"/>
                  </a:lnTo>
                  <a:lnTo>
                    <a:pt x="10" y="6"/>
                  </a:lnTo>
                  <a:lnTo>
                    <a:pt x="10" y="14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2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66" name="Freeform 216"/>
            <p:cNvSpPr/>
            <p:nvPr/>
          </p:nvSpPr>
          <p:spPr bwMode="auto">
            <a:xfrm>
              <a:off x="5794390" y="3812326"/>
              <a:ext cx="130301" cy="76991"/>
            </a:xfrm>
            <a:custGeom>
              <a:avLst/>
              <a:gdLst>
                <a:gd name="T0" fmla="*/ 2147483647 w 90"/>
                <a:gd name="T1" fmla="*/ 2147483647 h 50"/>
                <a:gd name="T2" fmla="*/ 2147483647 w 90"/>
                <a:gd name="T3" fmla="*/ 2147483647 h 50"/>
                <a:gd name="T4" fmla="*/ 2147483647 w 90"/>
                <a:gd name="T5" fmla="*/ 2147483647 h 50"/>
                <a:gd name="T6" fmla="*/ 2147483647 w 90"/>
                <a:gd name="T7" fmla="*/ 2147483647 h 50"/>
                <a:gd name="T8" fmla="*/ 2147483647 w 90"/>
                <a:gd name="T9" fmla="*/ 2147483647 h 50"/>
                <a:gd name="T10" fmla="*/ 2147483647 w 90"/>
                <a:gd name="T11" fmla="*/ 2147483647 h 50"/>
                <a:gd name="T12" fmla="*/ 2147483647 w 90"/>
                <a:gd name="T13" fmla="*/ 0 h 50"/>
                <a:gd name="T14" fmla="*/ 2147483647 w 90"/>
                <a:gd name="T15" fmla="*/ 2147483647 h 50"/>
                <a:gd name="T16" fmla="*/ 2147483647 w 90"/>
                <a:gd name="T17" fmla="*/ 2147483647 h 50"/>
                <a:gd name="T18" fmla="*/ 2147483647 w 90"/>
                <a:gd name="T19" fmla="*/ 2147483647 h 50"/>
                <a:gd name="T20" fmla="*/ 2147483647 w 90"/>
                <a:gd name="T21" fmla="*/ 2147483647 h 50"/>
                <a:gd name="T22" fmla="*/ 2147483647 w 90"/>
                <a:gd name="T23" fmla="*/ 2147483647 h 50"/>
                <a:gd name="T24" fmla="*/ 2147483647 w 90"/>
                <a:gd name="T25" fmla="*/ 2147483647 h 50"/>
                <a:gd name="T26" fmla="*/ 2147483647 w 90"/>
                <a:gd name="T27" fmla="*/ 2147483647 h 50"/>
                <a:gd name="T28" fmla="*/ 2147483647 w 90"/>
                <a:gd name="T29" fmla="*/ 2147483647 h 50"/>
                <a:gd name="T30" fmla="*/ 2147483647 w 90"/>
                <a:gd name="T31" fmla="*/ 2147483647 h 50"/>
                <a:gd name="T32" fmla="*/ 0 w 90"/>
                <a:gd name="T33" fmla="*/ 2147483647 h 50"/>
                <a:gd name="T34" fmla="*/ 2147483647 w 90"/>
                <a:gd name="T35" fmla="*/ 2147483647 h 50"/>
                <a:gd name="T36" fmla="*/ 2147483647 w 90"/>
                <a:gd name="T37" fmla="*/ 2147483647 h 50"/>
                <a:gd name="T38" fmla="*/ 2147483647 w 90"/>
                <a:gd name="T39" fmla="*/ 2147483647 h 50"/>
                <a:gd name="T40" fmla="*/ 2147483647 w 90"/>
                <a:gd name="T41" fmla="*/ 2147483647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0"/>
                <a:gd name="T64" fmla="*/ 0 h 50"/>
                <a:gd name="T65" fmla="*/ 90 w 90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0" h="50">
                  <a:moveTo>
                    <a:pt x="66" y="50"/>
                  </a:moveTo>
                  <a:lnTo>
                    <a:pt x="90" y="16"/>
                  </a:lnTo>
                  <a:lnTo>
                    <a:pt x="86" y="6"/>
                  </a:lnTo>
                  <a:lnTo>
                    <a:pt x="82" y="10"/>
                  </a:lnTo>
                  <a:lnTo>
                    <a:pt x="80" y="8"/>
                  </a:lnTo>
                  <a:lnTo>
                    <a:pt x="78" y="4"/>
                  </a:lnTo>
                  <a:lnTo>
                    <a:pt x="76" y="0"/>
                  </a:lnTo>
                  <a:lnTo>
                    <a:pt x="66" y="1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36" y="34"/>
                  </a:lnTo>
                  <a:lnTo>
                    <a:pt x="26" y="34"/>
                  </a:lnTo>
                  <a:lnTo>
                    <a:pt x="20" y="34"/>
                  </a:lnTo>
                  <a:lnTo>
                    <a:pt x="12" y="30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10" y="36"/>
                  </a:lnTo>
                  <a:lnTo>
                    <a:pt x="22" y="40"/>
                  </a:lnTo>
                  <a:lnTo>
                    <a:pt x="22" y="48"/>
                  </a:lnTo>
                  <a:lnTo>
                    <a:pt x="66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67" name="Freeform 217"/>
            <p:cNvSpPr/>
            <p:nvPr/>
          </p:nvSpPr>
          <p:spPr bwMode="auto">
            <a:xfrm>
              <a:off x="5619118" y="4023389"/>
              <a:ext cx="239846" cy="167258"/>
            </a:xfrm>
            <a:custGeom>
              <a:avLst/>
              <a:gdLst>
                <a:gd name="T0" fmla="*/ 2147483647 w 164"/>
                <a:gd name="T1" fmla="*/ 2147483647 h 106"/>
                <a:gd name="T2" fmla="*/ 2147483647 w 164"/>
                <a:gd name="T3" fmla="*/ 2147483647 h 106"/>
                <a:gd name="T4" fmla="*/ 2147483647 w 164"/>
                <a:gd name="T5" fmla="*/ 0 h 106"/>
                <a:gd name="T6" fmla="*/ 2147483647 w 164"/>
                <a:gd name="T7" fmla="*/ 2147483647 h 106"/>
                <a:gd name="T8" fmla="*/ 2147483647 w 164"/>
                <a:gd name="T9" fmla="*/ 2147483647 h 106"/>
                <a:gd name="T10" fmla="*/ 2147483647 w 164"/>
                <a:gd name="T11" fmla="*/ 2147483647 h 106"/>
                <a:gd name="T12" fmla="*/ 2147483647 w 164"/>
                <a:gd name="T13" fmla="*/ 2147483647 h 106"/>
                <a:gd name="T14" fmla="*/ 2147483647 w 164"/>
                <a:gd name="T15" fmla="*/ 2147483647 h 106"/>
                <a:gd name="T16" fmla="*/ 2147483647 w 164"/>
                <a:gd name="T17" fmla="*/ 2147483647 h 106"/>
                <a:gd name="T18" fmla="*/ 2147483647 w 164"/>
                <a:gd name="T19" fmla="*/ 2147483647 h 106"/>
                <a:gd name="T20" fmla="*/ 2147483647 w 164"/>
                <a:gd name="T21" fmla="*/ 2147483647 h 106"/>
                <a:gd name="T22" fmla="*/ 2147483647 w 164"/>
                <a:gd name="T23" fmla="*/ 2147483647 h 106"/>
                <a:gd name="T24" fmla="*/ 2147483647 w 164"/>
                <a:gd name="T25" fmla="*/ 2147483647 h 106"/>
                <a:gd name="T26" fmla="*/ 2147483647 w 164"/>
                <a:gd name="T27" fmla="*/ 2147483647 h 106"/>
                <a:gd name="T28" fmla="*/ 2147483647 w 164"/>
                <a:gd name="T29" fmla="*/ 2147483647 h 106"/>
                <a:gd name="T30" fmla="*/ 2147483647 w 164"/>
                <a:gd name="T31" fmla="*/ 2147483647 h 106"/>
                <a:gd name="T32" fmla="*/ 0 w 164"/>
                <a:gd name="T33" fmla="*/ 2147483647 h 106"/>
                <a:gd name="T34" fmla="*/ 2147483647 w 164"/>
                <a:gd name="T35" fmla="*/ 2147483647 h 106"/>
                <a:gd name="T36" fmla="*/ 2147483647 w 164"/>
                <a:gd name="T37" fmla="*/ 2147483647 h 106"/>
                <a:gd name="T38" fmla="*/ 2147483647 w 164"/>
                <a:gd name="T39" fmla="*/ 2147483647 h 106"/>
                <a:gd name="T40" fmla="*/ 2147483647 w 164"/>
                <a:gd name="T41" fmla="*/ 2147483647 h 106"/>
                <a:gd name="T42" fmla="*/ 2147483647 w 164"/>
                <a:gd name="T43" fmla="*/ 2147483647 h 106"/>
                <a:gd name="T44" fmla="*/ 2147483647 w 164"/>
                <a:gd name="T45" fmla="*/ 2147483647 h 106"/>
                <a:gd name="T46" fmla="*/ 2147483647 w 164"/>
                <a:gd name="T47" fmla="*/ 2147483647 h 106"/>
                <a:gd name="T48" fmla="*/ 2147483647 w 164"/>
                <a:gd name="T49" fmla="*/ 2147483647 h 106"/>
                <a:gd name="T50" fmla="*/ 2147483647 w 164"/>
                <a:gd name="T51" fmla="*/ 2147483647 h 106"/>
                <a:gd name="T52" fmla="*/ 2147483647 w 164"/>
                <a:gd name="T53" fmla="*/ 2147483647 h 106"/>
                <a:gd name="T54" fmla="*/ 2147483647 w 164"/>
                <a:gd name="T55" fmla="*/ 2147483647 h 106"/>
                <a:gd name="T56" fmla="*/ 2147483647 w 164"/>
                <a:gd name="T57" fmla="*/ 2147483647 h 106"/>
                <a:gd name="T58" fmla="*/ 2147483647 w 164"/>
                <a:gd name="T59" fmla="*/ 2147483647 h 106"/>
                <a:gd name="T60" fmla="*/ 2147483647 w 164"/>
                <a:gd name="T61" fmla="*/ 2147483647 h 106"/>
                <a:gd name="T62" fmla="*/ 2147483647 w 164"/>
                <a:gd name="T63" fmla="*/ 2147483647 h 106"/>
                <a:gd name="T64" fmla="*/ 2147483647 w 164"/>
                <a:gd name="T65" fmla="*/ 2147483647 h 106"/>
                <a:gd name="T66" fmla="*/ 2147483647 w 164"/>
                <a:gd name="T67" fmla="*/ 2147483647 h 106"/>
                <a:gd name="T68" fmla="*/ 2147483647 w 164"/>
                <a:gd name="T69" fmla="*/ 2147483647 h 106"/>
                <a:gd name="T70" fmla="*/ 2147483647 w 164"/>
                <a:gd name="T71" fmla="*/ 2147483647 h 106"/>
                <a:gd name="T72" fmla="*/ 2147483647 w 164"/>
                <a:gd name="T73" fmla="*/ 2147483647 h 106"/>
                <a:gd name="T74" fmla="*/ 2147483647 w 164"/>
                <a:gd name="T75" fmla="*/ 2147483647 h 106"/>
                <a:gd name="T76" fmla="*/ 2147483647 w 164"/>
                <a:gd name="T77" fmla="*/ 2147483647 h 106"/>
                <a:gd name="T78" fmla="*/ 2147483647 w 164"/>
                <a:gd name="T79" fmla="*/ 2147483647 h 106"/>
                <a:gd name="T80" fmla="*/ 2147483647 w 164"/>
                <a:gd name="T81" fmla="*/ 2147483647 h 1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64"/>
                <a:gd name="T124" fmla="*/ 0 h 106"/>
                <a:gd name="T125" fmla="*/ 164 w 164"/>
                <a:gd name="T126" fmla="*/ 106 h 10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64" h="106">
                  <a:moveTo>
                    <a:pt x="164" y="32"/>
                  </a:moveTo>
                  <a:lnTo>
                    <a:pt x="144" y="8"/>
                  </a:lnTo>
                  <a:lnTo>
                    <a:pt x="144" y="0"/>
                  </a:lnTo>
                  <a:lnTo>
                    <a:pt x="96" y="12"/>
                  </a:lnTo>
                  <a:lnTo>
                    <a:pt x="52" y="56"/>
                  </a:lnTo>
                  <a:lnTo>
                    <a:pt x="50" y="34"/>
                  </a:lnTo>
                  <a:lnTo>
                    <a:pt x="30" y="28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18" y="26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0" y="28"/>
                  </a:lnTo>
                  <a:lnTo>
                    <a:pt x="8" y="34"/>
                  </a:lnTo>
                  <a:lnTo>
                    <a:pt x="6" y="38"/>
                  </a:lnTo>
                  <a:lnTo>
                    <a:pt x="4" y="46"/>
                  </a:lnTo>
                  <a:lnTo>
                    <a:pt x="0" y="54"/>
                  </a:lnTo>
                  <a:lnTo>
                    <a:pt x="10" y="78"/>
                  </a:lnTo>
                  <a:lnTo>
                    <a:pt x="14" y="92"/>
                  </a:lnTo>
                  <a:lnTo>
                    <a:pt x="14" y="106"/>
                  </a:lnTo>
                  <a:lnTo>
                    <a:pt x="20" y="106"/>
                  </a:lnTo>
                  <a:lnTo>
                    <a:pt x="30" y="106"/>
                  </a:lnTo>
                  <a:lnTo>
                    <a:pt x="40" y="102"/>
                  </a:lnTo>
                  <a:lnTo>
                    <a:pt x="44" y="98"/>
                  </a:lnTo>
                  <a:lnTo>
                    <a:pt x="52" y="94"/>
                  </a:lnTo>
                  <a:lnTo>
                    <a:pt x="66" y="90"/>
                  </a:lnTo>
                  <a:lnTo>
                    <a:pt x="76" y="88"/>
                  </a:lnTo>
                  <a:lnTo>
                    <a:pt x="86" y="84"/>
                  </a:lnTo>
                  <a:lnTo>
                    <a:pt x="96" y="82"/>
                  </a:lnTo>
                  <a:lnTo>
                    <a:pt x="100" y="78"/>
                  </a:lnTo>
                  <a:lnTo>
                    <a:pt x="104" y="76"/>
                  </a:lnTo>
                  <a:lnTo>
                    <a:pt x="106" y="70"/>
                  </a:lnTo>
                  <a:lnTo>
                    <a:pt x="112" y="68"/>
                  </a:lnTo>
                  <a:lnTo>
                    <a:pt x="130" y="64"/>
                  </a:lnTo>
                  <a:lnTo>
                    <a:pt x="140" y="60"/>
                  </a:lnTo>
                  <a:lnTo>
                    <a:pt x="150" y="54"/>
                  </a:lnTo>
                  <a:lnTo>
                    <a:pt x="152" y="50"/>
                  </a:lnTo>
                  <a:lnTo>
                    <a:pt x="154" y="44"/>
                  </a:lnTo>
                  <a:lnTo>
                    <a:pt x="158" y="36"/>
                  </a:lnTo>
                  <a:lnTo>
                    <a:pt x="160" y="34"/>
                  </a:lnTo>
                  <a:lnTo>
                    <a:pt x="16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68" name="Freeform 218"/>
            <p:cNvSpPr/>
            <p:nvPr/>
          </p:nvSpPr>
          <p:spPr bwMode="auto">
            <a:xfrm>
              <a:off x="5679080" y="3696838"/>
              <a:ext cx="61115" cy="43805"/>
            </a:xfrm>
            <a:custGeom>
              <a:avLst/>
              <a:gdLst>
                <a:gd name="T0" fmla="*/ 2147483647 w 42"/>
                <a:gd name="T1" fmla="*/ 2147483647 h 28"/>
                <a:gd name="T2" fmla="*/ 2147483647 w 42"/>
                <a:gd name="T3" fmla="*/ 2147483647 h 28"/>
                <a:gd name="T4" fmla="*/ 2147483647 w 42"/>
                <a:gd name="T5" fmla="*/ 2147483647 h 28"/>
                <a:gd name="T6" fmla="*/ 2147483647 w 42"/>
                <a:gd name="T7" fmla="*/ 2147483647 h 28"/>
                <a:gd name="T8" fmla="*/ 0 w 42"/>
                <a:gd name="T9" fmla="*/ 2147483647 h 28"/>
                <a:gd name="T10" fmla="*/ 2147483647 w 42"/>
                <a:gd name="T11" fmla="*/ 2147483647 h 28"/>
                <a:gd name="T12" fmla="*/ 2147483647 w 42"/>
                <a:gd name="T13" fmla="*/ 2147483647 h 28"/>
                <a:gd name="T14" fmla="*/ 2147483647 w 42"/>
                <a:gd name="T15" fmla="*/ 0 h 28"/>
                <a:gd name="T16" fmla="*/ 2147483647 w 42"/>
                <a:gd name="T17" fmla="*/ 0 h 28"/>
                <a:gd name="T18" fmla="*/ 2147483647 w 42"/>
                <a:gd name="T19" fmla="*/ 0 h 28"/>
                <a:gd name="T20" fmla="*/ 2147483647 w 42"/>
                <a:gd name="T21" fmla="*/ 2147483647 h 28"/>
                <a:gd name="T22" fmla="*/ 2147483647 w 42"/>
                <a:gd name="T23" fmla="*/ 0 h 28"/>
                <a:gd name="T24" fmla="*/ 2147483647 w 42"/>
                <a:gd name="T25" fmla="*/ 2147483647 h 28"/>
                <a:gd name="T26" fmla="*/ 2147483647 w 42"/>
                <a:gd name="T27" fmla="*/ 2147483647 h 28"/>
                <a:gd name="T28" fmla="*/ 2147483647 w 42"/>
                <a:gd name="T29" fmla="*/ 2147483647 h 28"/>
                <a:gd name="T30" fmla="*/ 2147483647 w 42"/>
                <a:gd name="T31" fmla="*/ 2147483647 h 28"/>
                <a:gd name="T32" fmla="*/ 2147483647 w 42"/>
                <a:gd name="T33" fmla="*/ 2147483647 h 28"/>
                <a:gd name="T34" fmla="*/ 2147483647 w 42"/>
                <a:gd name="T35" fmla="*/ 2147483647 h 28"/>
                <a:gd name="T36" fmla="*/ 2147483647 w 42"/>
                <a:gd name="T37" fmla="*/ 2147483647 h 28"/>
                <a:gd name="T38" fmla="*/ 2147483647 w 42"/>
                <a:gd name="T39" fmla="*/ 2147483647 h 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2"/>
                <a:gd name="T61" fmla="*/ 0 h 28"/>
                <a:gd name="T62" fmla="*/ 42 w 42"/>
                <a:gd name="T63" fmla="*/ 28 h 2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2" h="28">
                  <a:moveTo>
                    <a:pt x="42" y="28"/>
                  </a:moveTo>
                  <a:lnTo>
                    <a:pt x="24" y="28"/>
                  </a:lnTo>
                  <a:lnTo>
                    <a:pt x="20" y="24"/>
                  </a:lnTo>
                  <a:lnTo>
                    <a:pt x="16" y="22"/>
                  </a:lnTo>
                  <a:lnTo>
                    <a:pt x="0" y="18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26" y="10"/>
                  </a:lnTo>
                  <a:lnTo>
                    <a:pt x="28" y="14"/>
                  </a:lnTo>
                  <a:lnTo>
                    <a:pt x="38" y="20"/>
                  </a:lnTo>
                  <a:lnTo>
                    <a:pt x="40" y="24"/>
                  </a:lnTo>
                  <a:lnTo>
                    <a:pt x="42" y="26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69" name="Freeform 219"/>
            <p:cNvSpPr/>
            <p:nvPr/>
          </p:nvSpPr>
          <p:spPr bwMode="auto">
            <a:xfrm>
              <a:off x="5586831" y="3410111"/>
              <a:ext cx="485460" cy="418144"/>
            </a:xfrm>
            <a:custGeom>
              <a:avLst/>
              <a:gdLst>
                <a:gd name="T0" fmla="*/ 2147483647 w 332"/>
                <a:gd name="T1" fmla="*/ 2147483647 h 266"/>
                <a:gd name="T2" fmla="*/ 2147483647 w 332"/>
                <a:gd name="T3" fmla="*/ 2147483647 h 266"/>
                <a:gd name="T4" fmla="*/ 2147483647 w 332"/>
                <a:gd name="T5" fmla="*/ 2147483647 h 266"/>
                <a:gd name="T6" fmla="*/ 2147483647 w 332"/>
                <a:gd name="T7" fmla="*/ 2147483647 h 266"/>
                <a:gd name="T8" fmla="*/ 2147483647 w 332"/>
                <a:gd name="T9" fmla="*/ 2147483647 h 266"/>
                <a:gd name="T10" fmla="*/ 2147483647 w 332"/>
                <a:gd name="T11" fmla="*/ 2147483647 h 266"/>
                <a:gd name="T12" fmla="*/ 2147483647 w 332"/>
                <a:gd name="T13" fmla="*/ 2147483647 h 266"/>
                <a:gd name="T14" fmla="*/ 2147483647 w 332"/>
                <a:gd name="T15" fmla="*/ 2147483647 h 266"/>
                <a:gd name="T16" fmla="*/ 2147483647 w 332"/>
                <a:gd name="T17" fmla="*/ 2147483647 h 266"/>
                <a:gd name="T18" fmla="*/ 2147483647 w 332"/>
                <a:gd name="T19" fmla="*/ 2147483647 h 266"/>
                <a:gd name="T20" fmla="*/ 2147483647 w 332"/>
                <a:gd name="T21" fmla="*/ 2147483647 h 266"/>
                <a:gd name="T22" fmla="*/ 2147483647 w 332"/>
                <a:gd name="T23" fmla="*/ 2147483647 h 266"/>
                <a:gd name="T24" fmla="*/ 2147483647 w 332"/>
                <a:gd name="T25" fmla="*/ 2147483647 h 266"/>
                <a:gd name="T26" fmla="*/ 2147483647 w 332"/>
                <a:gd name="T27" fmla="*/ 2147483647 h 266"/>
                <a:gd name="T28" fmla="*/ 2147483647 w 332"/>
                <a:gd name="T29" fmla="*/ 2147483647 h 266"/>
                <a:gd name="T30" fmla="*/ 2147483647 w 332"/>
                <a:gd name="T31" fmla="*/ 2147483647 h 266"/>
                <a:gd name="T32" fmla="*/ 2147483647 w 332"/>
                <a:gd name="T33" fmla="*/ 2147483647 h 266"/>
                <a:gd name="T34" fmla="*/ 2147483647 w 332"/>
                <a:gd name="T35" fmla="*/ 2147483647 h 266"/>
                <a:gd name="T36" fmla="*/ 2147483647 w 332"/>
                <a:gd name="T37" fmla="*/ 2147483647 h 266"/>
                <a:gd name="T38" fmla="*/ 2147483647 w 332"/>
                <a:gd name="T39" fmla="*/ 2147483647 h 266"/>
                <a:gd name="T40" fmla="*/ 2147483647 w 332"/>
                <a:gd name="T41" fmla="*/ 2147483647 h 266"/>
                <a:gd name="T42" fmla="*/ 2147483647 w 332"/>
                <a:gd name="T43" fmla="*/ 2147483647 h 266"/>
                <a:gd name="T44" fmla="*/ 2147483647 w 332"/>
                <a:gd name="T45" fmla="*/ 2147483647 h 266"/>
                <a:gd name="T46" fmla="*/ 2147483647 w 332"/>
                <a:gd name="T47" fmla="*/ 2147483647 h 266"/>
                <a:gd name="T48" fmla="*/ 2147483647 w 332"/>
                <a:gd name="T49" fmla="*/ 2147483647 h 266"/>
                <a:gd name="T50" fmla="*/ 2147483647 w 332"/>
                <a:gd name="T51" fmla="*/ 2147483647 h 266"/>
                <a:gd name="T52" fmla="*/ 2147483647 w 332"/>
                <a:gd name="T53" fmla="*/ 2147483647 h 266"/>
                <a:gd name="T54" fmla="*/ 2147483647 w 332"/>
                <a:gd name="T55" fmla="*/ 2147483647 h 266"/>
                <a:gd name="T56" fmla="*/ 2147483647 w 332"/>
                <a:gd name="T57" fmla="*/ 2147483647 h 266"/>
                <a:gd name="T58" fmla="*/ 2147483647 w 332"/>
                <a:gd name="T59" fmla="*/ 2147483647 h 266"/>
                <a:gd name="T60" fmla="*/ 2147483647 w 332"/>
                <a:gd name="T61" fmla="*/ 2147483647 h 266"/>
                <a:gd name="T62" fmla="*/ 2147483647 w 332"/>
                <a:gd name="T63" fmla="*/ 2147483647 h 266"/>
                <a:gd name="T64" fmla="*/ 2147483647 w 332"/>
                <a:gd name="T65" fmla="*/ 0 h 266"/>
                <a:gd name="T66" fmla="*/ 0 w 332"/>
                <a:gd name="T67" fmla="*/ 2147483647 h 266"/>
                <a:gd name="T68" fmla="*/ 2147483647 w 332"/>
                <a:gd name="T69" fmla="*/ 2147483647 h 266"/>
                <a:gd name="T70" fmla="*/ 2147483647 w 332"/>
                <a:gd name="T71" fmla="*/ 2147483647 h 266"/>
                <a:gd name="T72" fmla="*/ 2147483647 w 332"/>
                <a:gd name="T73" fmla="*/ 2147483647 h 266"/>
                <a:gd name="T74" fmla="*/ 2147483647 w 332"/>
                <a:gd name="T75" fmla="*/ 2147483647 h 266"/>
                <a:gd name="T76" fmla="*/ 2147483647 w 332"/>
                <a:gd name="T77" fmla="*/ 2147483647 h 266"/>
                <a:gd name="T78" fmla="*/ 2147483647 w 332"/>
                <a:gd name="T79" fmla="*/ 2147483647 h 266"/>
                <a:gd name="T80" fmla="*/ 2147483647 w 332"/>
                <a:gd name="T81" fmla="*/ 2147483647 h 266"/>
                <a:gd name="T82" fmla="*/ 2147483647 w 332"/>
                <a:gd name="T83" fmla="*/ 2147483647 h 26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2"/>
                <a:gd name="T127" fmla="*/ 0 h 266"/>
                <a:gd name="T128" fmla="*/ 332 w 332"/>
                <a:gd name="T129" fmla="*/ 266 h 26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2" h="266">
                  <a:moveTo>
                    <a:pt x="94" y="184"/>
                  </a:moveTo>
                  <a:lnTo>
                    <a:pt x="98" y="180"/>
                  </a:lnTo>
                  <a:lnTo>
                    <a:pt x="100" y="172"/>
                  </a:lnTo>
                  <a:lnTo>
                    <a:pt x="112" y="180"/>
                  </a:lnTo>
                  <a:lnTo>
                    <a:pt x="122" y="190"/>
                  </a:lnTo>
                  <a:lnTo>
                    <a:pt x="144" y="212"/>
                  </a:lnTo>
                  <a:lnTo>
                    <a:pt x="154" y="222"/>
                  </a:lnTo>
                  <a:lnTo>
                    <a:pt x="166" y="230"/>
                  </a:lnTo>
                  <a:lnTo>
                    <a:pt x="180" y="238"/>
                  </a:lnTo>
                  <a:lnTo>
                    <a:pt x="188" y="238"/>
                  </a:lnTo>
                  <a:lnTo>
                    <a:pt x="198" y="240"/>
                  </a:lnTo>
                  <a:lnTo>
                    <a:pt x="206" y="238"/>
                  </a:lnTo>
                  <a:lnTo>
                    <a:pt x="214" y="234"/>
                  </a:lnTo>
                  <a:lnTo>
                    <a:pt x="222" y="230"/>
                  </a:lnTo>
                  <a:lnTo>
                    <a:pt x="228" y="228"/>
                  </a:lnTo>
                  <a:lnTo>
                    <a:pt x="234" y="228"/>
                  </a:lnTo>
                  <a:lnTo>
                    <a:pt x="236" y="230"/>
                  </a:lnTo>
                  <a:lnTo>
                    <a:pt x="236" y="234"/>
                  </a:lnTo>
                  <a:lnTo>
                    <a:pt x="238" y="240"/>
                  </a:lnTo>
                  <a:lnTo>
                    <a:pt x="236" y="246"/>
                  </a:lnTo>
                  <a:lnTo>
                    <a:pt x="240" y="248"/>
                  </a:lnTo>
                  <a:lnTo>
                    <a:pt x="246" y="252"/>
                  </a:lnTo>
                  <a:lnTo>
                    <a:pt x="262" y="258"/>
                  </a:lnTo>
                  <a:lnTo>
                    <a:pt x="282" y="264"/>
                  </a:lnTo>
                  <a:lnTo>
                    <a:pt x="294" y="266"/>
                  </a:lnTo>
                  <a:lnTo>
                    <a:pt x="302" y="266"/>
                  </a:lnTo>
                  <a:lnTo>
                    <a:pt x="308" y="266"/>
                  </a:lnTo>
                  <a:lnTo>
                    <a:pt x="308" y="258"/>
                  </a:lnTo>
                  <a:lnTo>
                    <a:pt x="310" y="254"/>
                  </a:lnTo>
                  <a:lnTo>
                    <a:pt x="312" y="248"/>
                  </a:lnTo>
                  <a:lnTo>
                    <a:pt x="316" y="246"/>
                  </a:lnTo>
                  <a:lnTo>
                    <a:pt x="326" y="240"/>
                  </a:lnTo>
                  <a:lnTo>
                    <a:pt x="330" y="238"/>
                  </a:lnTo>
                  <a:lnTo>
                    <a:pt x="332" y="234"/>
                  </a:lnTo>
                  <a:lnTo>
                    <a:pt x="328" y="230"/>
                  </a:lnTo>
                  <a:lnTo>
                    <a:pt x="322" y="226"/>
                  </a:lnTo>
                  <a:lnTo>
                    <a:pt x="320" y="218"/>
                  </a:lnTo>
                  <a:lnTo>
                    <a:pt x="318" y="212"/>
                  </a:lnTo>
                  <a:lnTo>
                    <a:pt x="314" y="210"/>
                  </a:lnTo>
                  <a:lnTo>
                    <a:pt x="310" y="210"/>
                  </a:lnTo>
                  <a:lnTo>
                    <a:pt x="304" y="204"/>
                  </a:lnTo>
                  <a:lnTo>
                    <a:pt x="298" y="196"/>
                  </a:lnTo>
                  <a:lnTo>
                    <a:pt x="292" y="192"/>
                  </a:lnTo>
                  <a:lnTo>
                    <a:pt x="286" y="190"/>
                  </a:lnTo>
                  <a:lnTo>
                    <a:pt x="282" y="186"/>
                  </a:lnTo>
                  <a:lnTo>
                    <a:pt x="282" y="182"/>
                  </a:lnTo>
                  <a:lnTo>
                    <a:pt x="284" y="178"/>
                  </a:lnTo>
                  <a:lnTo>
                    <a:pt x="288" y="172"/>
                  </a:lnTo>
                  <a:lnTo>
                    <a:pt x="294" y="164"/>
                  </a:lnTo>
                  <a:lnTo>
                    <a:pt x="296" y="162"/>
                  </a:lnTo>
                  <a:lnTo>
                    <a:pt x="296" y="158"/>
                  </a:lnTo>
                  <a:lnTo>
                    <a:pt x="288" y="156"/>
                  </a:lnTo>
                  <a:lnTo>
                    <a:pt x="282" y="152"/>
                  </a:lnTo>
                  <a:lnTo>
                    <a:pt x="280" y="148"/>
                  </a:lnTo>
                  <a:lnTo>
                    <a:pt x="278" y="142"/>
                  </a:lnTo>
                  <a:lnTo>
                    <a:pt x="274" y="130"/>
                  </a:lnTo>
                  <a:lnTo>
                    <a:pt x="270" y="118"/>
                  </a:lnTo>
                  <a:lnTo>
                    <a:pt x="270" y="110"/>
                  </a:lnTo>
                  <a:lnTo>
                    <a:pt x="270" y="104"/>
                  </a:lnTo>
                  <a:lnTo>
                    <a:pt x="272" y="94"/>
                  </a:lnTo>
                  <a:lnTo>
                    <a:pt x="274" y="84"/>
                  </a:lnTo>
                  <a:lnTo>
                    <a:pt x="274" y="76"/>
                  </a:lnTo>
                  <a:lnTo>
                    <a:pt x="274" y="72"/>
                  </a:lnTo>
                  <a:lnTo>
                    <a:pt x="272" y="68"/>
                  </a:lnTo>
                  <a:lnTo>
                    <a:pt x="268" y="64"/>
                  </a:lnTo>
                  <a:lnTo>
                    <a:pt x="264" y="62"/>
                  </a:lnTo>
                  <a:lnTo>
                    <a:pt x="256" y="60"/>
                  </a:lnTo>
                  <a:lnTo>
                    <a:pt x="250" y="56"/>
                  </a:lnTo>
                  <a:lnTo>
                    <a:pt x="226" y="40"/>
                  </a:lnTo>
                  <a:lnTo>
                    <a:pt x="210" y="32"/>
                  </a:lnTo>
                  <a:lnTo>
                    <a:pt x="200" y="28"/>
                  </a:lnTo>
                  <a:lnTo>
                    <a:pt x="194" y="28"/>
                  </a:lnTo>
                  <a:lnTo>
                    <a:pt x="184" y="30"/>
                  </a:lnTo>
                  <a:lnTo>
                    <a:pt x="174" y="32"/>
                  </a:lnTo>
                  <a:lnTo>
                    <a:pt x="162" y="42"/>
                  </a:lnTo>
                  <a:lnTo>
                    <a:pt x="156" y="46"/>
                  </a:lnTo>
                  <a:lnTo>
                    <a:pt x="148" y="50"/>
                  </a:lnTo>
                  <a:lnTo>
                    <a:pt x="140" y="54"/>
                  </a:lnTo>
                  <a:lnTo>
                    <a:pt x="126" y="54"/>
                  </a:lnTo>
                  <a:lnTo>
                    <a:pt x="112" y="52"/>
                  </a:lnTo>
                  <a:lnTo>
                    <a:pt x="94" y="46"/>
                  </a:lnTo>
                  <a:lnTo>
                    <a:pt x="88" y="40"/>
                  </a:lnTo>
                  <a:lnTo>
                    <a:pt x="82" y="34"/>
                  </a:lnTo>
                  <a:lnTo>
                    <a:pt x="78" y="30"/>
                  </a:lnTo>
                  <a:lnTo>
                    <a:pt x="76" y="26"/>
                  </a:lnTo>
                  <a:lnTo>
                    <a:pt x="68" y="22"/>
                  </a:lnTo>
                  <a:lnTo>
                    <a:pt x="64" y="18"/>
                  </a:lnTo>
                  <a:lnTo>
                    <a:pt x="64" y="12"/>
                  </a:lnTo>
                  <a:lnTo>
                    <a:pt x="62" y="4"/>
                  </a:lnTo>
                  <a:lnTo>
                    <a:pt x="54" y="4"/>
                  </a:lnTo>
                  <a:lnTo>
                    <a:pt x="44" y="14"/>
                  </a:lnTo>
                  <a:lnTo>
                    <a:pt x="36" y="20"/>
                  </a:lnTo>
                  <a:lnTo>
                    <a:pt x="32" y="20"/>
                  </a:lnTo>
                  <a:lnTo>
                    <a:pt x="28" y="22"/>
                  </a:lnTo>
                  <a:lnTo>
                    <a:pt x="24" y="22"/>
                  </a:lnTo>
                  <a:lnTo>
                    <a:pt x="18" y="18"/>
                  </a:lnTo>
                  <a:lnTo>
                    <a:pt x="14" y="12"/>
                  </a:lnTo>
                  <a:lnTo>
                    <a:pt x="8" y="4"/>
                  </a:lnTo>
                  <a:lnTo>
                    <a:pt x="4" y="0"/>
                  </a:lnTo>
                  <a:lnTo>
                    <a:pt x="4" y="4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2" y="22"/>
                  </a:lnTo>
                  <a:lnTo>
                    <a:pt x="4" y="30"/>
                  </a:lnTo>
                  <a:lnTo>
                    <a:pt x="6" y="40"/>
                  </a:lnTo>
                  <a:lnTo>
                    <a:pt x="8" y="52"/>
                  </a:lnTo>
                  <a:lnTo>
                    <a:pt x="14" y="52"/>
                  </a:lnTo>
                  <a:lnTo>
                    <a:pt x="18" y="62"/>
                  </a:lnTo>
                  <a:lnTo>
                    <a:pt x="26" y="70"/>
                  </a:lnTo>
                  <a:lnTo>
                    <a:pt x="36" y="74"/>
                  </a:lnTo>
                  <a:lnTo>
                    <a:pt x="46" y="78"/>
                  </a:lnTo>
                  <a:lnTo>
                    <a:pt x="40" y="90"/>
                  </a:lnTo>
                  <a:lnTo>
                    <a:pt x="38" y="98"/>
                  </a:lnTo>
                  <a:lnTo>
                    <a:pt x="36" y="106"/>
                  </a:lnTo>
                  <a:lnTo>
                    <a:pt x="38" y="112"/>
                  </a:lnTo>
                  <a:lnTo>
                    <a:pt x="40" y="118"/>
                  </a:lnTo>
                  <a:lnTo>
                    <a:pt x="46" y="124"/>
                  </a:lnTo>
                  <a:lnTo>
                    <a:pt x="50" y="128"/>
                  </a:lnTo>
                  <a:lnTo>
                    <a:pt x="62" y="136"/>
                  </a:lnTo>
                  <a:lnTo>
                    <a:pt x="70" y="142"/>
                  </a:lnTo>
                  <a:lnTo>
                    <a:pt x="74" y="146"/>
                  </a:lnTo>
                  <a:lnTo>
                    <a:pt x="74" y="152"/>
                  </a:lnTo>
                  <a:lnTo>
                    <a:pt x="76" y="162"/>
                  </a:lnTo>
                  <a:lnTo>
                    <a:pt x="80" y="166"/>
                  </a:lnTo>
                  <a:lnTo>
                    <a:pt x="86" y="172"/>
                  </a:lnTo>
                  <a:lnTo>
                    <a:pt x="90" y="176"/>
                  </a:lnTo>
                  <a:lnTo>
                    <a:pt x="92" y="182"/>
                  </a:lnTo>
                  <a:lnTo>
                    <a:pt x="94" y="18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70" name="Freeform 220"/>
            <p:cNvSpPr/>
            <p:nvPr/>
          </p:nvSpPr>
          <p:spPr bwMode="auto">
            <a:xfrm>
              <a:off x="5416170" y="3605245"/>
              <a:ext cx="89943" cy="124780"/>
            </a:xfrm>
            <a:custGeom>
              <a:avLst/>
              <a:gdLst>
                <a:gd name="T0" fmla="*/ 0 w 62"/>
                <a:gd name="T1" fmla="*/ 2147483647 h 78"/>
                <a:gd name="T2" fmla="*/ 2147483647 w 62"/>
                <a:gd name="T3" fmla="*/ 2147483647 h 78"/>
                <a:gd name="T4" fmla="*/ 2147483647 w 62"/>
                <a:gd name="T5" fmla="*/ 2147483647 h 78"/>
                <a:gd name="T6" fmla="*/ 2147483647 w 62"/>
                <a:gd name="T7" fmla="*/ 2147483647 h 78"/>
                <a:gd name="T8" fmla="*/ 2147483647 w 62"/>
                <a:gd name="T9" fmla="*/ 2147483647 h 78"/>
                <a:gd name="T10" fmla="*/ 2147483647 w 62"/>
                <a:gd name="T11" fmla="*/ 2147483647 h 78"/>
                <a:gd name="T12" fmla="*/ 2147483647 w 62"/>
                <a:gd name="T13" fmla="*/ 2147483647 h 78"/>
                <a:gd name="T14" fmla="*/ 2147483647 w 62"/>
                <a:gd name="T15" fmla="*/ 2147483647 h 78"/>
                <a:gd name="T16" fmla="*/ 2147483647 w 62"/>
                <a:gd name="T17" fmla="*/ 2147483647 h 78"/>
                <a:gd name="T18" fmla="*/ 2147483647 w 62"/>
                <a:gd name="T19" fmla="*/ 2147483647 h 78"/>
                <a:gd name="T20" fmla="*/ 2147483647 w 62"/>
                <a:gd name="T21" fmla="*/ 0 h 78"/>
                <a:gd name="T22" fmla="*/ 2147483647 w 62"/>
                <a:gd name="T23" fmla="*/ 2147483647 h 78"/>
                <a:gd name="T24" fmla="*/ 2147483647 w 62"/>
                <a:gd name="T25" fmla="*/ 2147483647 h 78"/>
                <a:gd name="T26" fmla="*/ 2147483647 w 62"/>
                <a:gd name="T27" fmla="*/ 2147483647 h 78"/>
                <a:gd name="T28" fmla="*/ 2147483647 w 62"/>
                <a:gd name="T29" fmla="*/ 2147483647 h 78"/>
                <a:gd name="T30" fmla="*/ 2147483647 w 62"/>
                <a:gd name="T31" fmla="*/ 2147483647 h 78"/>
                <a:gd name="T32" fmla="*/ 2147483647 w 62"/>
                <a:gd name="T33" fmla="*/ 2147483647 h 78"/>
                <a:gd name="T34" fmla="*/ 2147483647 w 62"/>
                <a:gd name="T35" fmla="*/ 2147483647 h 78"/>
                <a:gd name="T36" fmla="*/ 2147483647 w 62"/>
                <a:gd name="T37" fmla="*/ 2147483647 h 78"/>
                <a:gd name="T38" fmla="*/ 0 w 62"/>
                <a:gd name="T39" fmla="*/ 2147483647 h 78"/>
                <a:gd name="T40" fmla="*/ 0 w 62"/>
                <a:gd name="T41" fmla="*/ 2147483647 h 78"/>
                <a:gd name="T42" fmla="*/ 0 w 62"/>
                <a:gd name="T43" fmla="*/ 2147483647 h 7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2"/>
                <a:gd name="T67" fmla="*/ 0 h 78"/>
                <a:gd name="T68" fmla="*/ 62 w 62"/>
                <a:gd name="T69" fmla="*/ 78 h 7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2" h="78">
                  <a:moveTo>
                    <a:pt x="0" y="76"/>
                  </a:moveTo>
                  <a:lnTo>
                    <a:pt x="16" y="78"/>
                  </a:lnTo>
                  <a:lnTo>
                    <a:pt x="20" y="74"/>
                  </a:lnTo>
                  <a:lnTo>
                    <a:pt x="24" y="68"/>
                  </a:lnTo>
                  <a:lnTo>
                    <a:pt x="30" y="64"/>
                  </a:lnTo>
                  <a:lnTo>
                    <a:pt x="34" y="64"/>
                  </a:lnTo>
                  <a:lnTo>
                    <a:pt x="38" y="58"/>
                  </a:lnTo>
                  <a:lnTo>
                    <a:pt x="44" y="58"/>
                  </a:lnTo>
                  <a:lnTo>
                    <a:pt x="32" y="32"/>
                  </a:lnTo>
                  <a:lnTo>
                    <a:pt x="62" y="22"/>
                  </a:lnTo>
                  <a:lnTo>
                    <a:pt x="54" y="0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8" y="16"/>
                  </a:lnTo>
                  <a:lnTo>
                    <a:pt x="14" y="12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71" name="Freeform 221"/>
            <p:cNvSpPr/>
            <p:nvPr/>
          </p:nvSpPr>
          <p:spPr bwMode="auto">
            <a:xfrm>
              <a:off x="5413864" y="3564094"/>
              <a:ext cx="25369" cy="47788"/>
            </a:xfrm>
            <a:custGeom>
              <a:avLst/>
              <a:gdLst>
                <a:gd name="T0" fmla="*/ 0 w 18"/>
                <a:gd name="T1" fmla="*/ 2147483647 h 30"/>
                <a:gd name="T2" fmla="*/ 2147483647 w 18"/>
                <a:gd name="T3" fmla="*/ 0 h 30"/>
                <a:gd name="T4" fmla="*/ 2147483647 w 18"/>
                <a:gd name="T5" fmla="*/ 2147483647 h 30"/>
                <a:gd name="T6" fmla="*/ 2147483647 w 18"/>
                <a:gd name="T7" fmla="*/ 2147483647 h 30"/>
                <a:gd name="T8" fmla="*/ 2147483647 w 18"/>
                <a:gd name="T9" fmla="*/ 2147483647 h 30"/>
                <a:gd name="T10" fmla="*/ 2147483647 w 18"/>
                <a:gd name="T11" fmla="*/ 2147483647 h 30"/>
                <a:gd name="T12" fmla="*/ 2147483647 w 18"/>
                <a:gd name="T13" fmla="*/ 2147483647 h 30"/>
                <a:gd name="T14" fmla="*/ 2147483647 w 18"/>
                <a:gd name="T15" fmla="*/ 2147483647 h 30"/>
                <a:gd name="T16" fmla="*/ 2147483647 w 18"/>
                <a:gd name="T17" fmla="*/ 2147483647 h 30"/>
                <a:gd name="T18" fmla="*/ 2147483647 w 18"/>
                <a:gd name="T19" fmla="*/ 2147483647 h 30"/>
                <a:gd name="T20" fmla="*/ 0 w 18"/>
                <a:gd name="T21" fmla="*/ 2147483647 h 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30"/>
                <a:gd name="T35" fmla="*/ 18 w 18"/>
                <a:gd name="T36" fmla="*/ 30 h 3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30">
                  <a:moveTo>
                    <a:pt x="0" y="30"/>
                  </a:moveTo>
                  <a:lnTo>
                    <a:pt x="8" y="0"/>
                  </a:lnTo>
                  <a:lnTo>
                    <a:pt x="18" y="4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10" y="18"/>
                  </a:lnTo>
                  <a:lnTo>
                    <a:pt x="12" y="20"/>
                  </a:lnTo>
                  <a:lnTo>
                    <a:pt x="10" y="26"/>
                  </a:lnTo>
                  <a:lnTo>
                    <a:pt x="6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72" name="Freeform 222"/>
            <p:cNvSpPr/>
            <p:nvPr/>
          </p:nvSpPr>
          <p:spPr bwMode="auto">
            <a:xfrm>
              <a:off x="5411558" y="3625157"/>
              <a:ext cx="13837" cy="31859"/>
            </a:xfrm>
            <a:custGeom>
              <a:avLst/>
              <a:gdLst>
                <a:gd name="T0" fmla="*/ 2147483647 w 10"/>
                <a:gd name="T1" fmla="*/ 2147483647 h 20"/>
                <a:gd name="T2" fmla="*/ 2147483647 w 10"/>
                <a:gd name="T3" fmla="*/ 0 h 20"/>
                <a:gd name="T4" fmla="*/ 2147483647 w 10"/>
                <a:gd name="T5" fmla="*/ 0 h 20"/>
                <a:gd name="T6" fmla="*/ 0 w 10"/>
                <a:gd name="T7" fmla="*/ 2147483647 h 20"/>
                <a:gd name="T8" fmla="*/ 2147483647 w 10"/>
                <a:gd name="T9" fmla="*/ 2147483647 h 20"/>
                <a:gd name="T10" fmla="*/ 2147483647 w 10"/>
                <a:gd name="T11" fmla="*/ 2147483647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20"/>
                <a:gd name="T20" fmla="*/ 10 w 10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20">
                  <a:moveTo>
                    <a:pt x="8" y="2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73" name="Freeform 224"/>
            <p:cNvSpPr/>
            <p:nvPr/>
          </p:nvSpPr>
          <p:spPr bwMode="auto">
            <a:xfrm>
              <a:off x="5448458" y="2604352"/>
              <a:ext cx="39206" cy="23894"/>
            </a:xfrm>
            <a:custGeom>
              <a:avLst/>
              <a:gdLst>
                <a:gd name="T0" fmla="*/ 2147483647 w 26"/>
                <a:gd name="T1" fmla="*/ 2147483647 h 16"/>
                <a:gd name="T2" fmla="*/ 2147483647 w 26"/>
                <a:gd name="T3" fmla="*/ 2147483647 h 16"/>
                <a:gd name="T4" fmla="*/ 2147483647 w 26"/>
                <a:gd name="T5" fmla="*/ 2147483647 h 16"/>
                <a:gd name="T6" fmla="*/ 2147483647 w 26"/>
                <a:gd name="T7" fmla="*/ 2147483647 h 16"/>
                <a:gd name="T8" fmla="*/ 2147483647 w 26"/>
                <a:gd name="T9" fmla="*/ 2147483647 h 16"/>
                <a:gd name="T10" fmla="*/ 2147483647 w 26"/>
                <a:gd name="T11" fmla="*/ 2147483647 h 16"/>
                <a:gd name="T12" fmla="*/ 0 w 26"/>
                <a:gd name="T13" fmla="*/ 2147483647 h 16"/>
                <a:gd name="T14" fmla="*/ 2147483647 w 26"/>
                <a:gd name="T15" fmla="*/ 0 h 16"/>
                <a:gd name="T16" fmla="*/ 2147483647 w 26"/>
                <a:gd name="T17" fmla="*/ 2147483647 h 16"/>
                <a:gd name="T18" fmla="*/ 2147483647 w 26"/>
                <a:gd name="T19" fmla="*/ 2147483647 h 16"/>
                <a:gd name="T20" fmla="*/ 2147483647 w 26"/>
                <a:gd name="T21" fmla="*/ 2147483647 h 16"/>
                <a:gd name="T22" fmla="*/ 2147483647 w 26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6"/>
                <a:gd name="T37" fmla="*/ 0 h 16"/>
                <a:gd name="T38" fmla="*/ 26 w 26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6" h="16">
                  <a:moveTo>
                    <a:pt x="26" y="10"/>
                  </a:moveTo>
                  <a:lnTo>
                    <a:pt x="20" y="14"/>
                  </a:lnTo>
                  <a:lnTo>
                    <a:pt x="14" y="16"/>
                  </a:lnTo>
                  <a:lnTo>
                    <a:pt x="8" y="16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2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6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74" name="Freeform 225"/>
            <p:cNvSpPr/>
            <p:nvPr/>
          </p:nvSpPr>
          <p:spPr bwMode="auto">
            <a:xfrm>
              <a:off x="5478438" y="2433112"/>
              <a:ext cx="213325" cy="147346"/>
            </a:xfrm>
            <a:custGeom>
              <a:avLst/>
              <a:gdLst>
                <a:gd name="T0" fmla="*/ 2147483647 w 146"/>
                <a:gd name="T1" fmla="*/ 2147483647 h 94"/>
                <a:gd name="T2" fmla="*/ 2147483647 w 146"/>
                <a:gd name="T3" fmla="*/ 2147483647 h 94"/>
                <a:gd name="T4" fmla="*/ 2147483647 w 146"/>
                <a:gd name="T5" fmla="*/ 2147483647 h 94"/>
                <a:gd name="T6" fmla="*/ 2147483647 w 146"/>
                <a:gd name="T7" fmla="*/ 2147483647 h 94"/>
                <a:gd name="T8" fmla="*/ 2147483647 w 146"/>
                <a:gd name="T9" fmla="*/ 2147483647 h 94"/>
                <a:gd name="T10" fmla="*/ 2147483647 w 146"/>
                <a:gd name="T11" fmla="*/ 2147483647 h 94"/>
                <a:gd name="T12" fmla="*/ 2147483647 w 146"/>
                <a:gd name="T13" fmla="*/ 2147483647 h 94"/>
                <a:gd name="T14" fmla="*/ 0 w 146"/>
                <a:gd name="T15" fmla="*/ 2147483647 h 94"/>
                <a:gd name="T16" fmla="*/ 0 w 146"/>
                <a:gd name="T17" fmla="*/ 2147483647 h 94"/>
                <a:gd name="T18" fmla="*/ 2147483647 w 146"/>
                <a:gd name="T19" fmla="*/ 2147483647 h 94"/>
                <a:gd name="T20" fmla="*/ 2147483647 w 146"/>
                <a:gd name="T21" fmla="*/ 2147483647 h 94"/>
                <a:gd name="T22" fmla="*/ 2147483647 w 146"/>
                <a:gd name="T23" fmla="*/ 2147483647 h 94"/>
                <a:gd name="T24" fmla="*/ 2147483647 w 146"/>
                <a:gd name="T25" fmla="*/ 2147483647 h 94"/>
                <a:gd name="T26" fmla="*/ 2147483647 w 146"/>
                <a:gd name="T27" fmla="*/ 2147483647 h 94"/>
                <a:gd name="T28" fmla="*/ 2147483647 w 146"/>
                <a:gd name="T29" fmla="*/ 2147483647 h 94"/>
                <a:gd name="T30" fmla="*/ 2147483647 w 146"/>
                <a:gd name="T31" fmla="*/ 2147483647 h 94"/>
                <a:gd name="T32" fmla="*/ 2147483647 w 146"/>
                <a:gd name="T33" fmla="*/ 2147483647 h 94"/>
                <a:gd name="T34" fmla="*/ 2147483647 w 146"/>
                <a:gd name="T35" fmla="*/ 2147483647 h 94"/>
                <a:gd name="T36" fmla="*/ 2147483647 w 146"/>
                <a:gd name="T37" fmla="*/ 2147483647 h 94"/>
                <a:gd name="T38" fmla="*/ 2147483647 w 146"/>
                <a:gd name="T39" fmla="*/ 2147483647 h 94"/>
                <a:gd name="T40" fmla="*/ 2147483647 w 146"/>
                <a:gd name="T41" fmla="*/ 2147483647 h 94"/>
                <a:gd name="T42" fmla="*/ 2147483647 w 146"/>
                <a:gd name="T43" fmla="*/ 2147483647 h 94"/>
                <a:gd name="T44" fmla="*/ 2147483647 w 146"/>
                <a:gd name="T45" fmla="*/ 2147483647 h 94"/>
                <a:gd name="T46" fmla="*/ 2147483647 w 146"/>
                <a:gd name="T47" fmla="*/ 0 h 94"/>
                <a:gd name="T48" fmla="*/ 2147483647 w 146"/>
                <a:gd name="T49" fmla="*/ 0 h 94"/>
                <a:gd name="T50" fmla="*/ 2147483647 w 146"/>
                <a:gd name="T51" fmla="*/ 0 h 94"/>
                <a:gd name="T52" fmla="*/ 2147483647 w 146"/>
                <a:gd name="T53" fmla="*/ 2147483647 h 94"/>
                <a:gd name="T54" fmla="*/ 2147483647 w 146"/>
                <a:gd name="T55" fmla="*/ 2147483647 h 94"/>
                <a:gd name="T56" fmla="*/ 2147483647 w 146"/>
                <a:gd name="T57" fmla="*/ 2147483647 h 94"/>
                <a:gd name="T58" fmla="*/ 2147483647 w 146"/>
                <a:gd name="T59" fmla="*/ 2147483647 h 94"/>
                <a:gd name="T60" fmla="*/ 2147483647 w 146"/>
                <a:gd name="T61" fmla="*/ 2147483647 h 94"/>
                <a:gd name="T62" fmla="*/ 2147483647 w 146"/>
                <a:gd name="T63" fmla="*/ 2147483647 h 94"/>
                <a:gd name="T64" fmla="*/ 2147483647 w 146"/>
                <a:gd name="T65" fmla="*/ 2147483647 h 94"/>
                <a:gd name="T66" fmla="*/ 2147483647 w 146"/>
                <a:gd name="T67" fmla="*/ 2147483647 h 94"/>
                <a:gd name="T68" fmla="*/ 2147483647 w 146"/>
                <a:gd name="T69" fmla="*/ 2147483647 h 94"/>
                <a:gd name="T70" fmla="*/ 2147483647 w 146"/>
                <a:gd name="T71" fmla="*/ 2147483647 h 94"/>
                <a:gd name="T72" fmla="*/ 2147483647 w 146"/>
                <a:gd name="T73" fmla="*/ 2147483647 h 94"/>
                <a:gd name="T74" fmla="*/ 2147483647 w 146"/>
                <a:gd name="T75" fmla="*/ 2147483647 h 94"/>
                <a:gd name="T76" fmla="*/ 2147483647 w 146"/>
                <a:gd name="T77" fmla="*/ 2147483647 h 94"/>
                <a:gd name="T78" fmla="*/ 2147483647 w 146"/>
                <a:gd name="T79" fmla="*/ 2147483647 h 94"/>
                <a:gd name="T80" fmla="*/ 2147483647 w 146"/>
                <a:gd name="T81" fmla="*/ 2147483647 h 94"/>
                <a:gd name="T82" fmla="*/ 2147483647 w 146"/>
                <a:gd name="T83" fmla="*/ 2147483647 h 94"/>
                <a:gd name="T84" fmla="*/ 2147483647 w 146"/>
                <a:gd name="T85" fmla="*/ 2147483647 h 94"/>
                <a:gd name="T86" fmla="*/ 2147483647 w 146"/>
                <a:gd name="T87" fmla="*/ 2147483647 h 94"/>
                <a:gd name="T88" fmla="*/ 2147483647 w 146"/>
                <a:gd name="T89" fmla="*/ 2147483647 h 94"/>
                <a:gd name="T90" fmla="*/ 2147483647 w 146"/>
                <a:gd name="T91" fmla="*/ 2147483647 h 94"/>
                <a:gd name="T92" fmla="*/ 2147483647 w 146"/>
                <a:gd name="T93" fmla="*/ 2147483647 h 94"/>
                <a:gd name="T94" fmla="*/ 2147483647 w 146"/>
                <a:gd name="T95" fmla="*/ 2147483647 h 9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46"/>
                <a:gd name="T145" fmla="*/ 0 h 94"/>
                <a:gd name="T146" fmla="*/ 146 w 146"/>
                <a:gd name="T147" fmla="*/ 94 h 9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46" h="94">
                  <a:moveTo>
                    <a:pt x="38" y="94"/>
                  </a:moveTo>
                  <a:lnTo>
                    <a:pt x="34" y="92"/>
                  </a:lnTo>
                  <a:lnTo>
                    <a:pt x="30" y="86"/>
                  </a:lnTo>
                  <a:lnTo>
                    <a:pt x="24" y="76"/>
                  </a:lnTo>
                  <a:lnTo>
                    <a:pt x="16" y="76"/>
                  </a:lnTo>
                  <a:lnTo>
                    <a:pt x="8" y="76"/>
                  </a:lnTo>
                  <a:lnTo>
                    <a:pt x="4" y="74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4" y="68"/>
                  </a:lnTo>
                  <a:lnTo>
                    <a:pt x="6" y="66"/>
                  </a:lnTo>
                  <a:lnTo>
                    <a:pt x="10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22" y="52"/>
                  </a:lnTo>
                  <a:lnTo>
                    <a:pt x="24" y="42"/>
                  </a:lnTo>
                  <a:lnTo>
                    <a:pt x="26" y="34"/>
                  </a:lnTo>
                  <a:lnTo>
                    <a:pt x="30" y="28"/>
                  </a:lnTo>
                  <a:lnTo>
                    <a:pt x="36" y="22"/>
                  </a:lnTo>
                  <a:lnTo>
                    <a:pt x="52" y="16"/>
                  </a:lnTo>
                  <a:lnTo>
                    <a:pt x="68" y="10"/>
                  </a:lnTo>
                  <a:lnTo>
                    <a:pt x="100" y="10"/>
                  </a:lnTo>
                  <a:lnTo>
                    <a:pt x="114" y="2"/>
                  </a:lnTo>
                  <a:lnTo>
                    <a:pt x="122" y="0"/>
                  </a:lnTo>
                  <a:lnTo>
                    <a:pt x="132" y="0"/>
                  </a:lnTo>
                  <a:lnTo>
                    <a:pt x="140" y="0"/>
                  </a:lnTo>
                  <a:lnTo>
                    <a:pt x="146" y="2"/>
                  </a:lnTo>
                  <a:lnTo>
                    <a:pt x="146" y="6"/>
                  </a:lnTo>
                  <a:lnTo>
                    <a:pt x="144" y="10"/>
                  </a:lnTo>
                  <a:lnTo>
                    <a:pt x="138" y="12"/>
                  </a:lnTo>
                  <a:lnTo>
                    <a:pt x="124" y="16"/>
                  </a:lnTo>
                  <a:lnTo>
                    <a:pt x="86" y="26"/>
                  </a:lnTo>
                  <a:lnTo>
                    <a:pt x="70" y="32"/>
                  </a:lnTo>
                  <a:lnTo>
                    <a:pt x="56" y="40"/>
                  </a:lnTo>
                  <a:lnTo>
                    <a:pt x="52" y="44"/>
                  </a:lnTo>
                  <a:lnTo>
                    <a:pt x="46" y="50"/>
                  </a:lnTo>
                  <a:lnTo>
                    <a:pt x="42" y="56"/>
                  </a:lnTo>
                  <a:lnTo>
                    <a:pt x="40" y="62"/>
                  </a:lnTo>
                  <a:lnTo>
                    <a:pt x="42" y="70"/>
                  </a:lnTo>
                  <a:lnTo>
                    <a:pt x="46" y="74"/>
                  </a:lnTo>
                  <a:lnTo>
                    <a:pt x="50" y="78"/>
                  </a:lnTo>
                  <a:lnTo>
                    <a:pt x="56" y="80"/>
                  </a:lnTo>
                  <a:lnTo>
                    <a:pt x="68" y="86"/>
                  </a:lnTo>
                  <a:lnTo>
                    <a:pt x="74" y="88"/>
                  </a:lnTo>
                  <a:lnTo>
                    <a:pt x="78" y="92"/>
                  </a:lnTo>
                  <a:lnTo>
                    <a:pt x="68" y="92"/>
                  </a:lnTo>
                  <a:lnTo>
                    <a:pt x="58" y="92"/>
                  </a:lnTo>
                  <a:lnTo>
                    <a:pt x="38" y="9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75" name="Freeform 226"/>
            <p:cNvSpPr/>
            <p:nvPr/>
          </p:nvSpPr>
          <p:spPr bwMode="auto">
            <a:xfrm>
              <a:off x="5963898" y="2350811"/>
              <a:ext cx="154517" cy="46460"/>
            </a:xfrm>
            <a:custGeom>
              <a:avLst/>
              <a:gdLst>
                <a:gd name="T0" fmla="*/ 2147483647 w 106"/>
                <a:gd name="T1" fmla="*/ 2147483647 h 30"/>
                <a:gd name="T2" fmla="*/ 2147483647 w 106"/>
                <a:gd name="T3" fmla="*/ 2147483647 h 30"/>
                <a:gd name="T4" fmla="*/ 2147483647 w 106"/>
                <a:gd name="T5" fmla="*/ 2147483647 h 30"/>
                <a:gd name="T6" fmla="*/ 2147483647 w 106"/>
                <a:gd name="T7" fmla="*/ 2147483647 h 30"/>
                <a:gd name="T8" fmla="*/ 2147483647 w 106"/>
                <a:gd name="T9" fmla="*/ 2147483647 h 30"/>
                <a:gd name="T10" fmla="*/ 2147483647 w 106"/>
                <a:gd name="T11" fmla="*/ 2147483647 h 30"/>
                <a:gd name="T12" fmla="*/ 2147483647 w 106"/>
                <a:gd name="T13" fmla="*/ 2147483647 h 30"/>
                <a:gd name="T14" fmla="*/ 2147483647 w 106"/>
                <a:gd name="T15" fmla="*/ 2147483647 h 30"/>
                <a:gd name="T16" fmla="*/ 2147483647 w 106"/>
                <a:gd name="T17" fmla="*/ 2147483647 h 30"/>
                <a:gd name="T18" fmla="*/ 2147483647 w 106"/>
                <a:gd name="T19" fmla="*/ 2147483647 h 30"/>
                <a:gd name="T20" fmla="*/ 2147483647 w 106"/>
                <a:gd name="T21" fmla="*/ 2147483647 h 30"/>
                <a:gd name="T22" fmla="*/ 2147483647 w 106"/>
                <a:gd name="T23" fmla="*/ 2147483647 h 30"/>
                <a:gd name="T24" fmla="*/ 2147483647 w 106"/>
                <a:gd name="T25" fmla="*/ 2147483647 h 30"/>
                <a:gd name="T26" fmla="*/ 2147483647 w 106"/>
                <a:gd name="T27" fmla="*/ 2147483647 h 30"/>
                <a:gd name="T28" fmla="*/ 2147483647 w 106"/>
                <a:gd name="T29" fmla="*/ 2147483647 h 30"/>
                <a:gd name="T30" fmla="*/ 2147483647 w 106"/>
                <a:gd name="T31" fmla="*/ 2147483647 h 30"/>
                <a:gd name="T32" fmla="*/ 0 w 106"/>
                <a:gd name="T33" fmla="*/ 2147483647 h 30"/>
                <a:gd name="T34" fmla="*/ 2147483647 w 106"/>
                <a:gd name="T35" fmla="*/ 2147483647 h 30"/>
                <a:gd name="T36" fmla="*/ 2147483647 w 106"/>
                <a:gd name="T37" fmla="*/ 2147483647 h 30"/>
                <a:gd name="T38" fmla="*/ 2147483647 w 106"/>
                <a:gd name="T39" fmla="*/ 0 h 30"/>
                <a:gd name="T40" fmla="*/ 2147483647 w 106"/>
                <a:gd name="T41" fmla="*/ 0 h 30"/>
                <a:gd name="T42" fmla="*/ 2147483647 w 106"/>
                <a:gd name="T43" fmla="*/ 0 h 30"/>
                <a:gd name="T44" fmla="*/ 2147483647 w 106"/>
                <a:gd name="T45" fmla="*/ 2147483647 h 30"/>
                <a:gd name="T46" fmla="*/ 2147483647 w 106"/>
                <a:gd name="T47" fmla="*/ 2147483647 h 30"/>
                <a:gd name="T48" fmla="*/ 2147483647 w 106"/>
                <a:gd name="T49" fmla="*/ 2147483647 h 30"/>
                <a:gd name="T50" fmla="*/ 2147483647 w 106"/>
                <a:gd name="T51" fmla="*/ 2147483647 h 30"/>
                <a:gd name="T52" fmla="*/ 2147483647 w 106"/>
                <a:gd name="T53" fmla="*/ 2147483647 h 30"/>
                <a:gd name="T54" fmla="*/ 2147483647 w 106"/>
                <a:gd name="T55" fmla="*/ 2147483647 h 30"/>
                <a:gd name="T56" fmla="*/ 2147483647 w 106"/>
                <a:gd name="T57" fmla="*/ 2147483647 h 30"/>
                <a:gd name="T58" fmla="*/ 2147483647 w 106"/>
                <a:gd name="T59" fmla="*/ 2147483647 h 30"/>
                <a:gd name="T60" fmla="*/ 2147483647 w 106"/>
                <a:gd name="T61" fmla="*/ 2147483647 h 30"/>
                <a:gd name="T62" fmla="*/ 2147483647 w 106"/>
                <a:gd name="T63" fmla="*/ 2147483647 h 30"/>
                <a:gd name="T64" fmla="*/ 2147483647 w 106"/>
                <a:gd name="T65" fmla="*/ 2147483647 h 30"/>
                <a:gd name="T66" fmla="*/ 2147483647 w 106"/>
                <a:gd name="T67" fmla="*/ 2147483647 h 30"/>
                <a:gd name="T68" fmla="*/ 2147483647 w 106"/>
                <a:gd name="T69" fmla="*/ 2147483647 h 30"/>
                <a:gd name="T70" fmla="*/ 2147483647 w 106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6"/>
                <a:gd name="T109" fmla="*/ 0 h 30"/>
                <a:gd name="T110" fmla="*/ 106 w 106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6" h="30">
                  <a:moveTo>
                    <a:pt x="106" y="26"/>
                  </a:moveTo>
                  <a:lnTo>
                    <a:pt x="98" y="28"/>
                  </a:lnTo>
                  <a:lnTo>
                    <a:pt x="92" y="28"/>
                  </a:lnTo>
                  <a:lnTo>
                    <a:pt x="82" y="26"/>
                  </a:lnTo>
                  <a:lnTo>
                    <a:pt x="80" y="28"/>
                  </a:lnTo>
                  <a:lnTo>
                    <a:pt x="78" y="30"/>
                  </a:lnTo>
                  <a:lnTo>
                    <a:pt x="64" y="28"/>
                  </a:lnTo>
                  <a:lnTo>
                    <a:pt x="50" y="24"/>
                  </a:lnTo>
                  <a:lnTo>
                    <a:pt x="44" y="22"/>
                  </a:lnTo>
                  <a:lnTo>
                    <a:pt x="38" y="18"/>
                  </a:lnTo>
                  <a:lnTo>
                    <a:pt x="36" y="14"/>
                  </a:lnTo>
                  <a:lnTo>
                    <a:pt x="36" y="10"/>
                  </a:lnTo>
                  <a:lnTo>
                    <a:pt x="20" y="10"/>
                  </a:lnTo>
                  <a:lnTo>
                    <a:pt x="10" y="10"/>
                  </a:ln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4" y="2"/>
                  </a:lnTo>
                  <a:lnTo>
                    <a:pt x="52" y="4"/>
                  </a:lnTo>
                  <a:lnTo>
                    <a:pt x="54" y="8"/>
                  </a:lnTo>
                  <a:lnTo>
                    <a:pt x="54" y="10"/>
                  </a:lnTo>
                  <a:lnTo>
                    <a:pt x="48" y="10"/>
                  </a:lnTo>
                  <a:lnTo>
                    <a:pt x="60" y="12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4" y="14"/>
                  </a:lnTo>
                  <a:lnTo>
                    <a:pt x="78" y="12"/>
                  </a:lnTo>
                  <a:lnTo>
                    <a:pt x="86" y="14"/>
                  </a:lnTo>
                  <a:lnTo>
                    <a:pt x="92" y="16"/>
                  </a:lnTo>
                  <a:lnTo>
                    <a:pt x="102" y="26"/>
                  </a:lnTo>
                  <a:lnTo>
                    <a:pt x="106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76" name="Freeform 227"/>
            <p:cNvSpPr/>
            <p:nvPr/>
          </p:nvSpPr>
          <p:spPr bwMode="auto">
            <a:xfrm>
              <a:off x="6132251" y="2382670"/>
              <a:ext cx="77258" cy="34513"/>
            </a:xfrm>
            <a:custGeom>
              <a:avLst/>
              <a:gdLst>
                <a:gd name="T0" fmla="*/ 2147483647 w 52"/>
                <a:gd name="T1" fmla="*/ 2147483647 h 22"/>
                <a:gd name="T2" fmla="*/ 2147483647 w 52"/>
                <a:gd name="T3" fmla="*/ 2147483647 h 22"/>
                <a:gd name="T4" fmla="*/ 2147483647 w 52"/>
                <a:gd name="T5" fmla="*/ 2147483647 h 22"/>
                <a:gd name="T6" fmla="*/ 0 w 52"/>
                <a:gd name="T7" fmla="*/ 2147483647 h 22"/>
                <a:gd name="T8" fmla="*/ 0 w 52"/>
                <a:gd name="T9" fmla="*/ 2147483647 h 22"/>
                <a:gd name="T10" fmla="*/ 2147483647 w 52"/>
                <a:gd name="T11" fmla="*/ 2147483647 h 22"/>
                <a:gd name="T12" fmla="*/ 2147483647 w 52"/>
                <a:gd name="T13" fmla="*/ 0 h 22"/>
                <a:gd name="T14" fmla="*/ 2147483647 w 52"/>
                <a:gd name="T15" fmla="*/ 0 h 22"/>
                <a:gd name="T16" fmla="*/ 2147483647 w 52"/>
                <a:gd name="T17" fmla="*/ 2147483647 h 22"/>
                <a:gd name="T18" fmla="*/ 2147483647 w 52"/>
                <a:gd name="T19" fmla="*/ 2147483647 h 22"/>
                <a:gd name="T20" fmla="*/ 2147483647 w 52"/>
                <a:gd name="T21" fmla="*/ 2147483647 h 22"/>
                <a:gd name="T22" fmla="*/ 2147483647 w 52"/>
                <a:gd name="T23" fmla="*/ 2147483647 h 22"/>
                <a:gd name="T24" fmla="*/ 2147483647 w 52"/>
                <a:gd name="T25" fmla="*/ 2147483647 h 22"/>
                <a:gd name="T26" fmla="*/ 2147483647 w 52"/>
                <a:gd name="T27" fmla="*/ 2147483647 h 22"/>
                <a:gd name="T28" fmla="*/ 2147483647 w 52"/>
                <a:gd name="T29" fmla="*/ 2147483647 h 22"/>
                <a:gd name="T30" fmla="*/ 2147483647 w 52"/>
                <a:gd name="T31" fmla="*/ 2147483647 h 22"/>
                <a:gd name="T32" fmla="*/ 2147483647 w 52"/>
                <a:gd name="T33" fmla="*/ 2147483647 h 22"/>
                <a:gd name="T34" fmla="*/ 2147483647 w 52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2"/>
                <a:gd name="T55" fmla="*/ 0 h 22"/>
                <a:gd name="T56" fmla="*/ 52 w 52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2" h="22">
                  <a:moveTo>
                    <a:pt x="6" y="22"/>
                  </a:moveTo>
                  <a:lnTo>
                    <a:pt x="4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32" y="6"/>
                  </a:lnTo>
                  <a:lnTo>
                    <a:pt x="52" y="10"/>
                  </a:lnTo>
                  <a:lnTo>
                    <a:pt x="50" y="14"/>
                  </a:lnTo>
                  <a:lnTo>
                    <a:pt x="46" y="16"/>
                  </a:lnTo>
                  <a:lnTo>
                    <a:pt x="40" y="18"/>
                  </a:lnTo>
                  <a:lnTo>
                    <a:pt x="28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77" name="Freeform 228"/>
            <p:cNvSpPr/>
            <p:nvPr/>
          </p:nvSpPr>
          <p:spPr bwMode="auto">
            <a:xfrm>
              <a:off x="6781453" y="2449043"/>
              <a:ext cx="136067" cy="26549"/>
            </a:xfrm>
            <a:custGeom>
              <a:avLst/>
              <a:gdLst>
                <a:gd name="T0" fmla="*/ 2147483647 w 92"/>
                <a:gd name="T1" fmla="*/ 2147483647 h 18"/>
                <a:gd name="T2" fmla="*/ 2147483647 w 92"/>
                <a:gd name="T3" fmla="*/ 2147483647 h 18"/>
                <a:gd name="T4" fmla="*/ 2147483647 w 92"/>
                <a:gd name="T5" fmla="*/ 2147483647 h 18"/>
                <a:gd name="T6" fmla="*/ 2147483647 w 92"/>
                <a:gd name="T7" fmla="*/ 2147483647 h 18"/>
                <a:gd name="T8" fmla="*/ 2147483647 w 92"/>
                <a:gd name="T9" fmla="*/ 2147483647 h 18"/>
                <a:gd name="T10" fmla="*/ 2147483647 w 92"/>
                <a:gd name="T11" fmla="*/ 2147483647 h 18"/>
                <a:gd name="T12" fmla="*/ 2147483647 w 92"/>
                <a:gd name="T13" fmla="*/ 2147483647 h 18"/>
                <a:gd name="T14" fmla="*/ 0 w 92"/>
                <a:gd name="T15" fmla="*/ 2147483647 h 18"/>
                <a:gd name="T16" fmla="*/ 0 w 92"/>
                <a:gd name="T17" fmla="*/ 2147483647 h 18"/>
                <a:gd name="T18" fmla="*/ 0 w 92"/>
                <a:gd name="T19" fmla="*/ 2147483647 h 18"/>
                <a:gd name="T20" fmla="*/ 2147483647 w 92"/>
                <a:gd name="T21" fmla="*/ 2147483647 h 18"/>
                <a:gd name="T22" fmla="*/ 2147483647 w 92"/>
                <a:gd name="T23" fmla="*/ 0 h 18"/>
                <a:gd name="T24" fmla="*/ 2147483647 w 92"/>
                <a:gd name="T25" fmla="*/ 0 h 18"/>
                <a:gd name="T26" fmla="*/ 2147483647 w 92"/>
                <a:gd name="T27" fmla="*/ 2147483647 h 18"/>
                <a:gd name="T28" fmla="*/ 2147483647 w 92"/>
                <a:gd name="T29" fmla="*/ 2147483647 h 18"/>
                <a:gd name="T30" fmla="*/ 2147483647 w 92"/>
                <a:gd name="T31" fmla="*/ 2147483647 h 18"/>
                <a:gd name="T32" fmla="*/ 2147483647 w 92"/>
                <a:gd name="T33" fmla="*/ 2147483647 h 18"/>
                <a:gd name="T34" fmla="*/ 2147483647 w 92"/>
                <a:gd name="T35" fmla="*/ 2147483647 h 18"/>
                <a:gd name="T36" fmla="*/ 2147483647 w 92"/>
                <a:gd name="T37" fmla="*/ 2147483647 h 18"/>
                <a:gd name="T38" fmla="*/ 2147483647 w 92"/>
                <a:gd name="T39" fmla="*/ 2147483647 h 18"/>
                <a:gd name="T40" fmla="*/ 2147483647 w 92"/>
                <a:gd name="T41" fmla="*/ 2147483647 h 18"/>
                <a:gd name="T42" fmla="*/ 2147483647 w 92"/>
                <a:gd name="T43" fmla="*/ 2147483647 h 18"/>
                <a:gd name="T44" fmla="*/ 2147483647 w 92"/>
                <a:gd name="T45" fmla="*/ 2147483647 h 18"/>
                <a:gd name="T46" fmla="*/ 2147483647 w 92"/>
                <a:gd name="T47" fmla="*/ 2147483647 h 18"/>
                <a:gd name="T48" fmla="*/ 2147483647 w 92"/>
                <a:gd name="T49" fmla="*/ 2147483647 h 18"/>
                <a:gd name="T50" fmla="*/ 2147483647 w 92"/>
                <a:gd name="T51" fmla="*/ 2147483647 h 18"/>
                <a:gd name="T52" fmla="*/ 2147483647 w 92"/>
                <a:gd name="T53" fmla="*/ 2147483647 h 18"/>
                <a:gd name="T54" fmla="*/ 2147483647 w 92"/>
                <a:gd name="T55" fmla="*/ 2147483647 h 1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92"/>
                <a:gd name="T85" fmla="*/ 0 h 18"/>
                <a:gd name="T86" fmla="*/ 92 w 92"/>
                <a:gd name="T87" fmla="*/ 18 h 1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92" h="18">
                  <a:moveTo>
                    <a:pt x="72" y="12"/>
                  </a:moveTo>
                  <a:lnTo>
                    <a:pt x="72" y="18"/>
                  </a:lnTo>
                  <a:lnTo>
                    <a:pt x="38" y="18"/>
                  </a:lnTo>
                  <a:lnTo>
                    <a:pt x="28" y="18"/>
                  </a:lnTo>
                  <a:lnTo>
                    <a:pt x="14" y="18"/>
                  </a:lnTo>
                  <a:lnTo>
                    <a:pt x="10" y="16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2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54" y="2"/>
                  </a:lnTo>
                  <a:lnTo>
                    <a:pt x="68" y="4"/>
                  </a:lnTo>
                  <a:lnTo>
                    <a:pt x="84" y="6"/>
                  </a:lnTo>
                  <a:lnTo>
                    <a:pt x="90" y="8"/>
                  </a:lnTo>
                  <a:lnTo>
                    <a:pt x="92" y="12"/>
                  </a:lnTo>
                  <a:lnTo>
                    <a:pt x="82" y="16"/>
                  </a:lnTo>
                  <a:lnTo>
                    <a:pt x="76" y="16"/>
                  </a:lnTo>
                  <a:lnTo>
                    <a:pt x="7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78" name="Freeform 229"/>
            <p:cNvSpPr/>
            <p:nvPr/>
          </p:nvSpPr>
          <p:spPr bwMode="auto">
            <a:xfrm>
              <a:off x="6938275" y="2459662"/>
              <a:ext cx="76106" cy="23894"/>
            </a:xfrm>
            <a:custGeom>
              <a:avLst/>
              <a:gdLst>
                <a:gd name="T0" fmla="*/ 2147483647 w 52"/>
                <a:gd name="T1" fmla="*/ 2147483647 h 16"/>
                <a:gd name="T2" fmla="*/ 2147483647 w 52"/>
                <a:gd name="T3" fmla="*/ 2147483647 h 16"/>
                <a:gd name="T4" fmla="*/ 2147483647 w 52"/>
                <a:gd name="T5" fmla="*/ 2147483647 h 16"/>
                <a:gd name="T6" fmla="*/ 2147483647 w 52"/>
                <a:gd name="T7" fmla="*/ 2147483647 h 16"/>
                <a:gd name="T8" fmla="*/ 2147483647 w 52"/>
                <a:gd name="T9" fmla="*/ 2147483647 h 16"/>
                <a:gd name="T10" fmla="*/ 0 w 52"/>
                <a:gd name="T11" fmla="*/ 0 h 16"/>
                <a:gd name="T12" fmla="*/ 2147483647 w 52"/>
                <a:gd name="T13" fmla="*/ 0 h 16"/>
                <a:gd name="T14" fmla="*/ 2147483647 w 52"/>
                <a:gd name="T15" fmla="*/ 2147483647 h 16"/>
                <a:gd name="T16" fmla="*/ 2147483647 w 52"/>
                <a:gd name="T17" fmla="*/ 2147483647 h 16"/>
                <a:gd name="T18" fmla="*/ 2147483647 w 52"/>
                <a:gd name="T19" fmla="*/ 2147483647 h 16"/>
                <a:gd name="T20" fmla="*/ 2147483647 w 52"/>
                <a:gd name="T21" fmla="*/ 2147483647 h 16"/>
                <a:gd name="T22" fmla="*/ 2147483647 w 52"/>
                <a:gd name="T23" fmla="*/ 2147483647 h 16"/>
                <a:gd name="T24" fmla="*/ 2147483647 w 52"/>
                <a:gd name="T25" fmla="*/ 2147483647 h 16"/>
                <a:gd name="T26" fmla="*/ 2147483647 w 52"/>
                <a:gd name="T27" fmla="*/ 2147483647 h 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2"/>
                <a:gd name="T43" fmla="*/ 0 h 16"/>
                <a:gd name="T44" fmla="*/ 52 w 52"/>
                <a:gd name="T45" fmla="*/ 16 h 1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2" h="16">
                  <a:moveTo>
                    <a:pt x="42" y="16"/>
                  </a:moveTo>
                  <a:lnTo>
                    <a:pt x="32" y="16"/>
                  </a:lnTo>
                  <a:lnTo>
                    <a:pt x="18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4"/>
                  </a:lnTo>
                  <a:lnTo>
                    <a:pt x="30" y="4"/>
                  </a:lnTo>
                  <a:lnTo>
                    <a:pt x="42" y="6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48" y="14"/>
                  </a:lnTo>
                  <a:lnTo>
                    <a:pt x="42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79" name="Freeform 230"/>
            <p:cNvSpPr/>
            <p:nvPr/>
          </p:nvSpPr>
          <p:spPr bwMode="auto">
            <a:xfrm>
              <a:off x="7615150" y="2551255"/>
              <a:ext cx="55349" cy="23894"/>
            </a:xfrm>
            <a:custGeom>
              <a:avLst/>
              <a:gdLst>
                <a:gd name="T0" fmla="*/ 2147483647 w 38"/>
                <a:gd name="T1" fmla="*/ 2147483647 h 14"/>
                <a:gd name="T2" fmla="*/ 2147483647 w 38"/>
                <a:gd name="T3" fmla="*/ 2147483647 h 14"/>
                <a:gd name="T4" fmla="*/ 2147483647 w 38"/>
                <a:gd name="T5" fmla="*/ 2147483647 h 14"/>
                <a:gd name="T6" fmla="*/ 2147483647 w 38"/>
                <a:gd name="T7" fmla="*/ 2147483647 h 14"/>
                <a:gd name="T8" fmla="*/ 2147483647 w 38"/>
                <a:gd name="T9" fmla="*/ 2147483647 h 14"/>
                <a:gd name="T10" fmla="*/ 0 w 38"/>
                <a:gd name="T11" fmla="*/ 2147483647 h 14"/>
                <a:gd name="T12" fmla="*/ 2147483647 w 38"/>
                <a:gd name="T13" fmla="*/ 2147483647 h 14"/>
                <a:gd name="T14" fmla="*/ 2147483647 w 38"/>
                <a:gd name="T15" fmla="*/ 2147483647 h 14"/>
                <a:gd name="T16" fmla="*/ 2147483647 w 38"/>
                <a:gd name="T17" fmla="*/ 0 h 14"/>
                <a:gd name="T18" fmla="*/ 2147483647 w 38"/>
                <a:gd name="T19" fmla="*/ 0 h 14"/>
                <a:gd name="T20" fmla="*/ 2147483647 w 38"/>
                <a:gd name="T21" fmla="*/ 2147483647 h 14"/>
                <a:gd name="T22" fmla="*/ 2147483647 w 38"/>
                <a:gd name="T23" fmla="*/ 2147483647 h 14"/>
                <a:gd name="T24" fmla="*/ 2147483647 w 38"/>
                <a:gd name="T25" fmla="*/ 2147483647 h 14"/>
                <a:gd name="T26" fmla="*/ 2147483647 w 38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4"/>
                <a:gd name="T44" fmla="*/ 38 w 38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4">
                  <a:moveTo>
                    <a:pt x="18" y="10"/>
                  </a:moveTo>
                  <a:lnTo>
                    <a:pt x="14" y="12"/>
                  </a:lnTo>
                  <a:lnTo>
                    <a:pt x="10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8" y="10"/>
                  </a:lnTo>
                  <a:lnTo>
                    <a:pt x="28" y="12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80" name="Freeform 231"/>
            <p:cNvSpPr/>
            <p:nvPr/>
          </p:nvSpPr>
          <p:spPr bwMode="auto">
            <a:xfrm>
              <a:off x="7460634" y="3007896"/>
              <a:ext cx="175272" cy="232302"/>
            </a:xfrm>
            <a:custGeom>
              <a:avLst/>
              <a:gdLst>
                <a:gd name="T0" fmla="*/ 0 w 120"/>
                <a:gd name="T1" fmla="*/ 0 h 146"/>
                <a:gd name="T2" fmla="*/ 2147483647 w 120"/>
                <a:gd name="T3" fmla="*/ 2147483647 h 146"/>
                <a:gd name="T4" fmla="*/ 2147483647 w 120"/>
                <a:gd name="T5" fmla="*/ 2147483647 h 146"/>
                <a:gd name="T6" fmla="*/ 2147483647 w 120"/>
                <a:gd name="T7" fmla="*/ 2147483647 h 146"/>
                <a:gd name="T8" fmla="*/ 2147483647 w 120"/>
                <a:gd name="T9" fmla="*/ 2147483647 h 146"/>
                <a:gd name="T10" fmla="*/ 2147483647 w 120"/>
                <a:gd name="T11" fmla="*/ 2147483647 h 146"/>
                <a:gd name="T12" fmla="*/ 2147483647 w 120"/>
                <a:gd name="T13" fmla="*/ 2147483647 h 146"/>
                <a:gd name="T14" fmla="*/ 2147483647 w 120"/>
                <a:gd name="T15" fmla="*/ 2147483647 h 146"/>
                <a:gd name="T16" fmla="*/ 2147483647 w 120"/>
                <a:gd name="T17" fmla="*/ 2147483647 h 146"/>
                <a:gd name="T18" fmla="*/ 2147483647 w 120"/>
                <a:gd name="T19" fmla="*/ 2147483647 h 146"/>
                <a:gd name="T20" fmla="*/ 2147483647 w 120"/>
                <a:gd name="T21" fmla="*/ 2147483647 h 146"/>
                <a:gd name="T22" fmla="*/ 2147483647 w 120"/>
                <a:gd name="T23" fmla="*/ 2147483647 h 146"/>
                <a:gd name="T24" fmla="*/ 2147483647 w 120"/>
                <a:gd name="T25" fmla="*/ 2147483647 h 146"/>
                <a:gd name="T26" fmla="*/ 2147483647 w 120"/>
                <a:gd name="T27" fmla="*/ 2147483647 h 146"/>
                <a:gd name="T28" fmla="*/ 2147483647 w 120"/>
                <a:gd name="T29" fmla="*/ 2147483647 h 146"/>
                <a:gd name="T30" fmla="*/ 2147483647 w 120"/>
                <a:gd name="T31" fmla="*/ 2147483647 h 146"/>
                <a:gd name="T32" fmla="*/ 2147483647 w 120"/>
                <a:gd name="T33" fmla="*/ 2147483647 h 146"/>
                <a:gd name="T34" fmla="*/ 2147483647 w 120"/>
                <a:gd name="T35" fmla="*/ 2147483647 h 146"/>
                <a:gd name="T36" fmla="*/ 2147483647 w 120"/>
                <a:gd name="T37" fmla="*/ 2147483647 h 146"/>
                <a:gd name="T38" fmla="*/ 2147483647 w 120"/>
                <a:gd name="T39" fmla="*/ 2147483647 h 146"/>
                <a:gd name="T40" fmla="*/ 2147483647 w 120"/>
                <a:gd name="T41" fmla="*/ 2147483647 h 146"/>
                <a:gd name="T42" fmla="*/ 2147483647 w 120"/>
                <a:gd name="T43" fmla="*/ 2147483647 h 146"/>
                <a:gd name="T44" fmla="*/ 2147483647 w 120"/>
                <a:gd name="T45" fmla="*/ 2147483647 h 146"/>
                <a:gd name="T46" fmla="*/ 2147483647 w 120"/>
                <a:gd name="T47" fmla="*/ 2147483647 h 146"/>
                <a:gd name="T48" fmla="*/ 2147483647 w 120"/>
                <a:gd name="T49" fmla="*/ 2147483647 h 146"/>
                <a:gd name="T50" fmla="*/ 2147483647 w 120"/>
                <a:gd name="T51" fmla="*/ 2147483647 h 146"/>
                <a:gd name="T52" fmla="*/ 2147483647 w 120"/>
                <a:gd name="T53" fmla="*/ 2147483647 h 146"/>
                <a:gd name="T54" fmla="*/ 2147483647 w 120"/>
                <a:gd name="T55" fmla="*/ 2147483647 h 146"/>
                <a:gd name="T56" fmla="*/ 2147483647 w 120"/>
                <a:gd name="T57" fmla="*/ 2147483647 h 146"/>
                <a:gd name="T58" fmla="*/ 2147483647 w 120"/>
                <a:gd name="T59" fmla="*/ 2147483647 h 146"/>
                <a:gd name="T60" fmla="*/ 2147483647 w 120"/>
                <a:gd name="T61" fmla="*/ 2147483647 h 146"/>
                <a:gd name="T62" fmla="*/ 0 w 120"/>
                <a:gd name="T63" fmla="*/ 0 h 1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20"/>
                <a:gd name="T97" fmla="*/ 0 h 146"/>
                <a:gd name="T98" fmla="*/ 120 w 120"/>
                <a:gd name="T99" fmla="*/ 146 h 14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20" h="146">
                  <a:moveTo>
                    <a:pt x="0" y="0"/>
                  </a:moveTo>
                  <a:lnTo>
                    <a:pt x="98" y="90"/>
                  </a:lnTo>
                  <a:lnTo>
                    <a:pt x="94" y="90"/>
                  </a:lnTo>
                  <a:lnTo>
                    <a:pt x="92" y="90"/>
                  </a:lnTo>
                  <a:lnTo>
                    <a:pt x="88" y="88"/>
                  </a:lnTo>
                  <a:lnTo>
                    <a:pt x="82" y="86"/>
                  </a:lnTo>
                  <a:lnTo>
                    <a:pt x="78" y="88"/>
                  </a:lnTo>
                  <a:lnTo>
                    <a:pt x="76" y="90"/>
                  </a:lnTo>
                  <a:lnTo>
                    <a:pt x="78" y="98"/>
                  </a:lnTo>
                  <a:lnTo>
                    <a:pt x="82" y="106"/>
                  </a:lnTo>
                  <a:lnTo>
                    <a:pt x="88" y="114"/>
                  </a:lnTo>
                  <a:lnTo>
                    <a:pt x="92" y="118"/>
                  </a:lnTo>
                  <a:lnTo>
                    <a:pt x="108" y="130"/>
                  </a:lnTo>
                  <a:lnTo>
                    <a:pt x="120" y="138"/>
                  </a:lnTo>
                  <a:lnTo>
                    <a:pt x="112" y="138"/>
                  </a:lnTo>
                  <a:lnTo>
                    <a:pt x="108" y="136"/>
                  </a:lnTo>
                  <a:lnTo>
                    <a:pt x="102" y="134"/>
                  </a:lnTo>
                  <a:lnTo>
                    <a:pt x="102" y="146"/>
                  </a:lnTo>
                  <a:lnTo>
                    <a:pt x="94" y="140"/>
                  </a:lnTo>
                  <a:lnTo>
                    <a:pt x="88" y="130"/>
                  </a:lnTo>
                  <a:lnTo>
                    <a:pt x="76" y="114"/>
                  </a:lnTo>
                  <a:lnTo>
                    <a:pt x="66" y="94"/>
                  </a:lnTo>
                  <a:lnTo>
                    <a:pt x="54" y="76"/>
                  </a:lnTo>
                  <a:lnTo>
                    <a:pt x="44" y="62"/>
                  </a:lnTo>
                  <a:lnTo>
                    <a:pt x="34" y="50"/>
                  </a:lnTo>
                  <a:lnTo>
                    <a:pt x="24" y="42"/>
                  </a:lnTo>
                  <a:lnTo>
                    <a:pt x="12" y="36"/>
                  </a:lnTo>
                  <a:lnTo>
                    <a:pt x="10" y="32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81" name="Freeform 232"/>
            <p:cNvSpPr/>
            <p:nvPr/>
          </p:nvSpPr>
          <p:spPr bwMode="auto">
            <a:xfrm>
              <a:off x="5767869" y="3337101"/>
              <a:ext cx="336708" cy="204426"/>
            </a:xfrm>
            <a:custGeom>
              <a:avLst/>
              <a:gdLst>
                <a:gd name="T0" fmla="*/ 2147483647 w 230"/>
                <a:gd name="T1" fmla="*/ 2147483647 h 130"/>
                <a:gd name="T2" fmla="*/ 2147483647 w 230"/>
                <a:gd name="T3" fmla="*/ 2147483647 h 130"/>
                <a:gd name="T4" fmla="*/ 2147483647 w 230"/>
                <a:gd name="T5" fmla="*/ 2147483647 h 130"/>
                <a:gd name="T6" fmla="*/ 2147483647 w 230"/>
                <a:gd name="T7" fmla="*/ 2147483647 h 130"/>
                <a:gd name="T8" fmla="*/ 2147483647 w 230"/>
                <a:gd name="T9" fmla="*/ 2147483647 h 130"/>
                <a:gd name="T10" fmla="*/ 2147483647 w 230"/>
                <a:gd name="T11" fmla="*/ 2147483647 h 130"/>
                <a:gd name="T12" fmla="*/ 2147483647 w 230"/>
                <a:gd name="T13" fmla="*/ 2147483647 h 130"/>
                <a:gd name="T14" fmla="*/ 2147483647 w 230"/>
                <a:gd name="T15" fmla="*/ 2147483647 h 130"/>
                <a:gd name="T16" fmla="*/ 2147483647 w 230"/>
                <a:gd name="T17" fmla="*/ 2147483647 h 130"/>
                <a:gd name="T18" fmla="*/ 2147483647 w 230"/>
                <a:gd name="T19" fmla="*/ 2147483647 h 130"/>
                <a:gd name="T20" fmla="*/ 2147483647 w 230"/>
                <a:gd name="T21" fmla="*/ 2147483647 h 130"/>
                <a:gd name="T22" fmla="*/ 2147483647 w 230"/>
                <a:gd name="T23" fmla="*/ 2147483647 h 130"/>
                <a:gd name="T24" fmla="*/ 2147483647 w 230"/>
                <a:gd name="T25" fmla="*/ 2147483647 h 130"/>
                <a:gd name="T26" fmla="*/ 2147483647 w 230"/>
                <a:gd name="T27" fmla="*/ 2147483647 h 130"/>
                <a:gd name="T28" fmla="*/ 2147483647 w 230"/>
                <a:gd name="T29" fmla="*/ 2147483647 h 130"/>
                <a:gd name="T30" fmla="*/ 2147483647 w 230"/>
                <a:gd name="T31" fmla="*/ 2147483647 h 130"/>
                <a:gd name="T32" fmla="*/ 2147483647 w 230"/>
                <a:gd name="T33" fmla="*/ 2147483647 h 130"/>
                <a:gd name="T34" fmla="*/ 2147483647 w 230"/>
                <a:gd name="T35" fmla="*/ 2147483647 h 130"/>
                <a:gd name="T36" fmla="*/ 2147483647 w 230"/>
                <a:gd name="T37" fmla="*/ 2147483647 h 130"/>
                <a:gd name="T38" fmla="*/ 2147483647 w 230"/>
                <a:gd name="T39" fmla="*/ 2147483647 h 130"/>
                <a:gd name="T40" fmla="*/ 2147483647 w 230"/>
                <a:gd name="T41" fmla="*/ 2147483647 h 130"/>
                <a:gd name="T42" fmla="*/ 2147483647 w 230"/>
                <a:gd name="T43" fmla="*/ 2147483647 h 130"/>
                <a:gd name="T44" fmla="*/ 2147483647 w 230"/>
                <a:gd name="T45" fmla="*/ 2147483647 h 130"/>
                <a:gd name="T46" fmla="*/ 2147483647 w 230"/>
                <a:gd name="T47" fmla="*/ 2147483647 h 130"/>
                <a:gd name="T48" fmla="*/ 2147483647 w 230"/>
                <a:gd name="T49" fmla="*/ 2147483647 h 130"/>
                <a:gd name="T50" fmla="*/ 2147483647 w 230"/>
                <a:gd name="T51" fmla="*/ 2147483647 h 130"/>
                <a:gd name="T52" fmla="*/ 2147483647 w 230"/>
                <a:gd name="T53" fmla="*/ 2147483647 h 130"/>
                <a:gd name="T54" fmla="*/ 0 w 230"/>
                <a:gd name="T55" fmla="*/ 2147483647 h 130"/>
                <a:gd name="T56" fmla="*/ 2147483647 w 230"/>
                <a:gd name="T57" fmla="*/ 2147483647 h 130"/>
                <a:gd name="T58" fmla="*/ 2147483647 w 230"/>
                <a:gd name="T59" fmla="*/ 2147483647 h 130"/>
                <a:gd name="T60" fmla="*/ 2147483647 w 230"/>
                <a:gd name="T61" fmla="*/ 2147483647 h 130"/>
                <a:gd name="T62" fmla="*/ 2147483647 w 230"/>
                <a:gd name="T63" fmla="*/ 2147483647 h 13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0"/>
                <a:gd name="T97" fmla="*/ 0 h 130"/>
                <a:gd name="T98" fmla="*/ 230 w 230"/>
                <a:gd name="T99" fmla="*/ 130 h 13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0" h="130">
                  <a:moveTo>
                    <a:pt x="6" y="6"/>
                  </a:moveTo>
                  <a:lnTo>
                    <a:pt x="18" y="6"/>
                  </a:lnTo>
                  <a:lnTo>
                    <a:pt x="28" y="10"/>
                  </a:lnTo>
                  <a:lnTo>
                    <a:pt x="42" y="22"/>
                  </a:lnTo>
                  <a:lnTo>
                    <a:pt x="50" y="22"/>
                  </a:lnTo>
                  <a:lnTo>
                    <a:pt x="66" y="24"/>
                  </a:lnTo>
                  <a:lnTo>
                    <a:pt x="66" y="14"/>
                  </a:lnTo>
                  <a:lnTo>
                    <a:pt x="78" y="4"/>
                  </a:lnTo>
                  <a:lnTo>
                    <a:pt x="88" y="0"/>
                  </a:lnTo>
                  <a:lnTo>
                    <a:pt x="104" y="6"/>
                  </a:lnTo>
                  <a:lnTo>
                    <a:pt x="110" y="12"/>
                  </a:lnTo>
                  <a:lnTo>
                    <a:pt x="112" y="18"/>
                  </a:lnTo>
                  <a:lnTo>
                    <a:pt x="114" y="22"/>
                  </a:lnTo>
                  <a:lnTo>
                    <a:pt x="114" y="26"/>
                  </a:lnTo>
                  <a:lnTo>
                    <a:pt x="120" y="28"/>
                  </a:lnTo>
                  <a:lnTo>
                    <a:pt x="130" y="28"/>
                  </a:lnTo>
                  <a:lnTo>
                    <a:pt x="140" y="28"/>
                  </a:lnTo>
                  <a:lnTo>
                    <a:pt x="146" y="38"/>
                  </a:lnTo>
                  <a:lnTo>
                    <a:pt x="158" y="52"/>
                  </a:lnTo>
                  <a:lnTo>
                    <a:pt x="170" y="60"/>
                  </a:lnTo>
                  <a:lnTo>
                    <a:pt x="180" y="68"/>
                  </a:lnTo>
                  <a:lnTo>
                    <a:pt x="192" y="70"/>
                  </a:lnTo>
                  <a:lnTo>
                    <a:pt x="204" y="80"/>
                  </a:lnTo>
                  <a:lnTo>
                    <a:pt x="216" y="84"/>
                  </a:lnTo>
                  <a:lnTo>
                    <a:pt x="222" y="86"/>
                  </a:lnTo>
                  <a:lnTo>
                    <a:pt x="226" y="86"/>
                  </a:lnTo>
                  <a:lnTo>
                    <a:pt x="228" y="88"/>
                  </a:lnTo>
                  <a:lnTo>
                    <a:pt x="230" y="96"/>
                  </a:lnTo>
                  <a:lnTo>
                    <a:pt x="230" y="100"/>
                  </a:lnTo>
                  <a:lnTo>
                    <a:pt x="220" y="100"/>
                  </a:lnTo>
                  <a:lnTo>
                    <a:pt x="212" y="96"/>
                  </a:lnTo>
                  <a:lnTo>
                    <a:pt x="206" y="92"/>
                  </a:lnTo>
                  <a:lnTo>
                    <a:pt x="196" y="108"/>
                  </a:lnTo>
                  <a:lnTo>
                    <a:pt x="186" y="122"/>
                  </a:lnTo>
                  <a:lnTo>
                    <a:pt x="178" y="128"/>
                  </a:lnTo>
                  <a:lnTo>
                    <a:pt x="170" y="130"/>
                  </a:lnTo>
                  <a:lnTo>
                    <a:pt x="160" y="128"/>
                  </a:lnTo>
                  <a:lnTo>
                    <a:pt x="150" y="128"/>
                  </a:lnTo>
                  <a:lnTo>
                    <a:pt x="150" y="120"/>
                  </a:lnTo>
                  <a:lnTo>
                    <a:pt x="148" y="112"/>
                  </a:lnTo>
                  <a:lnTo>
                    <a:pt x="140" y="108"/>
                  </a:lnTo>
                  <a:lnTo>
                    <a:pt x="132" y="106"/>
                  </a:lnTo>
                  <a:lnTo>
                    <a:pt x="122" y="100"/>
                  </a:lnTo>
                  <a:lnTo>
                    <a:pt x="108" y="92"/>
                  </a:lnTo>
                  <a:lnTo>
                    <a:pt x="92" y="80"/>
                  </a:lnTo>
                  <a:lnTo>
                    <a:pt x="78" y="74"/>
                  </a:lnTo>
                  <a:lnTo>
                    <a:pt x="66" y="76"/>
                  </a:lnTo>
                  <a:lnTo>
                    <a:pt x="54" y="76"/>
                  </a:lnTo>
                  <a:lnTo>
                    <a:pt x="46" y="82"/>
                  </a:lnTo>
                  <a:lnTo>
                    <a:pt x="30" y="92"/>
                  </a:lnTo>
                  <a:lnTo>
                    <a:pt x="28" y="80"/>
                  </a:lnTo>
                  <a:lnTo>
                    <a:pt x="24" y="68"/>
                  </a:lnTo>
                  <a:lnTo>
                    <a:pt x="18" y="62"/>
                  </a:lnTo>
                  <a:lnTo>
                    <a:pt x="8" y="5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" y="28"/>
                  </a:lnTo>
                  <a:lnTo>
                    <a:pt x="8" y="30"/>
                  </a:lnTo>
                  <a:lnTo>
                    <a:pt x="12" y="36"/>
                  </a:lnTo>
                  <a:lnTo>
                    <a:pt x="22" y="36"/>
                  </a:lnTo>
                  <a:lnTo>
                    <a:pt x="24" y="32"/>
                  </a:lnTo>
                  <a:lnTo>
                    <a:pt x="22" y="22"/>
                  </a:lnTo>
                  <a:lnTo>
                    <a:pt x="18" y="16"/>
                  </a:lnTo>
                  <a:lnTo>
                    <a:pt x="10" y="1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82" name="Freeform 233"/>
            <p:cNvSpPr/>
            <p:nvPr/>
          </p:nvSpPr>
          <p:spPr bwMode="auto">
            <a:xfrm>
              <a:off x="6158773" y="3321172"/>
              <a:ext cx="185651" cy="114160"/>
            </a:xfrm>
            <a:custGeom>
              <a:avLst/>
              <a:gdLst>
                <a:gd name="T0" fmla="*/ 2147483647 w 126"/>
                <a:gd name="T1" fmla="*/ 2147483647 h 72"/>
                <a:gd name="T2" fmla="*/ 2147483647 w 126"/>
                <a:gd name="T3" fmla="*/ 2147483647 h 72"/>
                <a:gd name="T4" fmla="*/ 2147483647 w 126"/>
                <a:gd name="T5" fmla="*/ 2147483647 h 72"/>
                <a:gd name="T6" fmla="*/ 2147483647 w 126"/>
                <a:gd name="T7" fmla="*/ 2147483647 h 72"/>
                <a:gd name="T8" fmla="*/ 2147483647 w 126"/>
                <a:gd name="T9" fmla="*/ 2147483647 h 72"/>
                <a:gd name="T10" fmla="*/ 2147483647 w 126"/>
                <a:gd name="T11" fmla="*/ 2147483647 h 72"/>
                <a:gd name="T12" fmla="*/ 2147483647 w 126"/>
                <a:gd name="T13" fmla="*/ 2147483647 h 72"/>
                <a:gd name="T14" fmla="*/ 2147483647 w 126"/>
                <a:gd name="T15" fmla="*/ 2147483647 h 72"/>
                <a:gd name="T16" fmla="*/ 2147483647 w 126"/>
                <a:gd name="T17" fmla="*/ 2147483647 h 72"/>
                <a:gd name="T18" fmla="*/ 0 w 126"/>
                <a:gd name="T19" fmla="*/ 2147483647 h 72"/>
                <a:gd name="T20" fmla="*/ 2147483647 w 126"/>
                <a:gd name="T21" fmla="*/ 2147483647 h 72"/>
                <a:gd name="T22" fmla="*/ 2147483647 w 126"/>
                <a:gd name="T23" fmla="*/ 2147483647 h 72"/>
                <a:gd name="T24" fmla="*/ 2147483647 w 126"/>
                <a:gd name="T25" fmla="*/ 2147483647 h 72"/>
                <a:gd name="T26" fmla="*/ 2147483647 w 126"/>
                <a:gd name="T27" fmla="*/ 2147483647 h 72"/>
                <a:gd name="T28" fmla="*/ 2147483647 w 126"/>
                <a:gd name="T29" fmla="*/ 2147483647 h 72"/>
                <a:gd name="T30" fmla="*/ 2147483647 w 126"/>
                <a:gd name="T31" fmla="*/ 2147483647 h 72"/>
                <a:gd name="T32" fmla="*/ 2147483647 w 126"/>
                <a:gd name="T33" fmla="*/ 2147483647 h 72"/>
                <a:gd name="T34" fmla="*/ 2147483647 w 126"/>
                <a:gd name="T35" fmla="*/ 2147483647 h 72"/>
                <a:gd name="T36" fmla="*/ 2147483647 w 126"/>
                <a:gd name="T37" fmla="*/ 0 h 72"/>
                <a:gd name="T38" fmla="*/ 2147483647 w 126"/>
                <a:gd name="T39" fmla="*/ 2147483647 h 72"/>
                <a:gd name="T40" fmla="*/ 2147483647 w 126"/>
                <a:gd name="T41" fmla="*/ 2147483647 h 72"/>
                <a:gd name="T42" fmla="*/ 2147483647 w 126"/>
                <a:gd name="T43" fmla="*/ 2147483647 h 72"/>
                <a:gd name="T44" fmla="*/ 2147483647 w 126"/>
                <a:gd name="T45" fmla="*/ 2147483647 h 72"/>
                <a:gd name="T46" fmla="*/ 2147483647 w 126"/>
                <a:gd name="T47" fmla="*/ 2147483647 h 72"/>
                <a:gd name="T48" fmla="*/ 2147483647 w 126"/>
                <a:gd name="T49" fmla="*/ 2147483647 h 72"/>
                <a:gd name="T50" fmla="*/ 2147483647 w 126"/>
                <a:gd name="T51" fmla="*/ 2147483647 h 72"/>
                <a:gd name="T52" fmla="*/ 2147483647 w 126"/>
                <a:gd name="T53" fmla="*/ 2147483647 h 72"/>
                <a:gd name="T54" fmla="*/ 2147483647 w 126"/>
                <a:gd name="T55" fmla="*/ 2147483647 h 72"/>
                <a:gd name="T56" fmla="*/ 2147483647 w 126"/>
                <a:gd name="T57" fmla="*/ 2147483647 h 72"/>
                <a:gd name="T58" fmla="*/ 2147483647 w 126"/>
                <a:gd name="T59" fmla="*/ 2147483647 h 72"/>
                <a:gd name="T60" fmla="*/ 2147483647 w 126"/>
                <a:gd name="T61" fmla="*/ 2147483647 h 72"/>
                <a:gd name="T62" fmla="*/ 2147483647 w 126"/>
                <a:gd name="T63" fmla="*/ 2147483647 h 72"/>
                <a:gd name="T64" fmla="*/ 2147483647 w 126"/>
                <a:gd name="T65" fmla="*/ 2147483647 h 72"/>
                <a:gd name="T66" fmla="*/ 2147483647 w 126"/>
                <a:gd name="T67" fmla="*/ 2147483647 h 72"/>
                <a:gd name="T68" fmla="*/ 2147483647 w 126"/>
                <a:gd name="T69" fmla="*/ 2147483647 h 72"/>
                <a:gd name="T70" fmla="*/ 2147483647 w 126"/>
                <a:gd name="T71" fmla="*/ 2147483647 h 72"/>
                <a:gd name="T72" fmla="*/ 2147483647 w 126"/>
                <a:gd name="T73" fmla="*/ 2147483647 h 72"/>
                <a:gd name="T74" fmla="*/ 2147483647 w 126"/>
                <a:gd name="T75" fmla="*/ 2147483647 h 72"/>
                <a:gd name="T76" fmla="*/ 2147483647 w 126"/>
                <a:gd name="T77" fmla="*/ 2147483647 h 72"/>
                <a:gd name="T78" fmla="*/ 2147483647 w 126"/>
                <a:gd name="T79" fmla="*/ 2147483647 h 72"/>
                <a:gd name="T80" fmla="*/ 2147483647 w 126"/>
                <a:gd name="T81" fmla="*/ 2147483647 h 72"/>
                <a:gd name="T82" fmla="*/ 2147483647 w 126"/>
                <a:gd name="T83" fmla="*/ 2147483647 h 72"/>
                <a:gd name="T84" fmla="*/ 2147483647 w 126"/>
                <a:gd name="T85" fmla="*/ 2147483647 h 72"/>
                <a:gd name="T86" fmla="*/ 2147483647 w 126"/>
                <a:gd name="T87" fmla="*/ 2147483647 h 72"/>
                <a:gd name="T88" fmla="*/ 2147483647 w 126"/>
                <a:gd name="T89" fmla="*/ 2147483647 h 7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26"/>
                <a:gd name="T136" fmla="*/ 0 h 72"/>
                <a:gd name="T137" fmla="*/ 126 w 126"/>
                <a:gd name="T138" fmla="*/ 72 h 7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26" h="72">
                  <a:moveTo>
                    <a:pt x="12" y="60"/>
                  </a:moveTo>
                  <a:lnTo>
                    <a:pt x="20" y="58"/>
                  </a:lnTo>
                  <a:lnTo>
                    <a:pt x="28" y="56"/>
                  </a:lnTo>
                  <a:lnTo>
                    <a:pt x="36" y="52"/>
                  </a:lnTo>
                  <a:lnTo>
                    <a:pt x="42" y="44"/>
                  </a:lnTo>
                  <a:lnTo>
                    <a:pt x="32" y="40"/>
                  </a:lnTo>
                  <a:lnTo>
                    <a:pt x="20" y="32"/>
                  </a:lnTo>
                  <a:lnTo>
                    <a:pt x="16" y="36"/>
                  </a:lnTo>
                  <a:lnTo>
                    <a:pt x="6" y="34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6" y="20"/>
                  </a:lnTo>
                  <a:lnTo>
                    <a:pt x="6" y="8"/>
                  </a:lnTo>
                  <a:lnTo>
                    <a:pt x="18" y="6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8" y="12"/>
                  </a:lnTo>
                  <a:lnTo>
                    <a:pt x="38" y="4"/>
                  </a:lnTo>
                  <a:lnTo>
                    <a:pt x="48" y="0"/>
                  </a:lnTo>
                  <a:lnTo>
                    <a:pt x="56" y="2"/>
                  </a:lnTo>
                  <a:lnTo>
                    <a:pt x="62" y="4"/>
                  </a:lnTo>
                  <a:lnTo>
                    <a:pt x="68" y="6"/>
                  </a:lnTo>
                  <a:lnTo>
                    <a:pt x="86" y="6"/>
                  </a:lnTo>
                  <a:lnTo>
                    <a:pt x="100" y="6"/>
                  </a:lnTo>
                  <a:lnTo>
                    <a:pt x="112" y="6"/>
                  </a:lnTo>
                  <a:lnTo>
                    <a:pt x="126" y="12"/>
                  </a:lnTo>
                  <a:lnTo>
                    <a:pt x="122" y="18"/>
                  </a:lnTo>
                  <a:lnTo>
                    <a:pt x="118" y="24"/>
                  </a:lnTo>
                  <a:lnTo>
                    <a:pt x="114" y="30"/>
                  </a:lnTo>
                  <a:lnTo>
                    <a:pt x="106" y="36"/>
                  </a:lnTo>
                  <a:lnTo>
                    <a:pt x="100" y="42"/>
                  </a:lnTo>
                  <a:lnTo>
                    <a:pt x="88" y="50"/>
                  </a:lnTo>
                  <a:lnTo>
                    <a:pt x="76" y="52"/>
                  </a:lnTo>
                  <a:lnTo>
                    <a:pt x="68" y="52"/>
                  </a:lnTo>
                  <a:lnTo>
                    <a:pt x="60" y="56"/>
                  </a:lnTo>
                  <a:lnTo>
                    <a:pt x="56" y="58"/>
                  </a:lnTo>
                  <a:lnTo>
                    <a:pt x="50" y="64"/>
                  </a:lnTo>
                  <a:lnTo>
                    <a:pt x="50" y="68"/>
                  </a:lnTo>
                  <a:lnTo>
                    <a:pt x="44" y="72"/>
                  </a:lnTo>
                  <a:lnTo>
                    <a:pt x="38" y="72"/>
                  </a:lnTo>
                  <a:lnTo>
                    <a:pt x="30" y="72"/>
                  </a:lnTo>
                  <a:lnTo>
                    <a:pt x="24" y="70"/>
                  </a:lnTo>
                  <a:lnTo>
                    <a:pt x="18" y="70"/>
                  </a:lnTo>
                  <a:lnTo>
                    <a:pt x="10" y="70"/>
                  </a:lnTo>
                  <a:lnTo>
                    <a:pt x="12" y="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83" name="Freeform 234"/>
            <p:cNvSpPr/>
            <p:nvPr/>
          </p:nvSpPr>
          <p:spPr bwMode="auto">
            <a:xfrm>
              <a:off x="5825524" y="3252145"/>
              <a:ext cx="394363" cy="244249"/>
            </a:xfrm>
            <a:custGeom>
              <a:avLst/>
              <a:gdLst>
                <a:gd name="T0" fmla="*/ 0 w 270"/>
                <a:gd name="T1" fmla="*/ 2147483647 h 154"/>
                <a:gd name="T2" fmla="*/ 2147483647 w 270"/>
                <a:gd name="T3" fmla="*/ 2147483647 h 154"/>
                <a:gd name="T4" fmla="*/ 2147483647 w 270"/>
                <a:gd name="T5" fmla="*/ 2147483647 h 154"/>
                <a:gd name="T6" fmla="*/ 2147483647 w 270"/>
                <a:gd name="T7" fmla="*/ 2147483647 h 154"/>
                <a:gd name="T8" fmla="*/ 2147483647 w 270"/>
                <a:gd name="T9" fmla="*/ 2147483647 h 154"/>
                <a:gd name="T10" fmla="*/ 2147483647 w 270"/>
                <a:gd name="T11" fmla="*/ 2147483647 h 154"/>
                <a:gd name="T12" fmla="*/ 2147483647 w 270"/>
                <a:gd name="T13" fmla="*/ 2147483647 h 154"/>
                <a:gd name="T14" fmla="*/ 2147483647 w 270"/>
                <a:gd name="T15" fmla="*/ 2147483647 h 154"/>
                <a:gd name="T16" fmla="*/ 2147483647 w 270"/>
                <a:gd name="T17" fmla="*/ 2147483647 h 154"/>
                <a:gd name="T18" fmla="*/ 2147483647 w 270"/>
                <a:gd name="T19" fmla="*/ 2147483647 h 154"/>
                <a:gd name="T20" fmla="*/ 2147483647 w 270"/>
                <a:gd name="T21" fmla="*/ 2147483647 h 154"/>
                <a:gd name="T22" fmla="*/ 2147483647 w 270"/>
                <a:gd name="T23" fmla="*/ 2147483647 h 154"/>
                <a:gd name="T24" fmla="*/ 2147483647 w 270"/>
                <a:gd name="T25" fmla="*/ 2147483647 h 154"/>
                <a:gd name="T26" fmla="*/ 2147483647 w 270"/>
                <a:gd name="T27" fmla="*/ 2147483647 h 154"/>
                <a:gd name="T28" fmla="*/ 2147483647 w 270"/>
                <a:gd name="T29" fmla="*/ 2147483647 h 154"/>
                <a:gd name="T30" fmla="*/ 2147483647 w 270"/>
                <a:gd name="T31" fmla="*/ 2147483647 h 154"/>
                <a:gd name="T32" fmla="*/ 2147483647 w 270"/>
                <a:gd name="T33" fmla="*/ 2147483647 h 154"/>
                <a:gd name="T34" fmla="*/ 2147483647 w 270"/>
                <a:gd name="T35" fmla="*/ 2147483647 h 154"/>
                <a:gd name="T36" fmla="*/ 2147483647 w 270"/>
                <a:gd name="T37" fmla="*/ 2147483647 h 154"/>
                <a:gd name="T38" fmla="*/ 2147483647 w 270"/>
                <a:gd name="T39" fmla="*/ 2147483647 h 154"/>
                <a:gd name="T40" fmla="*/ 2147483647 w 270"/>
                <a:gd name="T41" fmla="*/ 2147483647 h 154"/>
                <a:gd name="T42" fmla="*/ 2147483647 w 270"/>
                <a:gd name="T43" fmla="*/ 2147483647 h 154"/>
                <a:gd name="T44" fmla="*/ 2147483647 w 270"/>
                <a:gd name="T45" fmla="*/ 2147483647 h 154"/>
                <a:gd name="T46" fmla="*/ 2147483647 w 270"/>
                <a:gd name="T47" fmla="*/ 2147483647 h 154"/>
                <a:gd name="T48" fmla="*/ 2147483647 w 270"/>
                <a:gd name="T49" fmla="*/ 2147483647 h 154"/>
                <a:gd name="T50" fmla="*/ 2147483647 w 270"/>
                <a:gd name="T51" fmla="*/ 2147483647 h 154"/>
                <a:gd name="T52" fmla="*/ 2147483647 w 270"/>
                <a:gd name="T53" fmla="*/ 2147483647 h 154"/>
                <a:gd name="T54" fmla="*/ 2147483647 w 270"/>
                <a:gd name="T55" fmla="*/ 2147483647 h 154"/>
                <a:gd name="T56" fmla="*/ 2147483647 w 270"/>
                <a:gd name="T57" fmla="*/ 2147483647 h 154"/>
                <a:gd name="T58" fmla="*/ 2147483647 w 270"/>
                <a:gd name="T59" fmla="*/ 2147483647 h 154"/>
                <a:gd name="T60" fmla="*/ 2147483647 w 270"/>
                <a:gd name="T61" fmla="*/ 2147483647 h 154"/>
                <a:gd name="T62" fmla="*/ 2147483647 w 270"/>
                <a:gd name="T63" fmla="*/ 2147483647 h 154"/>
                <a:gd name="T64" fmla="*/ 2147483647 w 270"/>
                <a:gd name="T65" fmla="*/ 2147483647 h 154"/>
                <a:gd name="T66" fmla="*/ 2147483647 w 270"/>
                <a:gd name="T67" fmla="*/ 2147483647 h 154"/>
                <a:gd name="T68" fmla="*/ 2147483647 w 270"/>
                <a:gd name="T69" fmla="*/ 2147483647 h 154"/>
                <a:gd name="T70" fmla="*/ 2147483647 w 270"/>
                <a:gd name="T71" fmla="*/ 2147483647 h 154"/>
                <a:gd name="T72" fmla="*/ 2147483647 w 270"/>
                <a:gd name="T73" fmla="*/ 2147483647 h 154"/>
                <a:gd name="T74" fmla="*/ 2147483647 w 270"/>
                <a:gd name="T75" fmla="*/ 2147483647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0"/>
                <a:gd name="T115" fmla="*/ 0 h 154"/>
                <a:gd name="T116" fmla="*/ 270 w 270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0" h="154">
                  <a:moveTo>
                    <a:pt x="10" y="76"/>
                  </a:moveTo>
                  <a:lnTo>
                    <a:pt x="0" y="10"/>
                  </a:lnTo>
                  <a:lnTo>
                    <a:pt x="34" y="0"/>
                  </a:lnTo>
                  <a:lnTo>
                    <a:pt x="74" y="18"/>
                  </a:lnTo>
                  <a:lnTo>
                    <a:pt x="92" y="40"/>
                  </a:lnTo>
                  <a:lnTo>
                    <a:pt x="110" y="38"/>
                  </a:lnTo>
                  <a:lnTo>
                    <a:pt x="124" y="36"/>
                  </a:lnTo>
                  <a:lnTo>
                    <a:pt x="136" y="36"/>
                  </a:lnTo>
                  <a:lnTo>
                    <a:pt x="146" y="44"/>
                  </a:lnTo>
                  <a:lnTo>
                    <a:pt x="152" y="50"/>
                  </a:lnTo>
                  <a:lnTo>
                    <a:pt x="158" y="56"/>
                  </a:lnTo>
                  <a:lnTo>
                    <a:pt x="160" y="62"/>
                  </a:lnTo>
                  <a:lnTo>
                    <a:pt x="162" y="66"/>
                  </a:lnTo>
                  <a:lnTo>
                    <a:pt x="170" y="68"/>
                  </a:lnTo>
                  <a:lnTo>
                    <a:pt x="174" y="82"/>
                  </a:lnTo>
                  <a:lnTo>
                    <a:pt x="194" y="82"/>
                  </a:lnTo>
                  <a:lnTo>
                    <a:pt x="196" y="90"/>
                  </a:lnTo>
                  <a:lnTo>
                    <a:pt x="202" y="92"/>
                  </a:lnTo>
                  <a:lnTo>
                    <a:pt x="208" y="82"/>
                  </a:lnTo>
                  <a:lnTo>
                    <a:pt x="214" y="74"/>
                  </a:lnTo>
                  <a:lnTo>
                    <a:pt x="218" y="72"/>
                  </a:lnTo>
                  <a:lnTo>
                    <a:pt x="228" y="64"/>
                  </a:lnTo>
                  <a:lnTo>
                    <a:pt x="234" y="64"/>
                  </a:lnTo>
                  <a:lnTo>
                    <a:pt x="230" y="72"/>
                  </a:lnTo>
                  <a:lnTo>
                    <a:pt x="228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44" y="80"/>
                  </a:lnTo>
                  <a:lnTo>
                    <a:pt x="248" y="76"/>
                  </a:lnTo>
                  <a:lnTo>
                    <a:pt x="260" y="84"/>
                  </a:lnTo>
                  <a:lnTo>
                    <a:pt x="270" y="88"/>
                  </a:lnTo>
                  <a:lnTo>
                    <a:pt x="264" y="96"/>
                  </a:lnTo>
                  <a:lnTo>
                    <a:pt x="254" y="100"/>
                  </a:lnTo>
                  <a:lnTo>
                    <a:pt x="240" y="104"/>
                  </a:lnTo>
                  <a:lnTo>
                    <a:pt x="234" y="102"/>
                  </a:lnTo>
                  <a:lnTo>
                    <a:pt x="226" y="102"/>
                  </a:lnTo>
                  <a:lnTo>
                    <a:pt x="238" y="96"/>
                  </a:lnTo>
                  <a:lnTo>
                    <a:pt x="238" y="92"/>
                  </a:lnTo>
                  <a:lnTo>
                    <a:pt x="230" y="86"/>
                  </a:lnTo>
                  <a:lnTo>
                    <a:pt x="226" y="92"/>
                  </a:lnTo>
                  <a:lnTo>
                    <a:pt x="216" y="90"/>
                  </a:lnTo>
                  <a:lnTo>
                    <a:pt x="216" y="100"/>
                  </a:lnTo>
                  <a:lnTo>
                    <a:pt x="210" y="102"/>
                  </a:lnTo>
                  <a:lnTo>
                    <a:pt x="208" y="112"/>
                  </a:lnTo>
                  <a:lnTo>
                    <a:pt x="194" y="112"/>
                  </a:lnTo>
                  <a:lnTo>
                    <a:pt x="194" y="118"/>
                  </a:lnTo>
                  <a:lnTo>
                    <a:pt x="196" y="120"/>
                  </a:lnTo>
                  <a:lnTo>
                    <a:pt x="200" y="124"/>
                  </a:lnTo>
                  <a:lnTo>
                    <a:pt x="206" y="128"/>
                  </a:lnTo>
                  <a:lnTo>
                    <a:pt x="210" y="132"/>
                  </a:lnTo>
                  <a:lnTo>
                    <a:pt x="210" y="142"/>
                  </a:lnTo>
                  <a:lnTo>
                    <a:pt x="206" y="152"/>
                  </a:lnTo>
                  <a:lnTo>
                    <a:pt x="200" y="154"/>
                  </a:lnTo>
                  <a:lnTo>
                    <a:pt x="190" y="152"/>
                  </a:lnTo>
                  <a:lnTo>
                    <a:pt x="188" y="142"/>
                  </a:lnTo>
                  <a:lnTo>
                    <a:pt x="182" y="138"/>
                  </a:lnTo>
                  <a:lnTo>
                    <a:pt x="176" y="138"/>
                  </a:lnTo>
                  <a:lnTo>
                    <a:pt x="164" y="134"/>
                  </a:lnTo>
                  <a:lnTo>
                    <a:pt x="152" y="124"/>
                  </a:lnTo>
                  <a:lnTo>
                    <a:pt x="140" y="122"/>
                  </a:lnTo>
                  <a:lnTo>
                    <a:pt x="130" y="114"/>
                  </a:lnTo>
                  <a:lnTo>
                    <a:pt x="118" y="106"/>
                  </a:lnTo>
                  <a:lnTo>
                    <a:pt x="110" y="96"/>
                  </a:lnTo>
                  <a:lnTo>
                    <a:pt x="104" y="88"/>
                  </a:lnTo>
                  <a:lnTo>
                    <a:pt x="100" y="82"/>
                  </a:lnTo>
                  <a:lnTo>
                    <a:pt x="80" y="82"/>
                  </a:lnTo>
                  <a:lnTo>
                    <a:pt x="74" y="80"/>
                  </a:lnTo>
                  <a:lnTo>
                    <a:pt x="72" y="72"/>
                  </a:lnTo>
                  <a:lnTo>
                    <a:pt x="70" y="66"/>
                  </a:lnTo>
                  <a:lnTo>
                    <a:pt x="64" y="60"/>
                  </a:lnTo>
                  <a:lnTo>
                    <a:pt x="48" y="54"/>
                  </a:lnTo>
                  <a:lnTo>
                    <a:pt x="38" y="58"/>
                  </a:lnTo>
                  <a:lnTo>
                    <a:pt x="26" y="68"/>
                  </a:lnTo>
                  <a:lnTo>
                    <a:pt x="26" y="74"/>
                  </a:lnTo>
                  <a:lnTo>
                    <a:pt x="26" y="78"/>
                  </a:lnTo>
                  <a:lnTo>
                    <a:pt x="10" y="7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84" name="Freeform 235"/>
            <p:cNvSpPr/>
            <p:nvPr/>
          </p:nvSpPr>
          <p:spPr bwMode="auto">
            <a:xfrm>
              <a:off x="5602974" y="2970727"/>
              <a:ext cx="834851" cy="426109"/>
            </a:xfrm>
            <a:custGeom>
              <a:avLst/>
              <a:gdLst>
                <a:gd name="T0" fmla="*/ 2147483647 w 570"/>
                <a:gd name="T1" fmla="*/ 2147483647 h 270"/>
                <a:gd name="T2" fmla="*/ 2147483647 w 570"/>
                <a:gd name="T3" fmla="*/ 2147483647 h 270"/>
                <a:gd name="T4" fmla="*/ 2147483647 w 570"/>
                <a:gd name="T5" fmla="*/ 2147483647 h 270"/>
                <a:gd name="T6" fmla="*/ 2147483647 w 570"/>
                <a:gd name="T7" fmla="*/ 2147483647 h 270"/>
                <a:gd name="T8" fmla="*/ 2147483647 w 570"/>
                <a:gd name="T9" fmla="*/ 2147483647 h 270"/>
                <a:gd name="T10" fmla="*/ 2147483647 w 570"/>
                <a:gd name="T11" fmla="*/ 2147483647 h 270"/>
                <a:gd name="T12" fmla="*/ 2147483647 w 570"/>
                <a:gd name="T13" fmla="*/ 2147483647 h 270"/>
                <a:gd name="T14" fmla="*/ 2147483647 w 570"/>
                <a:gd name="T15" fmla="*/ 2147483647 h 270"/>
                <a:gd name="T16" fmla="*/ 2147483647 w 570"/>
                <a:gd name="T17" fmla="*/ 2147483647 h 270"/>
                <a:gd name="T18" fmla="*/ 2147483647 w 570"/>
                <a:gd name="T19" fmla="*/ 2147483647 h 270"/>
                <a:gd name="T20" fmla="*/ 0 w 570"/>
                <a:gd name="T21" fmla="*/ 2147483647 h 270"/>
                <a:gd name="T22" fmla="*/ 2147483647 w 570"/>
                <a:gd name="T23" fmla="*/ 2147483647 h 270"/>
                <a:gd name="T24" fmla="*/ 2147483647 w 570"/>
                <a:gd name="T25" fmla="*/ 2147483647 h 270"/>
                <a:gd name="T26" fmla="*/ 2147483647 w 570"/>
                <a:gd name="T27" fmla="*/ 2147483647 h 270"/>
                <a:gd name="T28" fmla="*/ 2147483647 w 570"/>
                <a:gd name="T29" fmla="*/ 2147483647 h 270"/>
                <a:gd name="T30" fmla="*/ 2147483647 w 570"/>
                <a:gd name="T31" fmla="*/ 2147483647 h 270"/>
                <a:gd name="T32" fmla="*/ 2147483647 w 570"/>
                <a:gd name="T33" fmla="*/ 2147483647 h 270"/>
                <a:gd name="T34" fmla="*/ 2147483647 w 570"/>
                <a:gd name="T35" fmla="*/ 2147483647 h 270"/>
                <a:gd name="T36" fmla="*/ 2147483647 w 570"/>
                <a:gd name="T37" fmla="*/ 2147483647 h 270"/>
                <a:gd name="T38" fmla="*/ 2147483647 w 570"/>
                <a:gd name="T39" fmla="*/ 2147483647 h 270"/>
                <a:gd name="T40" fmla="*/ 2147483647 w 570"/>
                <a:gd name="T41" fmla="*/ 2147483647 h 270"/>
                <a:gd name="T42" fmla="*/ 2147483647 w 570"/>
                <a:gd name="T43" fmla="*/ 2147483647 h 270"/>
                <a:gd name="T44" fmla="*/ 2147483647 w 570"/>
                <a:gd name="T45" fmla="*/ 2147483647 h 270"/>
                <a:gd name="T46" fmla="*/ 2147483647 w 570"/>
                <a:gd name="T47" fmla="*/ 2147483647 h 270"/>
                <a:gd name="T48" fmla="*/ 2147483647 w 570"/>
                <a:gd name="T49" fmla="*/ 2147483647 h 270"/>
                <a:gd name="T50" fmla="*/ 2147483647 w 570"/>
                <a:gd name="T51" fmla="*/ 2147483647 h 270"/>
                <a:gd name="T52" fmla="*/ 2147483647 w 570"/>
                <a:gd name="T53" fmla="*/ 2147483647 h 270"/>
                <a:gd name="T54" fmla="*/ 2147483647 w 570"/>
                <a:gd name="T55" fmla="*/ 2147483647 h 270"/>
                <a:gd name="T56" fmla="*/ 2147483647 w 570"/>
                <a:gd name="T57" fmla="*/ 2147483647 h 270"/>
                <a:gd name="T58" fmla="*/ 2147483647 w 570"/>
                <a:gd name="T59" fmla="*/ 2147483647 h 270"/>
                <a:gd name="T60" fmla="*/ 2147483647 w 570"/>
                <a:gd name="T61" fmla="*/ 2147483647 h 270"/>
                <a:gd name="T62" fmla="*/ 2147483647 w 570"/>
                <a:gd name="T63" fmla="*/ 2147483647 h 270"/>
                <a:gd name="T64" fmla="*/ 2147483647 w 570"/>
                <a:gd name="T65" fmla="*/ 2147483647 h 270"/>
                <a:gd name="T66" fmla="*/ 2147483647 w 570"/>
                <a:gd name="T67" fmla="*/ 2147483647 h 270"/>
                <a:gd name="T68" fmla="*/ 2147483647 w 570"/>
                <a:gd name="T69" fmla="*/ 2147483647 h 270"/>
                <a:gd name="T70" fmla="*/ 2147483647 w 570"/>
                <a:gd name="T71" fmla="*/ 2147483647 h 270"/>
                <a:gd name="T72" fmla="*/ 2147483647 w 570"/>
                <a:gd name="T73" fmla="*/ 2147483647 h 270"/>
                <a:gd name="T74" fmla="*/ 2147483647 w 570"/>
                <a:gd name="T75" fmla="*/ 2147483647 h 270"/>
                <a:gd name="T76" fmla="*/ 2147483647 w 570"/>
                <a:gd name="T77" fmla="*/ 2147483647 h 270"/>
                <a:gd name="T78" fmla="*/ 2147483647 w 570"/>
                <a:gd name="T79" fmla="*/ 2147483647 h 270"/>
                <a:gd name="T80" fmla="*/ 2147483647 w 570"/>
                <a:gd name="T81" fmla="*/ 2147483647 h 270"/>
                <a:gd name="T82" fmla="*/ 2147483647 w 570"/>
                <a:gd name="T83" fmla="*/ 2147483647 h 2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0"/>
                <a:gd name="T127" fmla="*/ 0 h 270"/>
                <a:gd name="T128" fmla="*/ 570 w 570"/>
                <a:gd name="T129" fmla="*/ 270 h 27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0" h="270">
                  <a:moveTo>
                    <a:pt x="118" y="238"/>
                  </a:moveTo>
                  <a:lnTo>
                    <a:pt x="110" y="240"/>
                  </a:lnTo>
                  <a:lnTo>
                    <a:pt x="108" y="248"/>
                  </a:lnTo>
                  <a:lnTo>
                    <a:pt x="108" y="252"/>
                  </a:lnTo>
                  <a:lnTo>
                    <a:pt x="104" y="248"/>
                  </a:lnTo>
                  <a:lnTo>
                    <a:pt x="102" y="236"/>
                  </a:lnTo>
                  <a:lnTo>
                    <a:pt x="102" y="230"/>
                  </a:lnTo>
                  <a:lnTo>
                    <a:pt x="92" y="224"/>
                  </a:lnTo>
                  <a:lnTo>
                    <a:pt x="84" y="222"/>
                  </a:lnTo>
                  <a:lnTo>
                    <a:pt x="72" y="210"/>
                  </a:lnTo>
                  <a:lnTo>
                    <a:pt x="62" y="200"/>
                  </a:lnTo>
                  <a:lnTo>
                    <a:pt x="58" y="194"/>
                  </a:lnTo>
                  <a:lnTo>
                    <a:pt x="64" y="194"/>
                  </a:lnTo>
                  <a:lnTo>
                    <a:pt x="76" y="196"/>
                  </a:lnTo>
                  <a:lnTo>
                    <a:pt x="70" y="184"/>
                  </a:lnTo>
                  <a:lnTo>
                    <a:pt x="82" y="182"/>
                  </a:lnTo>
                  <a:lnTo>
                    <a:pt x="94" y="182"/>
                  </a:lnTo>
                  <a:lnTo>
                    <a:pt x="92" y="168"/>
                  </a:lnTo>
                  <a:lnTo>
                    <a:pt x="92" y="158"/>
                  </a:lnTo>
                  <a:lnTo>
                    <a:pt x="88" y="152"/>
                  </a:lnTo>
                  <a:lnTo>
                    <a:pt x="80" y="152"/>
                  </a:lnTo>
                  <a:lnTo>
                    <a:pt x="74" y="156"/>
                  </a:lnTo>
                  <a:lnTo>
                    <a:pt x="70" y="154"/>
                  </a:lnTo>
                  <a:lnTo>
                    <a:pt x="64" y="152"/>
                  </a:lnTo>
                  <a:lnTo>
                    <a:pt x="52" y="152"/>
                  </a:lnTo>
                  <a:lnTo>
                    <a:pt x="42" y="162"/>
                  </a:lnTo>
                  <a:lnTo>
                    <a:pt x="36" y="152"/>
                  </a:lnTo>
                  <a:lnTo>
                    <a:pt x="24" y="136"/>
                  </a:lnTo>
                  <a:lnTo>
                    <a:pt x="10" y="136"/>
                  </a:lnTo>
                  <a:lnTo>
                    <a:pt x="10" y="126"/>
                  </a:lnTo>
                  <a:lnTo>
                    <a:pt x="4" y="128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10"/>
                  </a:lnTo>
                  <a:lnTo>
                    <a:pt x="0" y="96"/>
                  </a:lnTo>
                  <a:lnTo>
                    <a:pt x="10" y="88"/>
                  </a:lnTo>
                  <a:lnTo>
                    <a:pt x="18" y="98"/>
                  </a:lnTo>
                  <a:lnTo>
                    <a:pt x="26" y="94"/>
                  </a:lnTo>
                  <a:lnTo>
                    <a:pt x="24" y="82"/>
                  </a:lnTo>
                  <a:lnTo>
                    <a:pt x="48" y="62"/>
                  </a:lnTo>
                  <a:lnTo>
                    <a:pt x="68" y="66"/>
                  </a:lnTo>
                  <a:lnTo>
                    <a:pt x="86" y="72"/>
                  </a:lnTo>
                  <a:lnTo>
                    <a:pt x="102" y="84"/>
                  </a:lnTo>
                  <a:lnTo>
                    <a:pt x="110" y="82"/>
                  </a:lnTo>
                  <a:lnTo>
                    <a:pt x="122" y="86"/>
                  </a:lnTo>
                  <a:lnTo>
                    <a:pt x="128" y="78"/>
                  </a:lnTo>
                  <a:lnTo>
                    <a:pt x="160" y="78"/>
                  </a:lnTo>
                  <a:lnTo>
                    <a:pt x="170" y="86"/>
                  </a:lnTo>
                  <a:lnTo>
                    <a:pt x="176" y="86"/>
                  </a:lnTo>
                  <a:lnTo>
                    <a:pt x="186" y="84"/>
                  </a:lnTo>
                  <a:lnTo>
                    <a:pt x="202" y="84"/>
                  </a:lnTo>
                  <a:lnTo>
                    <a:pt x="204" y="70"/>
                  </a:lnTo>
                  <a:lnTo>
                    <a:pt x="180" y="62"/>
                  </a:lnTo>
                  <a:lnTo>
                    <a:pt x="184" y="56"/>
                  </a:lnTo>
                  <a:lnTo>
                    <a:pt x="186" y="44"/>
                  </a:lnTo>
                  <a:lnTo>
                    <a:pt x="200" y="42"/>
                  </a:lnTo>
                  <a:lnTo>
                    <a:pt x="188" y="36"/>
                  </a:lnTo>
                  <a:lnTo>
                    <a:pt x="182" y="26"/>
                  </a:lnTo>
                  <a:lnTo>
                    <a:pt x="204" y="24"/>
                  </a:lnTo>
                  <a:lnTo>
                    <a:pt x="270" y="10"/>
                  </a:lnTo>
                  <a:lnTo>
                    <a:pt x="280" y="0"/>
                  </a:lnTo>
                  <a:lnTo>
                    <a:pt x="308" y="4"/>
                  </a:lnTo>
                  <a:lnTo>
                    <a:pt x="320" y="22"/>
                  </a:lnTo>
                  <a:lnTo>
                    <a:pt x="354" y="26"/>
                  </a:lnTo>
                  <a:lnTo>
                    <a:pt x="352" y="32"/>
                  </a:lnTo>
                  <a:lnTo>
                    <a:pt x="370" y="32"/>
                  </a:lnTo>
                  <a:lnTo>
                    <a:pt x="388" y="18"/>
                  </a:lnTo>
                  <a:lnTo>
                    <a:pt x="396" y="18"/>
                  </a:lnTo>
                  <a:lnTo>
                    <a:pt x="396" y="28"/>
                  </a:lnTo>
                  <a:lnTo>
                    <a:pt x="412" y="34"/>
                  </a:lnTo>
                  <a:lnTo>
                    <a:pt x="464" y="82"/>
                  </a:lnTo>
                  <a:lnTo>
                    <a:pt x="472" y="84"/>
                  </a:lnTo>
                  <a:lnTo>
                    <a:pt x="472" y="74"/>
                  </a:lnTo>
                  <a:lnTo>
                    <a:pt x="484" y="76"/>
                  </a:lnTo>
                  <a:lnTo>
                    <a:pt x="486" y="84"/>
                  </a:lnTo>
                  <a:lnTo>
                    <a:pt x="506" y="86"/>
                  </a:lnTo>
                  <a:lnTo>
                    <a:pt x="510" y="78"/>
                  </a:lnTo>
                  <a:lnTo>
                    <a:pt x="534" y="94"/>
                  </a:lnTo>
                  <a:lnTo>
                    <a:pt x="550" y="104"/>
                  </a:lnTo>
                  <a:lnTo>
                    <a:pt x="570" y="108"/>
                  </a:lnTo>
                  <a:lnTo>
                    <a:pt x="564" y="112"/>
                  </a:lnTo>
                  <a:lnTo>
                    <a:pt x="562" y="116"/>
                  </a:lnTo>
                  <a:lnTo>
                    <a:pt x="558" y="120"/>
                  </a:lnTo>
                  <a:lnTo>
                    <a:pt x="544" y="130"/>
                  </a:lnTo>
                  <a:lnTo>
                    <a:pt x="556" y="144"/>
                  </a:lnTo>
                  <a:lnTo>
                    <a:pt x="548" y="152"/>
                  </a:lnTo>
                  <a:lnTo>
                    <a:pt x="540" y="154"/>
                  </a:lnTo>
                  <a:lnTo>
                    <a:pt x="532" y="152"/>
                  </a:lnTo>
                  <a:lnTo>
                    <a:pt x="518" y="148"/>
                  </a:lnTo>
                  <a:lnTo>
                    <a:pt x="522" y="160"/>
                  </a:lnTo>
                  <a:lnTo>
                    <a:pt x="522" y="176"/>
                  </a:lnTo>
                  <a:lnTo>
                    <a:pt x="520" y="184"/>
                  </a:lnTo>
                  <a:lnTo>
                    <a:pt x="510" y="186"/>
                  </a:lnTo>
                  <a:lnTo>
                    <a:pt x="498" y="182"/>
                  </a:lnTo>
                  <a:lnTo>
                    <a:pt x="500" y="190"/>
                  </a:lnTo>
                  <a:lnTo>
                    <a:pt x="510" y="210"/>
                  </a:lnTo>
                  <a:lnTo>
                    <a:pt x="512" y="224"/>
                  </a:lnTo>
                  <a:lnTo>
                    <a:pt x="506" y="234"/>
                  </a:lnTo>
                  <a:lnTo>
                    <a:pt x="492" y="228"/>
                  </a:lnTo>
                  <a:lnTo>
                    <a:pt x="480" y="228"/>
                  </a:lnTo>
                  <a:lnTo>
                    <a:pt x="460" y="228"/>
                  </a:lnTo>
                  <a:lnTo>
                    <a:pt x="448" y="228"/>
                  </a:lnTo>
                  <a:lnTo>
                    <a:pt x="428" y="222"/>
                  </a:lnTo>
                  <a:lnTo>
                    <a:pt x="418" y="226"/>
                  </a:lnTo>
                  <a:lnTo>
                    <a:pt x="418" y="234"/>
                  </a:lnTo>
                  <a:lnTo>
                    <a:pt x="398" y="228"/>
                  </a:lnTo>
                  <a:lnTo>
                    <a:pt x="386" y="230"/>
                  </a:lnTo>
                  <a:lnTo>
                    <a:pt x="386" y="242"/>
                  </a:lnTo>
                  <a:lnTo>
                    <a:pt x="380" y="242"/>
                  </a:lnTo>
                  <a:lnTo>
                    <a:pt x="360" y="260"/>
                  </a:lnTo>
                  <a:lnTo>
                    <a:pt x="358" y="264"/>
                  </a:lnTo>
                  <a:lnTo>
                    <a:pt x="354" y="270"/>
                  </a:lnTo>
                  <a:lnTo>
                    <a:pt x="348" y="268"/>
                  </a:lnTo>
                  <a:lnTo>
                    <a:pt x="346" y="260"/>
                  </a:lnTo>
                  <a:lnTo>
                    <a:pt x="326" y="260"/>
                  </a:lnTo>
                  <a:lnTo>
                    <a:pt x="322" y="246"/>
                  </a:lnTo>
                  <a:lnTo>
                    <a:pt x="314" y="244"/>
                  </a:lnTo>
                  <a:lnTo>
                    <a:pt x="310" y="234"/>
                  </a:lnTo>
                  <a:lnTo>
                    <a:pt x="288" y="214"/>
                  </a:lnTo>
                  <a:lnTo>
                    <a:pt x="244" y="218"/>
                  </a:lnTo>
                  <a:lnTo>
                    <a:pt x="226" y="196"/>
                  </a:lnTo>
                  <a:lnTo>
                    <a:pt x="186" y="178"/>
                  </a:lnTo>
                  <a:lnTo>
                    <a:pt x="152" y="188"/>
                  </a:lnTo>
                  <a:lnTo>
                    <a:pt x="162" y="254"/>
                  </a:lnTo>
                  <a:lnTo>
                    <a:pt x="154" y="254"/>
                  </a:lnTo>
                  <a:lnTo>
                    <a:pt x="140" y="242"/>
                  </a:lnTo>
                  <a:lnTo>
                    <a:pt x="130" y="238"/>
                  </a:lnTo>
                  <a:lnTo>
                    <a:pt x="118" y="2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85" name="Freeform 236"/>
            <p:cNvSpPr/>
            <p:nvPr/>
          </p:nvSpPr>
          <p:spPr bwMode="auto">
            <a:xfrm>
              <a:off x="5602974" y="3423385"/>
              <a:ext cx="34594" cy="21239"/>
            </a:xfrm>
            <a:custGeom>
              <a:avLst/>
              <a:gdLst>
                <a:gd name="T0" fmla="*/ 0 w 24"/>
                <a:gd name="T1" fmla="*/ 2147483647 h 14"/>
                <a:gd name="T2" fmla="*/ 2147483647 w 24"/>
                <a:gd name="T3" fmla="*/ 0 h 14"/>
                <a:gd name="T4" fmla="*/ 2147483647 w 24"/>
                <a:gd name="T5" fmla="*/ 2147483647 h 14"/>
                <a:gd name="T6" fmla="*/ 2147483647 w 24"/>
                <a:gd name="T7" fmla="*/ 2147483647 h 14"/>
                <a:gd name="T8" fmla="*/ 2147483647 w 24"/>
                <a:gd name="T9" fmla="*/ 2147483647 h 14"/>
                <a:gd name="T10" fmla="*/ 2147483647 w 24"/>
                <a:gd name="T11" fmla="*/ 2147483647 h 14"/>
                <a:gd name="T12" fmla="*/ 2147483647 w 24"/>
                <a:gd name="T13" fmla="*/ 2147483647 h 14"/>
                <a:gd name="T14" fmla="*/ 0 w 24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14"/>
                <a:gd name="T26" fmla="*/ 24 w 24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14">
                  <a:moveTo>
                    <a:pt x="0" y="2"/>
                  </a:moveTo>
                  <a:lnTo>
                    <a:pt x="8" y="0"/>
                  </a:lnTo>
                  <a:lnTo>
                    <a:pt x="18" y="8"/>
                  </a:lnTo>
                  <a:lnTo>
                    <a:pt x="24" y="12"/>
                  </a:lnTo>
                  <a:lnTo>
                    <a:pt x="16" y="14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86" name="Freeform 237"/>
            <p:cNvSpPr/>
            <p:nvPr/>
          </p:nvSpPr>
          <p:spPr bwMode="auto">
            <a:xfrm>
              <a:off x="5117515" y="2417183"/>
              <a:ext cx="2878162" cy="955758"/>
            </a:xfrm>
            <a:custGeom>
              <a:avLst/>
              <a:gdLst>
                <a:gd name="T0" fmla="*/ 2147483647 w 1968"/>
                <a:gd name="T1" fmla="*/ 2147483647 h 606"/>
                <a:gd name="T2" fmla="*/ 2147483647 w 1968"/>
                <a:gd name="T3" fmla="*/ 2147483647 h 606"/>
                <a:gd name="T4" fmla="*/ 2147483647 w 1968"/>
                <a:gd name="T5" fmla="*/ 2147483647 h 606"/>
                <a:gd name="T6" fmla="*/ 2147483647 w 1968"/>
                <a:gd name="T7" fmla="*/ 2147483647 h 606"/>
                <a:gd name="T8" fmla="*/ 2147483647 w 1968"/>
                <a:gd name="T9" fmla="*/ 2147483647 h 606"/>
                <a:gd name="T10" fmla="*/ 2147483647 w 1968"/>
                <a:gd name="T11" fmla="*/ 2147483647 h 606"/>
                <a:gd name="T12" fmla="*/ 2147483647 w 1968"/>
                <a:gd name="T13" fmla="*/ 2147483647 h 606"/>
                <a:gd name="T14" fmla="*/ 2147483647 w 1968"/>
                <a:gd name="T15" fmla="*/ 2147483647 h 606"/>
                <a:gd name="T16" fmla="*/ 2147483647 w 1968"/>
                <a:gd name="T17" fmla="*/ 2147483647 h 606"/>
                <a:gd name="T18" fmla="*/ 2147483647 w 1968"/>
                <a:gd name="T19" fmla="*/ 2147483647 h 606"/>
                <a:gd name="T20" fmla="*/ 2147483647 w 1968"/>
                <a:gd name="T21" fmla="*/ 2147483647 h 606"/>
                <a:gd name="T22" fmla="*/ 2147483647 w 1968"/>
                <a:gd name="T23" fmla="*/ 2147483647 h 606"/>
                <a:gd name="T24" fmla="*/ 2147483647 w 1968"/>
                <a:gd name="T25" fmla="*/ 2147483647 h 606"/>
                <a:gd name="T26" fmla="*/ 2147483647 w 1968"/>
                <a:gd name="T27" fmla="*/ 2147483647 h 606"/>
                <a:gd name="T28" fmla="*/ 2147483647 w 1968"/>
                <a:gd name="T29" fmla="*/ 2147483647 h 606"/>
                <a:gd name="T30" fmla="*/ 2147483647 w 1968"/>
                <a:gd name="T31" fmla="*/ 2147483647 h 606"/>
                <a:gd name="T32" fmla="*/ 2147483647 w 1968"/>
                <a:gd name="T33" fmla="*/ 2147483647 h 606"/>
                <a:gd name="T34" fmla="*/ 2147483647 w 1968"/>
                <a:gd name="T35" fmla="*/ 2147483647 h 606"/>
                <a:gd name="T36" fmla="*/ 2147483647 w 1968"/>
                <a:gd name="T37" fmla="*/ 2147483647 h 606"/>
                <a:gd name="T38" fmla="*/ 2147483647 w 1968"/>
                <a:gd name="T39" fmla="*/ 2147483647 h 606"/>
                <a:gd name="T40" fmla="*/ 2147483647 w 1968"/>
                <a:gd name="T41" fmla="*/ 2147483647 h 606"/>
                <a:gd name="T42" fmla="*/ 2147483647 w 1968"/>
                <a:gd name="T43" fmla="*/ 2147483647 h 606"/>
                <a:gd name="T44" fmla="*/ 2147483647 w 1968"/>
                <a:gd name="T45" fmla="*/ 2147483647 h 606"/>
                <a:gd name="T46" fmla="*/ 2147483647 w 1968"/>
                <a:gd name="T47" fmla="*/ 2147483647 h 606"/>
                <a:gd name="T48" fmla="*/ 2147483647 w 1968"/>
                <a:gd name="T49" fmla="*/ 2147483647 h 606"/>
                <a:gd name="T50" fmla="*/ 2147483647 w 1968"/>
                <a:gd name="T51" fmla="*/ 2147483647 h 606"/>
                <a:gd name="T52" fmla="*/ 2147483647 w 1968"/>
                <a:gd name="T53" fmla="*/ 2147483647 h 606"/>
                <a:gd name="T54" fmla="*/ 2147483647 w 1968"/>
                <a:gd name="T55" fmla="*/ 2147483647 h 606"/>
                <a:gd name="T56" fmla="*/ 2147483647 w 1968"/>
                <a:gd name="T57" fmla="*/ 2147483647 h 606"/>
                <a:gd name="T58" fmla="*/ 2147483647 w 1968"/>
                <a:gd name="T59" fmla="*/ 2147483647 h 606"/>
                <a:gd name="T60" fmla="*/ 2147483647 w 1968"/>
                <a:gd name="T61" fmla="*/ 0 h 606"/>
                <a:gd name="T62" fmla="*/ 2147483647 w 1968"/>
                <a:gd name="T63" fmla="*/ 2147483647 h 606"/>
                <a:gd name="T64" fmla="*/ 2147483647 w 1968"/>
                <a:gd name="T65" fmla="*/ 2147483647 h 606"/>
                <a:gd name="T66" fmla="*/ 2147483647 w 1968"/>
                <a:gd name="T67" fmla="*/ 2147483647 h 606"/>
                <a:gd name="T68" fmla="*/ 2147483647 w 1968"/>
                <a:gd name="T69" fmla="*/ 2147483647 h 606"/>
                <a:gd name="T70" fmla="*/ 2147483647 w 1968"/>
                <a:gd name="T71" fmla="*/ 2147483647 h 606"/>
                <a:gd name="T72" fmla="*/ 2147483647 w 1968"/>
                <a:gd name="T73" fmla="*/ 2147483647 h 606"/>
                <a:gd name="T74" fmla="*/ 2147483647 w 1968"/>
                <a:gd name="T75" fmla="*/ 2147483647 h 606"/>
                <a:gd name="T76" fmla="*/ 2147483647 w 1968"/>
                <a:gd name="T77" fmla="*/ 2147483647 h 606"/>
                <a:gd name="T78" fmla="*/ 2147483647 w 1968"/>
                <a:gd name="T79" fmla="*/ 2147483647 h 606"/>
                <a:gd name="T80" fmla="*/ 2147483647 w 1968"/>
                <a:gd name="T81" fmla="*/ 2147483647 h 606"/>
                <a:gd name="T82" fmla="*/ 2147483647 w 1968"/>
                <a:gd name="T83" fmla="*/ 2147483647 h 606"/>
                <a:gd name="T84" fmla="*/ 2147483647 w 1968"/>
                <a:gd name="T85" fmla="*/ 2147483647 h 606"/>
                <a:gd name="T86" fmla="*/ 2147483647 w 1968"/>
                <a:gd name="T87" fmla="*/ 2147483647 h 606"/>
                <a:gd name="T88" fmla="*/ 2147483647 w 1968"/>
                <a:gd name="T89" fmla="*/ 2147483647 h 606"/>
                <a:gd name="T90" fmla="*/ 2147483647 w 1968"/>
                <a:gd name="T91" fmla="*/ 2147483647 h 606"/>
                <a:gd name="T92" fmla="*/ 2147483647 w 1968"/>
                <a:gd name="T93" fmla="*/ 2147483647 h 606"/>
                <a:gd name="T94" fmla="*/ 2147483647 w 1968"/>
                <a:gd name="T95" fmla="*/ 2147483647 h 606"/>
                <a:gd name="T96" fmla="*/ 2147483647 w 1968"/>
                <a:gd name="T97" fmla="*/ 2147483647 h 606"/>
                <a:gd name="T98" fmla="*/ 2147483647 w 1968"/>
                <a:gd name="T99" fmla="*/ 2147483647 h 606"/>
                <a:gd name="T100" fmla="*/ 2147483647 w 1968"/>
                <a:gd name="T101" fmla="*/ 2147483647 h 606"/>
                <a:gd name="T102" fmla="*/ 2147483647 w 1968"/>
                <a:gd name="T103" fmla="*/ 2147483647 h 606"/>
                <a:gd name="T104" fmla="*/ 2147483647 w 1968"/>
                <a:gd name="T105" fmla="*/ 2147483647 h 606"/>
                <a:gd name="T106" fmla="*/ 2147483647 w 1968"/>
                <a:gd name="T107" fmla="*/ 2147483647 h 606"/>
                <a:gd name="T108" fmla="*/ 2147483647 w 1968"/>
                <a:gd name="T109" fmla="*/ 2147483647 h 606"/>
                <a:gd name="T110" fmla="*/ 2147483647 w 1968"/>
                <a:gd name="T111" fmla="*/ 2147483647 h 606"/>
                <a:gd name="T112" fmla="*/ 2147483647 w 1968"/>
                <a:gd name="T113" fmla="*/ 2147483647 h 606"/>
                <a:gd name="T114" fmla="*/ 2147483647 w 1968"/>
                <a:gd name="T115" fmla="*/ 2147483647 h 606"/>
                <a:gd name="T116" fmla="*/ 2147483647 w 1968"/>
                <a:gd name="T117" fmla="*/ 2147483647 h 606"/>
                <a:gd name="T118" fmla="*/ 2147483647 w 1968"/>
                <a:gd name="T119" fmla="*/ 2147483647 h 60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68"/>
                <a:gd name="T181" fmla="*/ 0 h 606"/>
                <a:gd name="T182" fmla="*/ 1968 w 1968"/>
                <a:gd name="T183" fmla="*/ 606 h 60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68" h="606">
                  <a:moveTo>
                    <a:pt x="902" y="458"/>
                  </a:moveTo>
                  <a:lnTo>
                    <a:pt x="912" y="448"/>
                  </a:lnTo>
                  <a:lnTo>
                    <a:pt x="924" y="440"/>
                  </a:lnTo>
                  <a:lnTo>
                    <a:pt x="936" y="436"/>
                  </a:lnTo>
                  <a:lnTo>
                    <a:pt x="950" y="434"/>
                  </a:lnTo>
                  <a:lnTo>
                    <a:pt x="958" y="436"/>
                  </a:lnTo>
                  <a:lnTo>
                    <a:pt x="964" y="436"/>
                  </a:lnTo>
                  <a:lnTo>
                    <a:pt x="982" y="442"/>
                  </a:lnTo>
                  <a:lnTo>
                    <a:pt x="1000" y="448"/>
                  </a:lnTo>
                  <a:lnTo>
                    <a:pt x="1010" y="450"/>
                  </a:lnTo>
                  <a:lnTo>
                    <a:pt x="1020" y="450"/>
                  </a:lnTo>
                  <a:lnTo>
                    <a:pt x="1026" y="450"/>
                  </a:lnTo>
                  <a:lnTo>
                    <a:pt x="1030" y="448"/>
                  </a:lnTo>
                  <a:lnTo>
                    <a:pt x="1034" y="446"/>
                  </a:lnTo>
                  <a:lnTo>
                    <a:pt x="1036" y="442"/>
                  </a:lnTo>
                  <a:lnTo>
                    <a:pt x="1036" y="438"/>
                  </a:lnTo>
                  <a:lnTo>
                    <a:pt x="1034" y="436"/>
                  </a:lnTo>
                  <a:lnTo>
                    <a:pt x="1028" y="430"/>
                  </a:lnTo>
                  <a:lnTo>
                    <a:pt x="1024" y="424"/>
                  </a:lnTo>
                  <a:lnTo>
                    <a:pt x="1022" y="420"/>
                  </a:lnTo>
                  <a:lnTo>
                    <a:pt x="1020" y="416"/>
                  </a:lnTo>
                  <a:lnTo>
                    <a:pt x="1022" y="414"/>
                  </a:lnTo>
                  <a:lnTo>
                    <a:pt x="1024" y="414"/>
                  </a:lnTo>
                  <a:lnTo>
                    <a:pt x="1030" y="412"/>
                  </a:lnTo>
                  <a:lnTo>
                    <a:pt x="1048" y="412"/>
                  </a:lnTo>
                  <a:lnTo>
                    <a:pt x="1066" y="416"/>
                  </a:lnTo>
                  <a:lnTo>
                    <a:pt x="1076" y="420"/>
                  </a:lnTo>
                  <a:lnTo>
                    <a:pt x="1082" y="426"/>
                  </a:lnTo>
                  <a:lnTo>
                    <a:pt x="1088" y="434"/>
                  </a:lnTo>
                  <a:lnTo>
                    <a:pt x="1092" y="436"/>
                  </a:lnTo>
                  <a:lnTo>
                    <a:pt x="1094" y="438"/>
                  </a:lnTo>
                  <a:lnTo>
                    <a:pt x="1100" y="440"/>
                  </a:lnTo>
                  <a:lnTo>
                    <a:pt x="1108" y="438"/>
                  </a:lnTo>
                  <a:lnTo>
                    <a:pt x="1122" y="436"/>
                  </a:lnTo>
                  <a:lnTo>
                    <a:pt x="1136" y="438"/>
                  </a:lnTo>
                  <a:lnTo>
                    <a:pt x="1148" y="440"/>
                  </a:lnTo>
                  <a:lnTo>
                    <a:pt x="1160" y="446"/>
                  </a:lnTo>
                  <a:lnTo>
                    <a:pt x="1186" y="458"/>
                  </a:lnTo>
                  <a:lnTo>
                    <a:pt x="1200" y="460"/>
                  </a:lnTo>
                  <a:lnTo>
                    <a:pt x="1214" y="462"/>
                  </a:lnTo>
                  <a:lnTo>
                    <a:pt x="1222" y="462"/>
                  </a:lnTo>
                  <a:lnTo>
                    <a:pt x="1230" y="460"/>
                  </a:lnTo>
                  <a:lnTo>
                    <a:pt x="1240" y="452"/>
                  </a:lnTo>
                  <a:lnTo>
                    <a:pt x="1252" y="444"/>
                  </a:lnTo>
                  <a:lnTo>
                    <a:pt x="1258" y="442"/>
                  </a:lnTo>
                  <a:lnTo>
                    <a:pt x="1264" y="442"/>
                  </a:lnTo>
                  <a:lnTo>
                    <a:pt x="1272" y="442"/>
                  </a:lnTo>
                  <a:lnTo>
                    <a:pt x="1284" y="446"/>
                  </a:lnTo>
                  <a:lnTo>
                    <a:pt x="1306" y="454"/>
                  </a:lnTo>
                  <a:lnTo>
                    <a:pt x="1314" y="454"/>
                  </a:lnTo>
                  <a:lnTo>
                    <a:pt x="1324" y="452"/>
                  </a:lnTo>
                  <a:lnTo>
                    <a:pt x="1326" y="450"/>
                  </a:lnTo>
                  <a:lnTo>
                    <a:pt x="1328" y="446"/>
                  </a:lnTo>
                  <a:lnTo>
                    <a:pt x="1328" y="442"/>
                  </a:lnTo>
                  <a:lnTo>
                    <a:pt x="1328" y="436"/>
                  </a:lnTo>
                  <a:lnTo>
                    <a:pt x="1326" y="426"/>
                  </a:lnTo>
                  <a:lnTo>
                    <a:pt x="1324" y="416"/>
                  </a:lnTo>
                  <a:lnTo>
                    <a:pt x="1318" y="410"/>
                  </a:lnTo>
                  <a:lnTo>
                    <a:pt x="1314" y="406"/>
                  </a:lnTo>
                  <a:lnTo>
                    <a:pt x="1312" y="404"/>
                  </a:lnTo>
                  <a:lnTo>
                    <a:pt x="1312" y="398"/>
                  </a:lnTo>
                  <a:lnTo>
                    <a:pt x="1314" y="394"/>
                  </a:lnTo>
                  <a:lnTo>
                    <a:pt x="1318" y="390"/>
                  </a:lnTo>
                  <a:lnTo>
                    <a:pt x="1324" y="388"/>
                  </a:lnTo>
                  <a:lnTo>
                    <a:pt x="1334" y="386"/>
                  </a:lnTo>
                  <a:lnTo>
                    <a:pt x="1346" y="386"/>
                  </a:lnTo>
                  <a:lnTo>
                    <a:pt x="1368" y="388"/>
                  </a:lnTo>
                  <a:lnTo>
                    <a:pt x="1384" y="394"/>
                  </a:lnTo>
                  <a:lnTo>
                    <a:pt x="1396" y="402"/>
                  </a:lnTo>
                  <a:lnTo>
                    <a:pt x="1408" y="410"/>
                  </a:lnTo>
                  <a:lnTo>
                    <a:pt x="1430" y="432"/>
                  </a:lnTo>
                  <a:lnTo>
                    <a:pt x="1442" y="440"/>
                  </a:lnTo>
                  <a:lnTo>
                    <a:pt x="1452" y="448"/>
                  </a:lnTo>
                  <a:lnTo>
                    <a:pt x="1466" y="454"/>
                  </a:lnTo>
                  <a:lnTo>
                    <a:pt x="1480" y="458"/>
                  </a:lnTo>
                  <a:lnTo>
                    <a:pt x="1494" y="462"/>
                  </a:lnTo>
                  <a:lnTo>
                    <a:pt x="1506" y="466"/>
                  </a:lnTo>
                  <a:lnTo>
                    <a:pt x="1512" y="474"/>
                  </a:lnTo>
                  <a:lnTo>
                    <a:pt x="1518" y="482"/>
                  </a:lnTo>
                  <a:lnTo>
                    <a:pt x="1526" y="488"/>
                  </a:lnTo>
                  <a:lnTo>
                    <a:pt x="1532" y="490"/>
                  </a:lnTo>
                  <a:lnTo>
                    <a:pt x="1536" y="490"/>
                  </a:lnTo>
                  <a:lnTo>
                    <a:pt x="1548" y="488"/>
                  </a:lnTo>
                  <a:lnTo>
                    <a:pt x="1554" y="484"/>
                  </a:lnTo>
                  <a:lnTo>
                    <a:pt x="1560" y="478"/>
                  </a:lnTo>
                  <a:lnTo>
                    <a:pt x="1568" y="472"/>
                  </a:lnTo>
                  <a:lnTo>
                    <a:pt x="1576" y="486"/>
                  </a:lnTo>
                  <a:lnTo>
                    <a:pt x="1580" y="496"/>
                  </a:lnTo>
                  <a:lnTo>
                    <a:pt x="1582" y="510"/>
                  </a:lnTo>
                  <a:lnTo>
                    <a:pt x="1582" y="522"/>
                  </a:lnTo>
                  <a:lnTo>
                    <a:pt x="1582" y="528"/>
                  </a:lnTo>
                  <a:lnTo>
                    <a:pt x="1582" y="538"/>
                  </a:lnTo>
                  <a:lnTo>
                    <a:pt x="1574" y="532"/>
                  </a:lnTo>
                  <a:lnTo>
                    <a:pt x="1562" y="528"/>
                  </a:lnTo>
                  <a:lnTo>
                    <a:pt x="1562" y="544"/>
                  </a:lnTo>
                  <a:lnTo>
                    <a:pt x="1570" y="550"/>
                  </a:lnTo>
                  <a:lnTo>
                    <a:pt x="1576" y="558"/>
                  </a:lnTo>
                  <a:lnTo>
                    <a:pt x="1584" y="580"/>
                  </a:lnTo>
                  <a:lnTo>
                    <a:pt x="1590" y="576"/>
                  </a:lnTo>
                  <a:lnTo>
                    <a:pt x="1600" y="574"/>
                  </a:lnTo>
                  <a:lnTo>
                    <a:pt x="1612" y="576"/>
                  </a:lnTo>
                  <a:lnTo>
                    <a:pt x="1618" y="576"/>
                  </a:lnTo>
                  <a:lnTo>
                    <a:pt x="1624" y="574"/>
                  </a:lnTo>
                  <a:lnTo>
                    <a:pt x="1630" y="574"/>
                  </a:lnTo>
                  <a:lnTo>
                    <a:pt x="1634" y="570"/>
                  </a:lnTo>
                  <a:lnTo>
                    <a:pt x="1640" y="558"/>
                  </a:lnTo>
                  <a:lnTo>
                    <a:pt x="1640" y="546"/>
                  </a:lnTo>
                  <a:lnTo>
                    <a:pt x="1642" y="532"/>
                  </a:lnTo>
                  <a:lnTo>
                    <a:pt x="1642" y="518"/>
                  </a:lnTo>
                  <a:lnTo>
                    <a:pt x="1642" y="494"/>
                  </a:lnTo>
                  <a:lnTo>
                    <a:pt x="1640" y="476"/>
                  </a:lnTo>
                  <a:lnTo>
                    <a:pt x="1636" y="458"/>
                  </a:lnTo>
                  <a:lnTo>
                    <a:pt x="1628" y="436"/>
                  </a:lnTo>
                  <a:lnTo>
                    <a:pt x="1616" y="418"/>
                  </a:lnTo>
                  <a:lnTo>
                    <a:pt x="1604" y="402"/>
                  </a:lnTo>
                  <a:lnTo>
                    <a:pt x="1588" y="386"/>
                  </a:lnTo>
                  <a:lnTo>
                    <a:pt x="1580" y="382"/>
                  </a:lnTo>
                  <a:lnTo>
                    <a:pt x="1572" y="380"/>
                  </a:lnTo>
                  <a:lnTo>
                    <a:pt x="1562" y="376"/>
                  </a:lnTo>
                  <a:lnTo>
                    <a:pt x="1554" y="376"/>
                  </a:lnTo>
                  <a:lnTo>
                    <a:pt x="1550" y="376"/>
                  </a:lnTo>
                  <a:lnTo>
                    <a:pt x="1548" y="376"/>
                  </a:lnTo>
                  <a:lnTo>
                    <a:pt x="1544" y="382"/>
                  </a:lnTo>
                  <a:lnTo>
                    <a:pt x="1534" y="378"/>
                  </a:lnTo>
                  <a:lnTo>
                    <a:pt x="1530" y="370"/>
                  </a:lnTo>
                  <a:lnTo>
                    <a:pt x="1524" y="362"/>
                  </a:lnTo>
                  <a:lnTo>
                    <a:pt x="1516" y="354"/>
                  </a:lnTo>
                  <a:lnTo>
                    <a:pt x="1510" y="358"/>
                  </a:lnTo>
                  <a:lnTo>
                    <a:pt x="1502" y="362"/>
                  </a:lnTo>
                  <a:lnTo>
                    <a:pt x="1492" y="366"/>
                  </a:lnTo>
                  <a:lnTo>
                    <a:pt x="1492" y="354"/>
                  </a:lnTo>
                  <a:lnTo>
                    <a:pt x="1494" y="354"/>
                  </a:lnTo>
                  <a:lnTo>
                    <a:pt x="1496" y="350"/>
                  </a:lnTo>
                  <a:lnTo>
                    <a:pt x="1502" y="344"/>
                  </a:lnTo>
                  <a:lnTo>
                    <a:pt x="1504" y="340"/>
                  </a:lnTo>
                  <a:lnTo>
                    <a:pt x="1504" y="334"/>
                  </a:lnTo>
                  <a:lnTo>
                    <a:pt x="1504" y="324"/>
                  </a:lnTo>
                  <a:lnTo>
                    <a:pt x="1506" y="312"/>
                  </a:lnTo>
                  <a:lnTo>
                    <a:pt x="1506" y="308"/>
                  </a:lnTo>
                  <a:lnTo>
                    <a:pt x="1508" y="302"/>
                  </a:lnTo>
                  <a:lnTo>
                    <a:pt x="1516" y="296"/>
                  </a:lnTo>
                  <a:lnTo>
                    <a:pt x="1524" y="290"/>
                  </a:lnTo>
                  <a:lnTo>
                    <a:pt x="1534" y="286"/>
                  </a:lnTo>
                  <a:lnTo>
                    <a:pt x="1546" y="284"/>
                  </a:lnTo>
                  <a:lnTo>
                    <a:pt x="1570" y="286"/>
                  </a:lnTo>
                  <a:lnTo>
                    <a:pt x="1592" y="286"/>
                  </a:lnTo>
                  <a:lnTo>
                    <a:pt x="1610" y="288"/>
                  </a:lnTo>
                  <a:lnTo>
                    <a:pt x="1624" y="292"/>
                  </a:lnTo>
                  <a:lnTo>
                    <a:pt x="1636" y="296"/>
                  </a:lnTo>
                  <a:lnTo>
                    <a:pt x="1648" y="298"/>
                  </a:lnTo>
                  <a:lnTo>
                    <a:pt x="1656" y="296"/>
                  </a:lnTo>
                  <a:lnTo>
                    <a:pt x="1662" y="294"/>
                  </a:lnTo>
                  <a:lnTo>
                    <a:pt x="1668" y="290"/>
                  </a:lnTo>
                  <a:lnTo>
                    <a:pt x="1670" y="286"/>
                  </a:lnTo>
                  <a:lnTo>
                    <a:pt x="1666" y="284"/>
                  </a:lnTo>
                  <a:lnTo>
                    <a:pt x="1660" y="278"/>
                  </a:lnTo>
                  <a:lnTo>
                    <a:pt x="1656" y="272"/>
                  </a:lnTo>
                  <a:lnTo>
                    <a:pt x="1654" y="262"/>
                  </a:lnTo>
                  <a:lnTo>
                    <a:pt x="1654" y="254"/>
                  </a:lnTo>
                  <a:lnTo>
                    <a:pt x="1656" y="252"/>
                  </a:lnTo>
                  <a:lnTo>
                    <a:pt x="1658" y="248"/>
                  </a:lnTo>
                  <a:lnTo>
                    <a:pt x="1662" y="246"/>
                  </a:lnTo>
                  <a:lnTo>
                    <a:pt x="1668" y="246"/>
                  </a:lnTo>
                  <a:lnTo>
                    <a:pt x="1682" y="246"/>
                  </a:lnTo>
                  <a:lnTo>
                    <a:pt x="1694" y="250"/>
                  </a:lnTo>
                  <a:lnTo>
                    <a:pt x="1704" y="256"/>
                  </a:lnTo>
                  <a:lnTo>
                    <a:pt x="1714" y="262"/>
                  </a:lnTo>
                  <a:lnTo>
                    <a:pt x="1722" y="264"/>
                  </a:lnTo>
                  <a:lnTo>
                    <a:pt x="1722" y="256"/>
                  </a:lnTo>
                  <a:lnTo>
                    <a:pt x="1722" y="250"/>
                  </a:lnTo>
                  <a:lnTo>
                    <a:pt x="1724" y="244"/>
                  </a:lnTo>
                  <a:lnTo>
                    <a:pt x="1722" y="230"/>
                  </a:lnTo>
                  <a:lnTo>
                    <a:pt x="1738" y="230"/>
                  </a:lnTo>
                  <a:lnTo>
                    <a:pt x="1740" y="240"/>
                  </a:lnTo>
                  <a:lnTo>
                    <a:pt x="1744" y="246"/>
                  </a:lnTo>
                  <a:lnTo>
                    <a:pt x="1750" y="254"/>
                  </a:lnTo>
                  <a:lnTo>
                    <a:pt x="1754" y="260"/>
                  </a:lnTo>
                  <a:lnTo>
                    <a:pt x="1748" y="270"/>
                  </a:lnTo>
                  <a:lnTo>
                    <a:pt x="1740" y="284"/>
                  </a:lnTo>
                  <a:lnTo>
                    <a:pt x="1734" y="300"/>
                  </a:lnTo>
                  <a:lnTo>
                    <a:pt x="1732" y="314"/>
                  </a:lnTo>
                  <a:lnTo>
                    <a:pt x="1732" y="322"/>
                  </a:lnTo>
                  <a:lnTo>
                    <a:pt x="1736" y="330"/>
                  </a:lnTo>
                  <a:lnTo>
                    <a:pt x="1740" y="338"/>
                  </a:lnTo>
                  <a:lnTo>
                    <a:pt x="1746" y="346"/>
                  </a:lnTo>
                  <a:lnTo>
                    <a:pt x="1760" y="362"/>
                  </a:lnTo>
                  <a:lnTo>
                    <a:pt x="1776" y="378"/>
                  </a:lnTo>
                  <a:lnTo>
                    <a:pt x="1814" y="406"/>
                  </a:lnTo>
                  <a:lnTo>
                    <a:pt x="1830" y="420"/>
                  </a:lnTo>
                  <a:lnTo>
                    <a:pt x="1840" y="434"/>
                  </a:lnTo>
                  <a:lnTo>
                    <a:pt x="1846" y="424"/>
                  </a:lnTo>
                  <a:lnTo>
                    <a:pt x="1848" y="416"/>
                  </a:lnTo>
                  <a:lnTo>
                    <a:pt x="1846" y="410"/>
                  </a:lnTo>
                  <a:lnTo>
                    <a:pt x="1840" y="404"/>
                  </a:lnTo>
                  <a:lnTo>
                    <a:pt x="1838" y="400"/>
                  </a:lnTo>
                  <a:lnTo>
                    <a:pt x="1840" y="398"/>
                  </a:lnTo>
                  <a:lnTo>
                    <a:pt x="1844" y="394"/>
                  </a:lnTo>
                  <a:lnTo>
                    <a:pt x="1850" y="390"/>
                  </a:lnTo>
                  <a:lnTo>
                    <a:pt x="1842" y="384"/>
                  </a:lnTo>
                  <a:lnTo>
                    <a:pt x="1838" y="382"/>
                  </a:lnTo>
                  <a:lnTo>
                    <a:pt x="1838" y="376"/>
                  </a:lnTo>
                  <a:lnTo>
                    <a:pt x="1838" y="372"/>
                  </a:lnTo>
                  <a:lnTo>
                    <a:pt x="1840" y="368"/>
                  </a:lnTo>
                  <a:lnTo>
                    <a:pt x="1850" y="366"/>
                  </a:lnTo>
                  <a:lnTo>
                    <a:pt x="1850" y="364"/>
                  </a:lnTo>
                  <a:lnTo>
                    <a:pt x="1852" y="362"/>
                  </a:lnTo>
                  <a:lnTo>
                    <a:pt x="1852" y="358"/>
                  </a:lnTo>
                  <a:lnTo>
                    <a:pt x="1850" y="356"/>
                  </a:lnTo>
                  <a:lnTo>
                    <a:pt x="1846" y="354"/>
                  </a:lnTo>
                  <a:lnTo>
                    <a:pt x="1838" y="354"/>
                  </a:lnTo>
                  <a:lnTo>
                    <a:pt x="1828" y="354"/>
                  </a:lnTo>
                  <a:lnTo>
                    <a:pt x="1840" y="338"/>
                  </a:lnTo>
                  <a:lnTo>
                    <a:pt x="1828" y="328"/>
                  </a:lnTo>
                  <a:lnTo>
                    <a:pt x="1806" y="316"/>
                  </a:lnTo>
                  <a:lnTo>
                    <a:pt x="1798" y="308"/>
                  </a:lnTo>
                  <a:lnTo>
                    <a:pt x="1790" y="302"/>
                  </a:lnTo>
                  <a:lnTo>
                    <a:pt x="1784" y="296"/>
                  </a:lnTo>
                  <a:lnTo>
                    <a:pt x="1782" y="290"/>
                  </a:lnTo>
                  <a:lnTo>
                    <a:pt x="1784" y="282"/>
                  </a:lnTo>
                  <a:lnTo>
                    <a:pt x="1786" y="274"/>
                  </a:lnTo>
                  <a:lnTo>
                    <a:pt x="1792" y="270"/>
                  </a:lnTo>
                  <a:lnTo>
                    <a:pt x="1796" y="268"/>
                  </a:lnTo>
                  <a:lnTo>
                    <a:pt x="1828" y="268"/>
                  </a:lnTo>
                  <a:lnTo>
                    <a:pt x="1838" y="266"/>
                  </a:lnTo>
                  <a:lnTo>
                    <a:pt x="1850" y="262"/>
                  </a:lnTo>
                  <a:lnTo>
                    <a:pt x="1858" y="258"/>
                  </a:lnTo>
                  <a:lnTo>
                    <a:pt x="1868" y="252"/>
                  </a:lnTo>
                  <a:lnTo>
                    <a:pt x="1888" y="240"/>
                  </a:lnTo>
                  <a:lnTo>
                    <a:pt x="1898" y="234"/>
                  </a:lnTo>
                  <a:lnTo>
                    <a:pt x="1912" y="228"/>
                  </a:lnTo>
                  <a:lnTo>
                    <a:pt x="1906" y="218"/>
                  </a:lnTo>
                  <a:lnTo>
                    <a:pt x="1900" y="214"/>
                  </a:lnTo>
                  <a:lnTo>
                    <a:pt x="1892" y="210"/>
                  </a:lnTo>
                  <a:lnTo>
                    <a:pt x="1884" y="208"/>
                  </a:lnTo>
                  <a:lnTo>
                    <a:pt x="1864" y="206"/>
                  </a:lnTo>
                  <a:lnTo>
                    <a:pt x="1856" y="204"/>
                  </a:lnTo>
                  <a:lnTo>
                    <a:pt x="1846" y="198"/>
                  </a:lnTo>
                  <a:lnTo>
                    <a:pt x="1858" y="194"/>
                  </a:lnTo>
                  <a:lnTo>
                    <a:pt x="1868" y="190"/>
                  </a:lnTo>
                  <a:lnTo>
                    <a:pt x="1862" y="184"/>
                  </a:lnTo>
                  <a:lnTo>
                    <a:pt x="1858" y="178"/>
                  </a:lnTo>
                  <a:lnTo>
                    <a:pt x="1868" y="176"/>
                  </a:lnTo>
                  <a:lnTo>
                    <a:pt x="1882" y="180"/>
                  </a:lnTo>
                  <a:lnTo>
                    <a:pt x="1912" y="188"/>
                  </a:lnTo>
                  <a:lnTo>
                    <a:pt x="1940" y="194"/>
                  </a:lnTo>
                  <a:lnTo>
                    <a:pt x="1950" y="198"/>
                  </a:lnTo>
                  <a:lnTo>
                    <a:pt x="1962" y="198"/>
                  </a:lnTo>
                  <a:lnTo>
                    <a:pt x="1966" y="198"/>
                  </a:lnTo>
                  <a:lnTo>
                    <a:pt x="1968" y="196"/>
                  </a:lnTo>
                  <a:lnTo>
                    <a:pt x="1968" y="194"/>
                  </a:lnTo>
                  <a:lnTo>
                    <a:pt x="1968" y="190"/>
                  </a:lnTo>
                  <a:lnTo>
                    <a:pt x="1968" y="188"/>
                  </a:lnTo>
                  <a:lnTo>
                    <a:pt x="1962" y="182"/>
                  </a:lnTo>
                  <a:lnTo>
                    <a:pt x="1960" y="178"/>
                  </a:lnTo>
                  <a:lnTo>
                    <a:pt x="1956" y="174"/>
                  </a:lnTo>
                  <a:lnTo>
                    <a:pt x="1940" y="166"/>
                  </a:lnTo>
                  <a:lnTo>
                    <a:pt x="1924" y="164"/>
                  </a:lnTo>
                  <a:lnTo>
                    <a:pt x="1906" y="162"/>
                  </a:lnTo>
                  <a:lnTo>
                    <a:pt x="1896" y="162"/>
                  </a:lnTo>
                  <a:lnTo>
                    <a:pt x="1892" y="162"/>
                  </a:lnTo>
                  <a:lnTo>
                    <a:pt x="1888" y="164"/>
                  </a:lnTo>
                  <a:lnTo>
                    <a:pt x="1868" y="152"/>
                  </a:lnTo>
                  <a:lnTo>
                    <a:pt x="1844" y="142"/>
                  </a:lnTo>
                  <a:lnTo>
                    <a:pt x="1818" y="134"/>
                  </a:lnTo>
                  <a:lnTo>
                    <a:pt x="1788" y="126"/>
                  </a:lnTo>
                  <a:lnTo>
                    <a:pt x="1760" y="122"/>
                  </a:lnTo>
                  <a:lnTo>
                    <a:pt x="1730" y="118"/>
                  </a:lnTo>
                  <a:lnTo>
                    <a:pt x="1700" y="114"/>
                  </a:lnTo>
                  <a:lnTo>
                    <a:pt x="1674" y="114"/>
                  </a:lnTo>
                  <a:lnTo>
                    <a:pt x="1668" y="112"/>
                  </a:lnTo>
                  <a:lnTo>
                    <a:pt x="1656" y="110"/>
                  </a:lnTo>
                  <a:lnTo>
                    <a:pt x="1652" y="110"/>
                  </a:lnTo>
                  <a:lnTo>
                    <a:pt x="1650" y="114"/>
                  </a:lnTo>
                  <a:lnTo>
                    <a:pt x="1652" y="120"/>
                  </a:lnTo>
                  <a:lnTo>
                    <a:pt x="1660" y="130"/>
                  </a:lnTo>
                  <a:lnTo>
                    <a:pt x="1644" y="130"/>
                  </a:lnTo>
                  <a:lnTo>
                    <a:pt x="1636" y="124"/>
                  </a:lnTo>
                  <a:lnTo>
                    <a:pt x="1622" y="120"/>
                  </a:lnTo>
                  <a:lnTo>
                    <a:pt x="1610" y="118"/>
                  </a:lnTo>
                  <a:lnTo>
                    <a:pt x="1594" y="118"/>
                  </a:lnTo>
                  <a:lnTo>
                    <a:pt x="1562" y="120"/>
                  </a:lnTo>
                  <a:lnTo>
                    <a:pt x="1548" y="120"/>
                  </a:lnTo>
                  <a:lnTo>
                    <a:pt x="1534" y="118"/>
                  </a:lnTo>
                  <a:lnTo>
                    <a:pt x="1526" y="116"/>
                  </a:lnTo>
                  <a:lnTo>
                    <a:pt x="1520" y="112"/>
                  </a:lnTo>
                  <a:lnTo>
                    <a:pt x="1514" y="108"/>
                  </a:lnTo>
                  <a:lnTo>
                    <a:pt x="1508" y="102"/>
                  </a:lnTo>
                  <a:lnTo>
                    <a:pt x="1500" y="98"/>
                  </a:lnTo>
                  <a:lnTo>
                    <a:pt x="1480" y="96"/>
                  </a:lnTo>
                  <a:lnTo>
                    <a:pt x="1454" y="96"/>
                  </a:lnTo>
                  <a:lnTo>
                    <a:pt x="1418" y="100"/>
                  </a:lnTo>
                  <a:lnTo>
                    <a:pt x="1406" y="100"/>
                  </a:lnTo>
                  <a:lnTo>
                    <a:pt x="1394" y="96"/>
                  </a:lnTo>
                  <a:lnTo>
                    <a:pt x="1388" y="90"/>
                  </a:lnTo>
                  <a:lnTo>
                    <a:pt x="1378" y="84"/>
                  </a:lnTo>
                  <a:lnTo>
                    <a:pt x="1364" y="72"/>
                  </a:lnTo>
                  <a:lnTo>
                    <a:pt x="1354" y="68"/>
                  </a:lnTo>
                  <a:lnTo>
                    <a:pt x="1344" y="66"/>
                  </a:lnTo>
                  <a:lnTo>
                    <a:pt x="1340" y="68"/>
                  </a:lnTo>
                  <a:lnTo>
                    <a:pt x="1336" y="70"/>
                  </a:lnTo>
                  <a:lnTo>
                    <a:pt x="1334" y="78"/>
                  </a:lnTo>
                  <a:lnTo>
                    <a:pt x="1328" y="78"/>
                  </a:lnTo>
                  <a:lnTo>
                    <a:pt x="1312" y="80"/>
                  </a:lnTo>
                  <a:lnTo>
                    <a:pt x="1304" y="78"/>
                  </a:lnTo>
                  <a:lnTo>
                    <a:pt x="1292" y="76"/>
                  </a:lnTo>
                  <a:lnTo>
                    <a:pt x="1280" y="72"/>
                  </a:lnTo>
                  <a:lnTo>
                    <a:pt x="1266" y="66"/>
                  </a:lnTo>
                  <a:lnTo>
                    <a:pt x="1260" y="64"/>
                  </a:lnTo>
                  <a:lnTo>
                    <a:pt x="1256" y="64"/>
                  </a:lnTo>
                  <a:lnTo>
                    <a:pt x="1250" y="68"/>
                  </a:lnTo>
                  <a:lnTo>
                    <a:pt x="1246" y="74"/>
                  </a:lnTo>
                  <a:lnTo>
                    <a:pt x="1240" y="82"/>
                  </a:lnTo>
                  <a:lnTo>
                    <a:pt x="1236" y="88"/>
                  </a:lnTo>
                  <a:lnTo>
                    <a:pt x="1232" y="90"/>
                  </a:lnTo>
                  <a:lnTo>
                    <a:pt x="1224" y="94"/>
                  </a:lnTo>
                  <a:lnTo>
                    <a:pt x="1212" y="96"/>
                  </a:lnTo>
                  <a:lnTo>
                    <a:pt x="1190" y="98"/>
                  </a:lnTo>
                  <a:lnTo>
                    <a:pt x="1148" y="96"/>
                  </a:lnTo>
                  <a:lnTo>
                    <a:pt x="1136" y="94"/>
                  </a:lnTo>
                  <a:lnTo>
                    <a:pt x="1124" y="90"/>
                  </a:lnTo>
                  <a:lnTo>
                    <a:pt x="1114" y="84"/>
                  </a:lnTo>
                  <a:lnTo>
                    <a:pt x="1104" y="80"/>
                  </a:lnTo>
                  <a:lnTo>
                    <a:pt x="1094" y="72"/>
                  </a:lnTo>
                  <a:lnTo>
                    <a:pt x="1082" y="66"/>
                  </a:lnTo>
                  <a:lnTo>
                    <a:pt x="1066" y="62"/>
                  </a:lnTo>
                  <a:lnTo>
                    <a:pt x="1048" y="60"/>
                  </a:lnTo>
                  <a:lnTo>
                    <a:pt x="1038" y="58"/>
                  </a:lnTo>
                  <a:lnTo>
                    <a:pt x="1018" y="56"/>
                  </a:lnTo>
                  <a:lnTo>
                    <a:pt x="980" y="54"/>
                  </a:lnTo>
                  <a:lnTo>
                    <a:pt x="924" y="56"/>
                  </a:lnTo>
                  <a:lnTo>
                    <a:pt x="898" y="54"/>
                  </a:lnTo>
                  <a:lnTo>
                    <a:pt x="868" y="54"/>
                  </a:lnTo>
                  <a:lnTo>
                    <a:pt x="880" y="46"/>
                  </a:lnTo>
                  <a:lnTo>
                    <a:pt x="886" y="40"/>
                  </a:lnTo>
                  <a:lnTo>
                    <a:pt x="890" y="34"/>
                  </a:lnTo>
                  <a:lnTo>
                    <a:pt x="876" y="26"/>
                  </a:lnTo>
                  <a:lnTo>
                    <a:pt x="852" y="20"/>
                  </a:lnTo>
                  <a:lnTo>
                    <a:pt x="828" y="12"/>
                  </a:lnTo>
                  <a:lnTo>
                    <a:pt x="800" y="4"/>
                  </a:lnTo>
                  <a:lnTo>
                    <a:pt x="774" y="2"/>
                  </a:lnTo>
                  <a:lnTo>
                    <a:pt x="764" y="0"/>
                  </a:lnTo>
                  <a:lnTo>
                    <a:pt x="752" y="2"/>
                  </a:lnTo>
                  <a:lnTo>
                    <a:pt x="742" y="4"/>
                  </a:lnTo>
                  <a:lnTo>
                    <a:pt x="736" y="8"/>
                  </a:lnTo>
                  <a:lnTo>
                    <a:pt x="732" y="14"/>
                  </a:lnTo>
                  <a:lnTo>
                    <a:pt x="728" y="22"/>
                  </a:lnTo>
                  <a:lnTo>
                    <a:pt x="712" y="20"/>
                  </a:lnTo>
                  <a:lnTo>
                    <a:pt x="692" y="18"/>
                  </a:lnTo>
                  <a:lnTo>
                    <a:pt x="668" y="20"/>
                  </a:lnTo>
                  <a:lnTo>
                    <a:pt x="642" y="26"/>
                  </a:lnTo>
                  <a:lnTo>
                    <a:pt x="630" y="28"/>
                  </a:lnTo>
                  <a:lnTo>
                    <a:pt x="618" y="32"/>
                  </a:lnTo>
                  <a:lnTo>
                    <a:pt x="608" y="38"/>
                  </a:lnTo>
                  <a:lnTo>
                    <a:pt x="602" y="46"/>
                  </a:lnTo>
                  <a:lnTo>
                    <a:pt x="608" y="46"/>
                  </a:lnTo>
                  <a:lnTo>
                    <a:pt x="618" y="52"/>
                  </a:lnTo>
                  <a:lnTo>
                    <a:pt x="606" y="54"/>
                  </a:lnTo>
                  <a:lnTo>
                    <a:pt x="596" y="54"/>
                  </a:lnTo>
                  <a:lnTo>
                    <a:pt x="578" y="54"/>
                  </a:lnTo>
                  <a:lnTo>
                    <a:pt x="564" y="56"/>
                  </a:lnTo>
                  <a:lnTo>
                    <a:pt x="574" y="74"/>
                  </a:lnTo>
                  <a:lnTo>
                    <a:pt x="562" y="74"/>
                  </a:lnTo>
                  <a:lnTo>
                    <a:pt x="552" y="76"/>
                  </a:lnTo>
                  <a:lnTo>
                    <a:pt x="548" y="80"/>
                  </a:lnTo>
                  <a:lnTo>
                    <a:pt x="548" y="82"/>
                  </a:lnTo>
                  <a:lnTo>
                    <a:pt x="546" y="86"/>
                  </a:lnTo>
                  <a:lnTo>
                    <a:pt x="548" y="90"/>
                  </a:lnTo>
                  <a:lnTo>
                    <a:pt x="548" y="96"/>
                  </a:lnTo>
                  <a:lnTo>
                    <a:pt x="542" y="94"/>
                  </a:lnTo>
                  <a:lnTo>
                    <a:pt x="536" y="90"/>
                  </a:lnTo>
                  <a:lnTo>
                    <a:pt x="524" y="82"/>
                  </a:lnTo>
                  <a:lnTo>
                    <a:pt x="516" y="74"/>
                  </a:lnTo>
                  <a:lnTo>
                    <a:pt x="510" y="72"/>
                  </a:lnTo>
                  <a:lnTo>
                    <a:pt x="502" y="68"/>
                  </a:lnTo>
                  <a:lnTo>
                    <a:pt x="502" y="72"/>
                  </a:lnTo>
                  <a:lnTo>
                    <a:pt x="500" y="80"/>
                  </a:lnTo>
                  <a:lnTo>
                    <a:pt x="502" y="84"/>
                  </a:lnTo>
                  <a:lnTo>
                    <a:pt x="506" y="90"/>
                  </a:lnTo>
                  <a:lnTo>
                    <a:pt x="514" y="96"/>
                  </a:lnTo>
                  <a:lnTo>
                    <a:pt x="522" y="102"/>
                  </a:lnTo>
                  <a:lnTo>
                    <a:pt x="522" y="124"/>
                  </a:lnTo>
                  <a:lnTo>
                    <a:pt x="512" y="116"/>
                  </a:lnTo>
                  <a:lnTo>
                    <a:pt x="504" y="108"/>
                  </a:lnTo>
                  <a:lnTo>
                    <a:pt x="492" y="88"/>
                  </a:lnTo>
                  <a:lnTo>
                    <a:pt x="486" y="82"/>
                  </a:lnTo>
                  <a:lnTo>
                    <a:pt x="478" y="74"/>
                  </a:lnTo>
                  <a:lnTo>
                    <a:pt x="466" y="68"/>
                  </a:lnTo>
                  <a:lnTo>
                    <a:pt x="450" y="66"/>
                  </a:lnTo>
                  <a:lnTo>
                    <a:pt x="442" y="68"/>
                  </a:lnTo>
                  <a:lnTo>
                    <a:pt x="438" y="72"/>
                  </a:lnTo>
                  <a:lnTo>
                    <a:pt x="434" y="80"/>
                  </a:lnTo>
                  <a:lnTo>
                    <a:pt x="434" y="88"/>
                  </a:lnTo>
                  <a:lnTo>
                    <a:pt x="434" y="94"/>
                  </a:lnTo>
                  <a:lnTo>
                    <a:pt x="438" y="102"/>
                  </a:lnTo>
                  <a:lnTo>
                    <a:pt x="440" y="108"/>
                  </a:lnTo>
                  <a:lnTo>
                    <a:pt x="446" y="114"/>
                  </a:lnTo>
                  <a:lnTo>
                    <a:pt x="454" y="120"/>
                  </a:lnTo>
                  <a:lnTo>
                    <a:pt x="462" y="126"/>
                  </a:lnTo>
                  <a:lnTo>
                    <a:pt x="468" y="128"/>
                  </a:lnTo>
                  <a:lnTo>
                    <a:pt x="478" y="130"/>
                  </a:lnTo>
                  <a:lnTo>
                    <a:pt x="468" y="136"/>
                  </a:lnTo>
                  <a:lnTo>
                    <a:pt x="460" y="136"/>
                  </a:lnTo>
                  <a:lnTo>
                    <a:pt x="450" y="134"/>
                  </a:lnTo>
                  <a:lnTo>
                    <a:pt x="440" y="132"/>
                  </a:lnTo>
                  <a:lnTo>
                    <a:pt x="420" y="122"/>
                  </a:lnTo>
                  <a:lnTo>
                    <a:pt x="410" y="118"/>
                  </a:lnTo>
                  <a:lnTo>
                    <a:pt x="400" y="116"/>
                  </a:lnTo>
                  <a:lnTo>
                    <a:pt x="366" y="116"/>
                  </a:lnTo>
                  <a:lnTo>
                    <a:pt x="368" y="120"/>
                  </a:lnTo>
                  <a:lnTo>
                    <a:pt x="370" y="130"/>
                  </a:lnTo>
                  <a:lnTo>
                    <a:pt x="370" y="134"/>
                  </a:lnTo>
                  <a:lnTo>
                    <a:pt x="368" y="134"/>
                  </a:lnTo>
                  <a:lnTo>
                    <a:pt x="362" y="132"/>
                  </a:lnTo>
                  <a:lnTo>
                    <a:pt x="356" y="124"/>
                  </a:lnTo>
                  <a:lnTo>
                    <a:pt x="350" y="122"/>
                  </a:lnTo>
                  <a:lnTo>
                    <a:pt x="346" y="122"/>
                  </a:lnTo>
                  <a:lnTo>
                    <a:pt x="340" y="124"/>
                  </a:lnTo>
                  <a:lnTo>
                    <a:pt x="334" y="128"/>
                  </a:lnTo>
                  <a:lnTo>
                    <a:pt x="322" y="136"/>
                  </a:lnTo>
                  <a:lnTo>
                    <a:pt x="314" y="136"/>
                  </a:lnTo>
                  <a:lnTo>
                    <a:pt x="306" y="138"/>
                  </a:lnTo>
                  <a:lnTo>
                    <a:pt x="302" y="136"/>
                  </a:lnTo>
                  <a:lnTo>
                    <a:pt x="302" y="134"/>
                  </a:lnTo>
                  <a:lnTo>
                    <a:pt x="298" y="132"/>
                  </a:lnTo>
                  <a:lnTo>
                    <a:pt x="290" y="130"/>
                  </a:lnTo>
                  <a:lnTo>
                    <a:pt x="280" y="132"/>
                  </a:lnTo>
                  <a:lnTo>
                    <a:pt x="270" y="134"/>
                  </a:lnTo>
                  <a:lnTo>
                    <a:pt x="260" y="136"/>
                  </a:lnTo>
                  <a:lnTo>
                    <a:pt x="250" y="142"/>
                  </a:lnTo>
                  <a:lnTo>
                    <a:pt x="236" y="152"/>
                  </a:lnTo>
                  <a:lnTo>
                    <a:pt x="222" y="164"/>
                  </a:lnTo>
                  <a:lnTo>
                    <a:pt x="218" y="158"/>
                  </a:lnTo>
                  <a:lnTo>
                    <a:pt x="216" y="152"/>
                  </a:lnTo>
                  <a:lnTo>
                    <a:pt x="214" y="144"/>
                  </a:lnTo>
                  <a:lnTo>
                    <a:pt x="214" y="136"/>
                  </a:lnTo>
                  <a:lnTo>
                    <a:pt x="192" y="136"/>
                  </a:lnTo>
                  <a:lnTo>
                    <a:pt x="192" y="144"/>
                  </a:lnTo>
                  <a:lnTo>
                    <a:pt x="194" y="150"/>
                  </a:lnTo>
                  <a:lnTo>
                    <a:pt x="196" y="158"/>
                  </a:lnTo>
                  <a:lnTo>
                    <a:pt x="198" y="166"/>
                  </a:lnTo>
                  <a:lnTo>
                    <a:pt x="190" y="166"/>
                  </a:lnTo>
                  <a:lnTo>
                    <a:pt x="180" y="168"/>
                  </a:lnTo>
                  <a:lnTo>
                    <a:pt x="172" y="172"/>
                  </a:lnTo>
                  <a:lnTo>
                    <a:pt x="166" y="176"/>
                  </a:lnTo>
                  <a:lnTo>
                    <a:pt x="158" y="186"/>
                  </a:lnTo>
                  <a:lnTo>
                    <a:pt x="148" y="196"/>
                  </a:lnTo>
                  <a:lnTo>
                    <a:pt x="132" y="190"/>
                  </a:lnTo>
                  <a:lnTo>
                    <a:pt x="118" y="190"/>
                  </a:lnTo>
                  <a:lnTo>
                    <a:pt x="126" y="198"/>
                  </a:lnTo>
                  <a:lnTo>
                    <a:pt x="130" y="206"/>
                  </a:lnTo>
                  <a:lnTo>
                    <a:pt x="132" y="210"/>
                  </a:lnTo>
                  <a:lnTo>
                    <a:pt x="118" y="210"/>
                  </a:lnTo>
                  <a:lnTo>
                    <a:pt x="110" y="208"/>
                  </a:lnTo>
                  <a:lnTo>
                    <a:pt x="102" y="202"/>
                  </a:lnTo>
                  <a:lnTo>
                    <a:pt x="94" y="196"/>
                  </a:lnTo>
                  <a:lnTo>
                    <a:pt x="84" y="180"/>
                  </a:lnTo>
                  <a:lnTo>
                    <a:pt x="76" y="166"/>
                  </a:lnTo>
                  <a:lnTo>
                    <a:pt x="84" y="166"/>
                  </a:lnTo>
                  <a:lnTo>
                    <a:pt x="96" y="170"/>
                  </a:lnTo>
                  <a:lnTo>
                    <a:pt x="110" y="172"/>
                  </a:lnTo>
                  <a:lnTo>
                    <a:pt x="124" y="174"/>
                  </a:lnTo>
                  <a:lnTo>
                    <a:pt x="134" y="172"/>
                  </a:lnTo>
                  <a:lnTo>
                    <a:pt x="142" y="170"/>
                  </a:lnTo>
                  <a:lnTo>
                    <a:pt x="158" y="164"/>
                  </a:lnTo>
                  <a:lnTo>
                    <a:pt x="156" y="158"/>
                  </a:lnTo>
                  <a:lnTo>
                    <a:pt x="150" y="152"/>
                  </a:lnTo>
                  <a:lnTo>
                    <a:pt x="144" y="146"/>
                  </a:lnTo>
                  <a:lnTo>
                    <a:pt x="138" y="142"/>
                  </a:lnTo>
                  <a:lnTo>
                    <a:pt x="120" y="136"/>
                  </a:lnTo>
                  <a:lnTo>
                    <a:pt x="100" y="132"/>
                  </a:lnTo>
                  <a:lnTo>
                    <a:pt x="56" y="124"/>
                  </a:lnTo>
                  <a:lnTo>
                    <a:pt x="36" y="118"/>
                  </a:lnTo>
                  <a:lnTo>
                    <a:pt x="28" y="114"/>
                  </a:lnTo>
                  <a:lnTo>
                    <a:pt x="24" y="110"/>
                  </a:lnTo>
                  <a:lnTo>
                    <a:pt x="24" y="122"/>
                  </a:lnTo>
                  <a:lnTo>
                    <a:pt x="8" y="126"/>
                  </a:lnTo>
                  <a:lnTo>
                    <a:pt x="2" y="130"/>
                  </a:lnTo>
                  <a:lnTo>
                    <a:pt x="0" y="134"/>
                  </a:lnTo>
                  <a:lnTo>
                    <a:pt x="0" y="136"/>
                  </a:lnTo>
                  <a:lnTo>
                    <a:pt x="0" y="140"/>
                  </a:lnTo>
                  <a:lnTo>
                    <a:pt x="2" y="142"/>
                  </a:lnTo>
                  <a:lnTo>
                    <a:pt x="10" y="144"/>
                  </a:lnTo>
                  <a:lnTo>
                    <a:pt x="18" y="146"/>
                  </a:lnTo>
                  <a:lnTo>
                    <a:pt x="20" y="148"/>
                  </a:lnTo>
                  <a:lnTo>
                    <a:pt x="20" y="150"/>
                  </a:lnTo>
                  <a:lnTo>
                    <a:pt x="20" y="154"/>
                  </a:lnTo>
                  <a:lnTo>
                    <a:pt x="18" y="158"/>
                  </a:lnTo>
                  <a:lnTo>
                    <a:pt x="14" y="160"/>
                  </a:lnTo>
                  <a:lnTo>
                    <a:pt x="14" y="164"/>
                  </a:lnTo>
                  <a:lnTo>
                    <a:pt x="16" y="166"/>
                  </a:lnTo>
                  <a:lnTo>
                    <a:pt x="18" y="164"/>
                  </a:lnTo>
                  <a:lnTo>
                    <a:pt x="24" y="164"/>
                  </a:lnTo>
                  <a:lnTo>
                    <a:pt x="24" y="174"/>
                  </a:lnTo>
                  <a:lnTo>
                    <a:pt x="28" y="186"/>
                  </a:lnTo>
                  <a:lnTo>
                    <a:pt x="30" y="192"/>
                  </a:lnTo>
                  <a:lnTo>
                    <a:pt x="32" y="196"/>
                  </a:lnTo>
                  <a:lnTo>
                    <a:pt x="36" y="198"/>
                  </a:lnTo>
                  <a:lnTo>
                    <a:pt x="36" y="202"/>
                  </a:lnTo>
                  <a:lnTo>
                    <a:pt x="38" y="208"/>
                  </a:lnTo>
                  <a:lnTo>
                    <a:pt x="40" y="212"/>
                  </a:lnTo>
                  <a:lnTo>
                    <a:pt x="40" y="218"/>
                  </a:lnTo>
                  <a:lnTo>
                    <a:pt x="50" y="222"/>
                  </a:lnTo>
                  <a:lnTo>
                    <a:pt x="56" y="228"/>
                  </a:lnTo>
                  <a:lnTo>
                    <a:pt x="56" y="240"/>
                  </a:lnTo>
                  <a:lnTo>
                    <a:pt x="46" y="242"/>
                  </a:lnTo>
                  <a:lnTo>
                    <a:pt x="38" y="246"/>
                  </a:lnTo>
                  <a:lnTo>
                    <a:pt x="28" y="260"/>
                  </a:lnTo>
                  <a:lnTo>
                    <a:pt x="32" y="266"/>
                  </a:lnTo>
                  <a:lnTo>
                    <a:pt x="36" y="268"/>
                  </a:lnTo>
                  <a:lnTo>
                    <a:pt x="40" y="270"/>
                  </a:lnTo>
                  <a:lnTo>
                    <a:pt x="34" y="276"/>
                  </a:lnTo>
                  <a:lnTo>
                    <a:pt x="26" y="282"/>
                  </a:lnTo>
                  <a:lnTo>
                    <a:pt x="20" y="284"/>
                  </a:lnTo>
                  <a:lnTo>
                    <a:pt x="20" y="294"/>
                  </a:lnTo>
                  <a:lnTo>
                    <a:pt x="18" y="296"/>
                  </a:lnTo>
                  <a:lnTo>
                    <a:pt x="14" y="296"/>
                  </a:lnTo>
                  <a:lnTo>
                    <a:pt x="16" y="300"/>
                  </a:lnTo>
                  <a:lnTo>
                    <a:pt x="24" y="314"/>
                  </a:lnTo>
                  <a:lnTo>
                    <a:pt x="26" y="320"/>
                  </a:lnTo>
                  <a:lnTo>
                    <a:pt x="28" y="330"/>
                  </a:lnTo>
                  <a:lnTo>
                    <a:pt x="30" y="338"/>
                  </a:lnTo>
                  <a:lnTo>
                    <a:pt x="30" y="340"/>
                  </a:lnTo>
                  <a:lnTo>
                    <a:pt x="32" y="340"/>
                  </a:lnTo>
                  <a:lnTo>
                    <a:pt x="34" y="340"/>
                  </a:lnTo>
                  <a:lnTo>
                    <a:pt x="42" y="338"/>
                  </a:lnTo>
                  <a:lnTo>
                    <a:pt x="50" y="334"/>
                  </a:lnTo>
                  <a:lnTo>
                    <a:pt x="58" y="338"/>
                  </a:lnTo>
                  <a:lnTo>
                    <a:pt x="68" y="338"/>
                  </a:lnTo>
                  <a:lnTo>
                    <a:pt x="80" y="338"/>
                  </a:lnTo>
                  <a:lnTo>
                    <a:pt x="88" y="350"/>
                  </a:lnTo>
                  <a:lnTo>
                    <a:pt x="88" y="358"/>
                  </a:lnTo>
                  <a:lnTo>
                    <a:pt x="94" y="362"/>
                  </a:lnTo>
                  <a:lnTo>
                    <a:pt x="100" y="372"/>
                  </a:lnTo>
                  <a:lnTo>
                    <a:pt x="104" y="376"/>
                  </a:lnTo>
                  <a:lnTo>
                    <a:pt x="108" y="376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4" y="384"/>
                  </a:lnTo>
                  <a:lnTo>
                    <a:pt x="110" y="386"/>
                  </a:lnTo>
                  <a:lnTo>
                    <a:pt x="96" y="390"/>
                  </a:lnTo>
                  <a:lnTo>
                    <a:pt x="104" y="406"/>
                  </a:lnTo>
                  <a:lnTo>
                    <a:pt x="112" y="406"/>
                  </a:lnTo>
                  <a:lnTo>
                    <a:pt x="132" y="400"/>
                  </a:lnTo>
                  <a:lnTo>
                    <a:pt x="142" y="408"/>
                  </a:lnTo>
                  <a:lnTo>
                    <a:pt x="142" y="414"/>
                  </a:lnTo>
                  <a:lnTo>
                    <a:pt x="144" y="422"/>
                  </a:lnTo>
                  <a:lnTo>
                    <a:pt x="160" y="424"/>
                  </a:lnTo>
                  <a:lnTo>
                    <a:pt x="164" y="436"/>
                  </a:lnTo>
                  <a:lnTo>
                    <a:pt x="174" y="436"/>
                  </a:lnTo>
                  <a:lnTo>
                    <a:pt x="178" y="440"/>
                  </a:lnTo>
                  <a:lnTo>
                    <a:pt x="192" y="436"/>
                  </a:lnTo>
                  <a:lnTo>
                    <a:pt x="198" y="444"/>
                  </a:lnTo>
                  <a:lnTo>
                    <a:pt x="210" y="448"/>
                  </a:lnTo>
                  <a:lnTo>
                    <a:pt x="214" y="448"/>
                  </a:lnTo>
                  <a:lnTo>
                    <a:pt x="222" y="450"/>
                  </a:lnTo>
                  <a:lnTo>
                    <a:pt x="228" y="452"/>
                  </a:lnTo>
                  <a:lnTo>
                    <a:pt x="234" y="454"/>
                  </a:lnTo>
                  <a:lnTo>
                    <a:pt x="236" y="456"/>
                  </a:lnTo>
                  <a:lnTo>
                    <a:pt x="236" y="458"/>
                  </a:lnTo>
                  <a:lnTo>
                    <a:pt x="234" y="460"/>
                  </a:lnTo>
                  <a:lnTo>
                    <a:pt x="230" y="464"/>
                  </a:lnTo>
                  <a:lnTo>
                    <a:pt x="234" y="472"/>
                  </a:lnTo>
                  <a:lnTo>
                    <a:pt x="236" y="480"/>
                  </a:lnTo>
                  <a:lnTo>
                    <a:pt x="236" y="484"/>
                  </a:lnTo>
                  <a:lnTo>
                    <a:pt x="220" y="484"/>
                  </a:lnTo>
                  <a:lnTo>
                    <a:pt x="212" y="492"/>
                  </a:lnTo>
                  <a:lnTo>
                    <a:pt x="212" y="500"/>
                  </a:lnTo>
                  <a:lnTo>
                    <a:pt x="216" y="500"/>
                  </a:lnTo>
                  <a:lnTo>
                    <a:pt x="224" y="500"/>
                  </a:lnTo>
                  <a:lnTo>
                    <a:pt x="206" y="510"/>
                  </a:lnTo>
                  <a:lnTo>
                    <a:pt x="214" y="518"/>
                  </a:lnTo>
                  <a:lnTo>
                    <a:pt x="206" y="520"/>
                  </a:lnTo>
                  <a:lnTo>
                    <a:pt x="206" y="532"/>
                  </a:lnTo>
                  <a:lnTo>
                    <a:pt x="192" y="534"/>
                  </a:lnTo>
                  <a:lnTo>
                    <a:pt x="198" y="536"/>
                  </a:lnTo>
                  <a:lnTo>
                    <a:pt x="202" y="540"/>
                  </a:lnTo>
                  <a:lnTo>
                    <a:pt x="208" y="544"/>
                  </a:lnTo>
                  <a:lnTo>
                    <a:pt x="216" y="548"/>
                  </a:lnTo>
                  <a:lnTo>
                    <a:pt x="242" y="562"/>
                  </a:lnTo>
                  <a:lnTo>
                    <a:pt x="250" y="564"/>
                  </a:lnTo>
                  <a:lnTo>
                    <a:pt x="260" y="564"/>
                  </a:lnTo>
                  <a:lnTo>
                    <a:pt x="272" y="568"/>
                  </a:lnTo>
                  <a:lnTo>
                    <a:pt x="284" y="570"/>
                  </a:lnTo>
                  <a:lnTo>
                    <a:pt x="294" y="572"/>
                  </a:lnTo>
                  <a:lnTo>
                    <a:pt x="304" y="578"/>
                  </a:lnTo>
                  <a:lnTo>
                    <a:pt x="318" y="578"/>
                  </a:lnTo>
                  <a:lnTo>
                    <a:pt x="334" y="584"/>
                  </a:lnTo>
                  <a:lnTo>
                    <a:pt x="340" y="592"/>
                  </a:lnTo>
                  <a:lnTo>
                    <a:pt x="350" y="594"/>
                  </a:lnTo>
                  <a:lnTo>
                    <a:pt x="354" y="598"/>
                  </a:lnTo>
                  <a:lnTo>
                    <a:pt x="356" y="600"/>
                  </a:lnTo>
                  <a:lnTo>
                    <a:pt x="358" y="602"/>
                  </a:lnTo>
                  <a:lnTo>
                    <a:pt x="362" y="604"/>
                  </a:lnTo>
                  <a:lnTo>
                    <a:pt x="364" y="606"/>
                  </a:lnTo>
                  <a:lnTo>
                    <a:pt x="370" y="606"/>
                  </a:lnTo>
                  <a:lnTo>
                    <a:pt x="376" y="600"/>
                  </a:lnTo>
                  <a:lnTo>
                    <a:pt x="380" y="596"/>
                  </a:lnTo>
                  <a:lnTo>
                    <a:pt x="372" y="582"/>
                  </a:lnTo>
                  <a:lnTo>
                    <a:pt x="362" y="568"/>
                  </a:lnTo>
                  <a:lnTo>
                    <a:pt x="352" y="558"/>
                  </a:lnTo>
                  <a:lnTo>
                    <a:pt x="350" y="556"/>
                  </a:lnTo>
                  <a:lnTo>
                    <a:pt x="342" y="544"/>
                  </a:lnTo>
                  <a:lnTo>
                    <a:pt x="344" y="542"/>
                  </a:lnTo>
                  <a:lnTo>
                    <a:pt x="348" y="530"/>
                  </a:lnTo>
                  <a:lnTo>
                    <a:pt x="350" y="526"/>
                  </a:lnTo>
                  <a:lnTo>
                    <a:pt x="354" y="526"/>
                  </a:lnTo>
                  <a:lnTo>
                    <a:pt x="358" y="524"/>
                  </a:lnTo>
                  <a:lnTo>
                    <a:pt x="366" y="518"/>
                  </a:lnTo>
                  <a:lnTo>
                    <a:pt x="374" y="512"/>
                  </a:lnTo>
                  <a:lnTo>
                    <a:pt x="370" y="506"/>
                  </a:lnTo>
                  <a:lnTo>
                    <a:pt x="366" y="498"/>
                  </a:lnTo>
                  <a:lnTo>
                    <a:pt x="358" y="486"/>
                  </a:lnTo>
                  <a:lnTo>
                    <a:pt x="342" y="486"/>
                  </a:lnTo>
                  <a:lnTo>
                    <a:pt x="342" y="476"/>
                  </a:lnTo>
                  <a:lnTo>
                    <a:pt x="336" y="478"/>
                  </a:lnTo>
                  <a:lnTo>
                    <a:pt x="332" y="478"/>
                  </a:lnTo>
                  <a:lnTo>
                    <a:pt x="332" y="476"/>
                  </a:lnTo>
                  <a:lnTo>
                    <a:pt x="332" y="474"/>
                  </a:lnTo>
                  <a:lnTo>
                    <a:pt x="332" y="464"/>
                  </a:lnTo>
                  <a:lnTo>
                    <a:pt x="332" y="462"/>
                  </a:lnTo>
                  <a:lnTo>
                    <a:pt x="332" y="446"/>
                  </a:lnTo>
                  <a:lnTo>
                    <a:pt x="342" y="436"/>
                  </a:lnTo>
                  <a:lnTo>
                    <a:pt x="350" y="448"/>
                  </a:lnTo>
                  <a:lnTo>
                    <a:pt x="358" y="444"/>
                  </a:lnTo>
                  <a:lnTo>
                    <a:pt x="356" y="432"/>
                  </a:lnTo>
                  <a:lnTo>
                    <a:pt x="380" y="412"/>
                  </a:lnTo>
                  <a:lnTo>
                    <a:pt x="402" y="416"/>
                  </a:lnTo>
                  <a:lnTo>
                    <a:pt x="418" y="422"/>
                  </a:lnTo>
                  <a:lnTo>
                    <a:pt x="434" y="434"/>
                  </a:lnTo>
                  <a:lnTo>
                    <a:pt x="442" y="432"/>
                  </a:lnTo>
                  <a:lnTo>
                    <a:pt x="454" y="436"/>
                  </a:lnTo>
                  <a:lnTo>
                    <a:pt x="460" y="428"/>
                  </a:lnTo>
                  <a:lnTo>
                    <a:pt x="492" y="428"/>
                  </a:lnTo>
                  <a:lnTo>
                    <a:pt x="502" y="436"/>
                  </a:lnTo>
                  <a:lnTo>
                    <a:pt x="534" y="434"/>
                  </a:lnTo>
                  <a:lnTo>
                    <a:pt x="536" y="420"/>
                  </a:lnTo>
                  <a:lnTo>
                    <a:pt x="512" y="412"/>
                  </a:lnTo>
                  <a:lnTo>
                    <a:pt x="516" y="406"/>
                  </a:lnTo>
                  <a:lnTo>
                    <a:pt x="518" y="394"/>
                  </a:lnTo>
                  <a:lnTo>
                    <a:pt x="532" y="392"/>
                  </a:lnTo>
                  <a:lnTo>
                    <a:pt x="520" y="386"/>
                  </a:lnTo>
                  <a:lnTo>
                    <a:pt x="514" y="376"/>
                  </a:lnTo>
                  <a:lnTo>
                    <a:pt x="534" y="376"/>
                  </a:lnTo>
                  <a:lnTo>
                    <a:pt x="602" y="360"/>
                  </a:lnTo>
                  <a:lnTo>
                    <a:pt x="612" y="350"/>
                  </a:lnTo>
                  <a:lnTo>
                    <a:pt x="640" y="354"/>
                  </a:lnTo>
                  <a:lnTo>
                    <a:pt x="652" y="372"/>
                  </a:lnTo>
                  <a:lnTo>
                    <a:pt x="684" y="376"/>
                  </a:lnTo>
                  <a:lnTo>
                    <a:pt x="684" y="382"/>
                  </a:lnTo>
                  <a:lnTo>
                    <a:pt x="702" y="382"/>
                  </a:lnTo>
                  <a:lnTo>
                    <a:pt x="720" y="368"/>
                  </a:lnTo>
                  <a:lnTo>
                    <a:pt x="728" y="368"/>
                  </a:lnTo>
                  <a:lnTo>
                    <a:pt x="728" y="378"/>
                  </a:lnTo>
                  <a:lnTo>
                    <a:pt x="744" y="384"/>
                  </a:lnTo>
                  <a:lnTo>
                    <a:pt x="796" y="432"/>
                  </a:lnTo>
                  <a:lnTo>
                    <a:pt x="804" y="434"/>
                  </a:lnTo>
                  <a:lnTo>
                    <a:pt x="804" y="424"/>
                  </a:lnTo>
                  <a:lnTo>
                    <a:pt x="816" y="426"/>
                  </a:lnTo>
                  <a:lnTo>
                    <a:pt x="818" y="434"/>
                  </a:lnTo>
                  <a:lnTo>
                    <a:pt x="836" y="436"/>
                  </a:lnTo>
                  <a:lnTo>
                    <a:pt x="842" y="428"/>
                  </a:lnTo>
                  <a:lnTo>
                    <a:pt x="866" y="446"/>
                  </a:lnTo>
                  <a:lnTo>
                    <a:pt x="884" y="454"/>
                  </a:lnTo>
                  <a:lnTo>
                    <a:pt x="902" y="4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87" name="Freeform 238"/>
            <p:cNvSpPr/>
            <p:nvPr/>
          </p:nvSpPr>
          <p:spPr bwMode="auto">
            <a:xfrm>
              <a:off x="6109189" y="3386217"/>
              <a:ext cx="164895" cy="110178"/>
            </a:xfrm>
            <a:custGeom>
              <a:avLst/>
              <a:gdLst>
                <a:gd name="T0" fmla="*/ 0 w 112"/>
                <a:gd name="T1" fmla="*/ 2147483647 h 68"/>
                <a:gd name="T2" fmla="*/ 2147483647 w 112"/>
                <a:gd name="T3" fmla="*/ 2147483647 h 68"/>
                <a:gd name="T4" fmla="*/ 2147483647 w 112"/>
                <a:gd name="T5" fmla="*/ 2147483647 h 68"/>
                <a:gd name="T6" fmla="*/ 2147483647 w 112"/>
                <a:gd name="T7" fmla="*/ 2147483647 h 68"/>
                <a:gd name="T8" fmla="*/ 2147483647 w 112"/>
                <a:gd name="T9" fmla="*/ 2147483647 h 68"/>
                <a:gd name="T10" fmla="*/ 2147483647 w 112"/>
                <a:gd name="T11" fmla="*/ 2147483647 h 68"/>
                <a:gd name="T12" fmla="*/ 2147483647 w 112"/>
                <a:gd name="T13" fmla="*/ 0 h 68"/>
                <a:gd name="T14" fmla="*/ 2147483647 w 112"/>
                <a:gd name="T15" fmla="*/ 2147483647 h 68"/>
                <a:gd name="T16" fmla="*/ 2147483647 w 112"/>
                <a:gd name="T17" fmla="*/ 2147483647 h 68"/>
                <a:gd name="T18" fmla="*/ 2147483647 w 112"/>
                <a:gd name="T19" fmla="*/ 2147483647 h 68"/>
                <a:gd name="T20" fmla="*/ 2147483647 w 112"/>
                <a:gd name="T21" fmla="*/ 2147483647 h 68"/>
                <a:gd name="T22" fmla="*/ 2147483647 w 112"/>
                <a:gd name="T23" fmla="*/ 2147483647 h 68"/>
                <a:gd name="T24" fmla="*/ 2147483647 w 112"/>
                <a:gd name="T25" fmla="*/ 2147483647 h 68"/>
                <a:gd name="T26" fmla="*/ 2147483647 w 112"/>
                <a:gd name="T27" fmla="*/ 2147483647 h 68"/>
                <a:gd name="T28" fmla="*/ 2147483647 w 112"/>
                <a:gd name="T29" fmla="*/ 2147483647 h 68"/>
                <a:gd name="T30" fmla="*/ 2147483647 w 112"/>
                <a:gd name="T31" fmla="*/ 2147483647 h 68"/>
                <a:gd name="T32" fmla="*/ 2147483647 w 112"/>
                <a:gd name="T33" fmla="*/ 2147483647 h 68"/>
                <a:gd name="T34" fmla="*/ 2147483647 w 112"/>
                <a:gd name="T35" fmla="*/ 2147483647 h 68"/>
                <a:gd name="T36" fmla="*/ 2147483647 w 112"/>
                <a:gd name="T37" fmla="*/ 2147483647 h 68"/>
                <a:gd name="T38" fmla="*/ 2147483647 w 112"/>
                <a:gd name="T39" fmla="*/ 2147483647 h 68"/>
                <a:gd name="T40" fmla="*/ 2147483647 w 112"/>
                <a:gd name="T41" fmla="*/ 2147483647 h 68"/>
                <a:gd name="T42" fmla="*/ 2147483647 w 112"/>
                <a:gd name="T43" fmla="*/ 2147483647 h 68"/>
                <a:gd name="T44" fmla="*/ 2147483647 w 112"/>
                <a:gd name="T45" fmla="*/ 2147483647 h 68"/>
                <a:gd name="T46" fmla="*/ 2147483647 w 112"/>
                <a:gd name="T47" fmla="*/ 2147483647 h 68"/>
                <a:gd name="T48" fmla="*/ 2147483647 w 112"/>
                <a:gd name="T49" fmla="*/ 2147483647 h 68"/>
                <a:gd name="T50" fmla="*/ 2147483647 w 112"/>
                <a:gd name="T51" fmla="*/ 2147483647 h 68"/>
                <a:gd name="T52" fmla="*/ 2147483647 w 112"/>
                <a:gd name="T53" fmla="*/ 2147483647 h 68"/>
                <a:gd name="T54" fmla="*/ 2147483647 w 112"/>
                <a:gd name="T55" fmla="*/ 2147483647 h 68"/>
                <a:gd name="T56" fmla="*/ 2147483647 w 112"/>
                <a:gd name="T57" fmla="*/ 2147483647 h 68"/>
                <a:gd name="T58" fmla="*/ 2147483647 w 112"/>
                <a:gd name="T59" fmla="*/ 2147483647 h 68"/>
                <a:gd name="T60" fmla="*/ 2147483647 w 112"/>
                <a:gd name="T61" fmla="*/ 2147483647 h 68"/>
                <a:gd name="T62" fmla="*/ 2147483647 w 112"/>
                <a:gd name="T63" fmla="*/ 2147483647 h 68"/>
                <a:gd name="T64" fmla="*/ 2147483647 w 112"/>
                <a:gd name="T65" fmla="*/ 2147483647 h 68"/>
                <a:gd name="T66" fmla="*/ 2147483647 w 112"/>
                <a:gd name="T67" fmla="*/ 2147483647 h 68"/>
                <a:gd name="T68" fmla="*/ 2147483647 w 112"/>
                <a:gd name="T69" fmla="*/ 2147483647 h 68"/>
                <a:gd name="T70" fmla="*/ 2147483647 w 112"/>
                <a:gd name="T71" fmla="*/ 2147483647 h 68"/>
                <a:gd name="T72" fmla="*/ 2147483647 w 112"/>
                <a:gd name="T73" fmla="*/ 2147483647 h 68"/>
                <a:gd name="T74" fmla="*/ 2147483647 w 112"/>
                <a:gd name="T75" fmla="*/ 2147483647 h 68"/>
                <a:gd name="T76" fmla="*/ 2147483647 w 112"/>
                <a:gd name="T77" fmla="*/ 2147483647 h 68"/>
                <a:gd name="T78" fmla="*/ 2147483647 w 112"/>
                <a:gd name="T79" fmla="*/ 2147483647 h 68"/>
                <a:gd name="T80" fmla="*/ 2147483647 w 112"/>
                <a:gd name="T81" fmla="*/ 2147483647 h 68"/>
                <a:gd name="T82" fmla="*/ 2147483647 w 112"/>
                <a:gd name="T83" fmla="*/ 2147483647 h 68"/>
                <a:gd name="T84" fmla="*/ 2147483647 w 112"/>
                <a:gd name="T85" fmla="*/ 2147483647 h 68"/>
                <a:gd name="T86" fmla="*/ 2147483647 w 112"/>
                <a:gd name="T87" fmla="*/ 2147483647 h 68"/>
                <a:gd name="T88" fmla="*/ 2147483647 w 112"/>
                <a:gd name="T89" fmla="*/ 2147483647 h 68"/>
                <a:gd name="T90" fmla="*/ 2147483647 w 112"/>
                <a:gd name="T91" fmla="*/ 2147483647 h 68"/>
                <a:gd name="T92" fmla="*/ 0 w 112"/>
                <a:gd name="T93" fmla="*/ 2147483647 h 68"/>
                <a:gd name="T94" fmla="*/ 0 w 112"/>
                <a:gd name="T95" fmla="*/ 2147483647 h 6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12"/>
                <a:gd name="T145" fmla="*/ 0 h 68"/>
                <a:gd name="T146" fmla="*/ 112 w 112"/>
                <a:gd name="T147" fmla="*/ 68 h 6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12" h="68">
                  <a:moveTo>
                    <a:pt x="0" y="26"/>
                  </a:moveTo>
                  <a:lnTo>
                    <a:pt x="14" y="26"/>
                  </a:lnTo>
                  <a:lnTo>
                    <a:pt x="16" y="16"/>
                  </a:lnTo>
                  <a:lnTo>
                    <a:pt x="22" y="14"/>
                  </a:lnTo>
                  <a:lnTo>
                    <a:pt x="22" y="4"/>
                  </a:lnTo>
                  <a:lnTo>
                    <a:pt x="32" y="6"/>
                  </a:lnTo>
                  <a:lnTo>
                    <a:pt x="36" y="0"/>
                  </a:lnTo>
                  <a:lnTo>
                    <a:pt x="44" y="6"/>
                  </a:lnTo>
                  <a:lnTo>
                    <a:pt x="44" y="10"/>
                  </a:lnTo>
                  <a:lnTo>
                    <a:pt x="36" y="14"/>
                  </a:lnTo>
                  <a:lnTo>
                    <a:pt x="32" y="16"/>
                  </a:lnTo>
                  <a:lnTo>
                    <a:pt x="40" y="16"/>
                  </a:lnTo>
                  <a:lnTo>
                    <a:pt x="46" y="18"/>
                  </a:lnTo>
                  <a:lnTo>
                    <a:pt x="44" y="28"/>
                  </a:lnTo>
                  <a:lnTo>
                    <a:pt x="58" y="28"/>
                  </a:lnTo>
                  <a:lnTo>
                    <a:pt x="64" y="30"/>
                  </a:lnTo>
                  <a:lnTo>
                    <a:pt x="78" y="30"/>
                  </a:lnTo>
                  <a:lnTo>
                    <a:pt x="84" y="26"/>
                  </a:lnTo>
                  <a:lnTo>
                    <a:pt x="84" y="30"/>
                  </a:lnTo>
                  <a:lnTo>
                    <a:pt x="88" y="32"/>
                  </a:lnTo>
                  <a:lnTo>
                    <a:pt x="98" y="38"/>
                  </a:lnTo>
                  <a:lnTo>
                    <a:pt x="102" y="44"/>
                  </a:lnTo>
                  <a:lnTo>
                    <a:pt x="108" y="48"/>
                  </a:lnTo>
                  <a:lnTo>
                    <a:pt x="112" y="58"/>
                  </a:lnTo>
                  <a:lnTo>
                    <a:pt x="106" y="60"/>
                  </a:lnTo>
                  <a:lnTo>
                    <a:pt x="98" y="62"/>
                  </a:lnTo>
                  <a:lnTo>
                    <a:pt x="90" y="64"/>
                  </a:lnTo>
                  <a:lnTo>
                    <a:pt x="82" y="66"/>
                  </a:lnTo>
                  <a:lnTo>
                    <a:pt x="76" y="68"/>
                  </a:lnTo>
                  <a:lnTo>
                    <a:pt x="74" y="68"/>
                  </a:lnTo>
                  <a:lnTo>
                    <a:pt x="70" y="68"/>
                  </a:lnTo>
                  <a:lnTo>
                    <a:pt x="66" y="64"/>
                  </a:lnTo>
                  <a:lnTo>
                    <a:pt x="60" y="58"/>
                  </a:lnTo>
                  <a:lnTo>
                    <a:pt x="58" y="50"/>
                  </a:lnTo>
                  <a:lnTo>
                    <a:pt x="54" y="40"/>
                  </a:lnTo>
                  <a:lnTo>
                    <a:pt x="48" y="40"/>
                  </a:lnTo>
                  <a:lnTo>
                    <a:pt x="44" y="46"/>
                  </a:lnTo>
                  <a:lnTo>
                    <a:pt x="40" y="50"/>
                  </a:lnTo>
                  <a:lnTo>
                    <a:pt x="34" y="56"/>
                  </a:lnTo>
                  <a:lnTo>
                    <a:pt x="30" y="60"/>
                  </a:lnTo>
                  <a:lnTo>
                    <a:pt x="20" y="66"/>
                  </a:lnTo>
                  <a:lnTo>
                    <a:pt x="12" y="66"/>
                  </a:lnTo>
                  <a:lnTo>
                    <a:pt x="16" y="56"/>
                  </a:lnTo>
                  <a:lnTo>
                    <a:pt x="16" y="46"/>
                  </a:lnTo>
                  <a:lnTo>
                    <a:pt x="12" y="42"/>
                  </a:lnTo>
                  <a:lnTo>
                    <a:pt x="6" y="38"/>
                  </a:lnTo>
                  <a:lnTo>
                    <a:pt x="0" y="32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88" name="Freeform 239"/>
            <p:cNvSpPr/>
            <p:nvPr/>
          </p:nvSpPr>
          <p:spPr bwMode="auto">
            <a:xfrm>
              <a:off x="5471520" y="3305243"/>
              <a:ext cx="161435" cy="73009"/>
            </a:xfrm>
            <a:custGeom>
              <a:avLst/>
              <a:gdLst>
                <a:gd name="T0" fmla="*/ 2147483647 w 110"/>
                <a:gd name="T1" fmla="*/ 2147483647 h 46"/>
                <a:gd name="T2" fmla="*/ 2147483647 w 110"/>
                <a:gd name="T3" fmla="*/ 2147483647 h 46"/>
                <a:gd name="T4" fmla="*/ 2147483647 w 110"/>
                <a:gd name="T5" fmla="*/ 2147483647 h 46"/>
                <a:gd name="T6" fmla="*/ 2147483647 w 110"/>
                <a:gd name="T7" fmla="*/ 2147483647 h 46"/>
                <a:gd name="T8" fmla="*/ 2147483647 w 110"/>
                <a:gd name="T9" fmla="*/ 2147483647 h 46"/>
                <a:gd name="T10" fmla="*/ 2147483647 w 110"/>
                <a:gd name="T11" fmla="*/ 2147483647 h 46"/>
                <a:gd name="T12" fmla="*/ 2147483647 w 110"/>
                <a:gd name="T13" fmla="*/ 2147483647 h 46"/>
                <a:gd name="T14" fmla="*/ 2147483647 w 110"/>
                <a:gd name="T15" fmla="*/ 2147483647 h 46"/>
                <a:gd name="T16" fmla="*/ 2147483647 w 110"/>
                <a:gd name="T17" fmla="*/ 2147483647 h 46"/>
                <a:gd name="T18" fmla="*/ 2147483647 w 110"/>
                <a:gd name="T19" fmla="*/ 2147483647 h 46"/>
                <a:gd name="T20" fmla="*/ 2147483647 w 110"/>
                <a:gd name="T21" fmla="*/ 2147483647 h 46"/>
                <a:gd name="T22" fmla="*/ 2147483647 w 110"/>
                <a:gd name="T23" fmla="*/ 2147483647 h 46"/>
                <a:gd name="T24" fmla="*/ 2147483647 w 110"/>
                <a:gd name="T25" fmla="*/ 2147483647 h 46"/>
                <a:gd name="T26" fmla="*/ 2147483647 w 110"/>
                <a:gd name="T27" fmla="*/ 2147483647 h 46"/>
                <a:gd name="T28" fmla="*/ 2147483647 w 110"/>
                <a:gd name="T29" fmla="*/ 2147483647 h 46"/>
                <a:gd name="T30" fmla="*/ 2147483647 w 110"/>
                <a:gd name="T31" fmla="*/ 2147483647 h 46"/>
                <a:gd name="T32" fmla="*/ 2147483647 w 110"/>
                <a:gd name="T33" fmla="*/ 2147483647 h 46"/>
                <a:gd name="T34" fmla="*/ 2147483647 w 110"/>
                <a:gd name="T35" fmla="*/ 2147483647 h 46"/>
                <a:gd name="T36" fmla="*/ 2147483647 w 110"/>
                <a:gd name="T37" fmla="*/ 2147483647 h 46"/>
                <a:gd name="T38" fmla="*/ 2147483647 w 110"/>
                <a:gd name="T39" fmla="*/ 2147483647 h 46"/>
                <a:gd name="T40" fmla="*/ 2147483647 w 110"/>
                <a:gd name="T41" fmla="*/ 2147483647 h 46"/>
                <a:gd name="T42" fmla="*/ 2147483647 w 110"/>
                <a:gd name="T43" fmla="*/ 2147483647 h 46"/>
                <a:gd name="T44" fmla="*/ 2147483647 w 110"/>
                <a:gd name="T45" fmla="*/ 2147483647 h 46"/>
                <a:gd name="T46" fmla="*/ 2147483647 w 110"/>
                <a:gd name="T47" fmla="*/ 2147483647 h 46"/>
                <a:gd name="T48" fmla="*/ 0 w 110"/>
                <a:gd name="T49" fmla="*/ 0 h 46"/>
                <a:gd name="T50" fmla="*/ 2147483647 w 110"/>
                <a:gd name="T51" fmla="*/ 2147483647 h 46"/>
                <a:gd name="T52" fmla="*/ 2147483647 w 110"/>
                <a:gd name="T53" fmla="*/ 2147483647 h 46"/>
                <a:gd name="T54" fmla="*/ 2147483647 w 110"/>
                <a:gd name="T55" fmla="*/ 2147483647 h 46"/>
                <a:gd name="T56" fmla="*/ 2147483647 w 110"/>
                <a:gd name="T57" fmla="*/ 2147483647 h 46"/>
                <a:gd name="T58" fmla="*/ 2147483647 w 110"/>
                <a:gd name="T59" fmla="*/ 2147483647 h 46"/>
                <a:gd name="T60" fmla="*/ 2147483647 w 110"/>
                <a:gd name="T61" fmla="*/ 2147483647 h 46"/>
                <a:gd name="T62" fmla="*/ 2147483647 w 110"/>
                <a:gd name="T63" fmla="*/ 2147483647 h 46"/>
                <a:gd name="T64" fmla="*/ 2147483647 w 110"/>
                <a:gd name="T65" fmla="*/ 2147483647 h 46"/>
                <a:gd name="T66" fmla="*/ 2147483647 w 110"/>
                <a:gd name="T67" fmla="*/ 2147483647 h 46"/>
                <a:gd name="T68" fmla="*/ 2147483647 w 110"/>
                <a:gd name="T69" fmla="*/ 2147483647 h 46"/>
                <a:gd name="T70" fmla="*/ 2147483647 w 110"/>
                <a:gd name="T71" fmla="*/ 2147483647 h 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0"/>
                <a:gd name="T109" fmla="*/ 0 h 46"/>
                <a:gd name="T110" fmla="*/ 110 w 110"/>
                <a:gd name="T111" fmla="*/ 46 h 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0" h="46">
                  <a:moveTo>
                    <a:pt x="36" y="36"/>
                  </a:moveTo>
                  <a:lnTo>
                    <a:pt x="44" y="34"/>
                  </a:lnTo>
                  <a:lnTo>
                    <a:pt x="50" y="34"/>
                  </a:lnTo>
                  <a:lnTo>
                    <a:pt x="60" y="36"/>
                  </a:lnTo>
                  <a:lnTo>
                    <a:pt x="64" y="40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78" y="44"/>
                  </a:lnTo>
                  <a:lnTo>
                    <a:pt x="86" y="44"/>
                  </a:lnTo>
                  <a:lnTo>
                    <a:pt x="88" y="38"/>
                  </a:lnTo>
                  <a:lnTo>
                    <a:pt x="96" y="42"/>
                  </a:lnTo>
                  <a:lnTo>
                    <a:pt x="100" y="46"/>
                  </a:lnTo>
                  <a:lnTo>
                    <a:pt x="110" y="46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92" y="22"/>
                  </a:lnTo>
                  <a:lnTo>
                    <a:pt x="76" y="16"/>
                  </a:lnTo>
                  <a:lnTo>
                    <a:pt x="62" y="16"/>
                  </a:lnTo>
                  <a:lnTo>
                    <a:pt x="52" y="10"/>
                  </a:lnTo>
                  <a:lnTo>
                    <a:pt x="40" y="8"/>
                  </a:lnTo>
                  <a:lnTo>
                    <a:pt x="30" y="6"/>
                  </a:lnTo>
                  <a:lnTo>
                    <a:pt x="18" y="2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30" y="16"/>
                  </a:lnTo>
                  <a:lnTo>
                    <a:pt x="32" y="20"/>
                  </a:lnTo>
                  <a:lnTo>
                    <a:pt x="34" y="24"/>
                  </a:lnTo>
                  <a:lnTo>
                    <a:pt x="34" y="26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89" name="Freeform 240"/>
            <p:cNvSpPr/>
            <p:nvPr/>
          </p:nvSpPr>
          <p:spPr bwMode="auto">
            <a:xfrm>
              <a:off x="5568381" y="3372942"/>
              <a:ext cx="74952" cy="67700"/>
            </a:xfrm>
            <a:custGeom>
              <a:avLst/>
              <a:gdLst>
                <a:gd name="T0" fmla="*/ 0 w 52"/>
                <a:gd name="T1" fmla="*/ 0 h 42"/>
                <a:gd name="T2" fmla="*/ 2147483647 w 52"/>
                <a:gd name="T3" fmla="*/ 0 h 42"/>
                <a:gd name="T4" fmla="*/ 2147483647 w 52"/>
                <a:gd name="T5" fmla="*/ 2147483647 h 42"/>
                <a:gd name="T6" fmla="*/ 2147483647 w 52"/>
                <a:gd name="T7" fmla="*/ 2147483647 h 42"/>
                <a:gd name="T8" fmla="*/ 2147483647 w 52"/>
                <a:gd name="T9" fmla="*/ 2147483647 h 42"/>
                <a:gd name="T10" fmla="*/ 2147483647 w 52"/>
                <a:gd name="T11" fmla="*/ 2147483647 h 42"/>
                <a:gd name="T12" fmla="*/ 2147483647 w 52"/>
                <a:gd name="T13" fmla="*/ 2147483647 h 42"/>
                <a:gd name="T14" fmla="*/ 2147483647 w 52"/>
                <a:gd name="T15" fmla="*/ 2147483647 h 42"/>
                <a:gd name="T16" fmla="*/ 2147483647 w 52"/>
                <a:gd name="T17" fmla="*/ 2147483647 h 42"/>
                <a:gd name="T18" fmla="*/ 2147483647 w 52"/>
                <a:gd name="T19" fmla="*/ 2147483647 h 42"/>
                <a:gd name="T20" fmla="*/ 2147483647 w 52"/>
                <a:gd name="T21" fmla="*/ 2147483647 h 42"/>
                <a:gd name="T22" fmla="*/ 2147483647 w 52"/>
                <a:gd name="T23" fmla="*/ 2147483647 h 42"/>
                <a:gd name="T24" fmla="*/ 2147483647 w 52"/>
                <a:gd name="T25" fmla="*/ 2147483647 h 42"/>
                <a:gd name="T26" fmla="*/ 2147483647 w 52"/>
                <a:gd name="T27" fmla="*/ 2147483647 h 42"/>
                <a:gd name="T28" fmla="*/ 2147483647 w 52"/>
                <a:gd name="T29" fmla="*/ 2147483647 h 42"/>
                <a:gd name="T30" fmla="*/ 2147483647 w 52"/>
                <a:gd name="T31" fmla="*/ 2147483647 h 42"/>
                <a:gd name="T32" fmla="*/ 2147483647 w 52"/>
                <a:gd name="T33" fmla="*/ 2147483647 h 42"/>
                <a:gd name="T34" fmla="*/ 2147483647 w 52"/>
                <a:gd name="T35" fmla="*/ 2147483647 h 42"/>
                <a:gd name="T36" fmla="*/ 2147483647 w 52"/>
                <a:gd name="T37" fmla="*/ 2147483647 h 42"/>
                <a:gd name="T38" fmla="*/ 2147483647 w 52"/>
                <a:gd name="T39" fmla="*/ 2147483647 h 42"/>
                <a:gd name="T40" fmla="*/ 0 w 52"/>
                <a:gd name="T41" fmla="*/ 0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"/>
                <a:gd name="T64" fmla="*/ 0 h 42"/>
                <a:gd name="T65" fmla="*/ 52 w 52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" h="42">
                  <a:moveTo>
                    <a:pt x="0" y="0"/>
                  </a:moveTo>
                  <a:lnTo>
                    <a:pt x="20" y="0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2" y="16"/>
                  </a:lnTo>
                  <a:lnTo>
                    <a:pt x="38" y="22"/>
                  </a:lnTo>
                  <a:lnTo>
                    <a:pt x="40" y="22"/>
                  </a:lnTo>
                  <a:lnTo>
                    <a:pt x="48" y="26"/>
                  </a:lnTo>
                  <a:lnTo>
                    <a:pt x="52" y="38"/>
                  </a:lnTo>
                  <a:lnTo>
                    <a:pt x="48" y="42"/>
                  </a:lnTo>
                  <a:lnTo>
                    <a:pt x="42" y="38"/>
                  </a:lnTo>
                  <a:lnTo>
                    <a:pt x="38" y="34"/>
                  </a:lnTo>
                  <a:lnTo>
                    <a:pt x="32" y="30"/>
                  </a:lnTo>
                  <a:lnTo>
                    <a:pt x="24" y="32"/>
                  </a:lnTo>
                  <a:lnTo>
                    <a:pt x="20" y="26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2" y="18"/>
                  </a:lnTo>
                  <a:lnTo>
                    <a:pt x="2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90" name="Freeform 241"/>
            <p:cNvSpPr/>
            <p:nvPr/>
          </p:nvSpPr>
          <p:spPr bwMode="auto">
            <a:xfrm>
              <a:off x="5598362" y="3357013"/>
              <a:ext cx="113005" cy="92921"/>
            </a:xfrm>
            <a:custGeom>
              <a:avLst/>
              <a:gdLst>
                <a:gd name="T0" fmla="*/ 2147483647 w 78"/>
                <a:gd name="T1" fmla="*/ 2147483647 h 60"/>
                <a:gd name="T2" fmla="*/ 2147483647 w 78"/>
                <a:gd name="T3" fmla="*/ 2147483647 h 60"/>
                <a:gd name="T4" fmla="*/ 2147483647 w 78"/>
                <a:gd name="T5" fmla="*/ 2147483647 h 60"/>
                <a:gd name="T6" fmla="*/ 2147483647 w 78"/>
                <a:gd name="T7" fmla="*/ 2147483647 h 60"/>
                <a:gd name="T8" fmla="*/ 2147483647 w 78"/>
                <a:gd name="T9" fmla="*/ 2147483647 h 60"/>
                <a:gd name="T10" fmla="*/ 2147483647 w 78"/>
                <a:gd name="T11" fmla="*/ 2147483647 h 60"/>
                <a:gd name="T12" fmla="*/ 2147483647 w 78"/>
                <a:gd name="T13" fmla="*/ 0 h 60"/>
                <a:gd name="T14" fmla="*/ 2147483647 w 78"/>
                <a:gd name="T15" fmla="*/ 2147483647 h 60"/>
                <a:gd name="T16" fmla="*/ 2147483647 w 78"/>
                <a:gd name="T17" fmla="*/ 2147483647 h 60"/>
                <a:gd name="T18" fmla="*/ 2147483647 w 78"/>
                <a:gd name="T19" fmla="*/ 2147483647 h 60"/>
                <a:gd name="T20" fmla="*/ 2147483647 w 78"/>
                <a:gd name="T21" fmla="*/ 2147483647 h 60"/>
                <a:gd name="T22" fmla="*/ 2147483647 w 78"/>
                <a:gd name="T23" fmla="*/ 2147483647 h 60"/>
                <a:gd name="T24" fmla="*/ 2147483647 w 78"/>
                <a:gd name="T25" fmla="*/ 2147483647 h 60"/>
                <a:gd name="T26" fmla="*/ 2147483647 w 78"/>
                <a:gd name="T27" fmla="*/ 2147483647 h 60"/>
                <a:gd name="T28" fmla="*/ 0 w 78"/>
                <a:gd name="T29" fmla="*/ 2147483647 h 60"/>
                <a:gd name="T30" fmla="*/ 2147483647 w 78"/>
                <a:gd name="T31" fmla="*/ 2147483647 h 60"/>
                <a:gd name="T32" fmla="*/ 2147483647 w 78"/>
                <a:gd name="T33" fmla="*/ 2147483647 h 60"/>
                <a:gd name="T34" fmla="*/ 2147483647 w 78"/>
                <a:gd name="T35" fmla="*/ 2147483647 h 60"/>
                <a:gd name="T36" fmla="*/ 2147483647 w 78"/>
                <a:gd name="T37" fmla="*/ 2147483647 h 60"/>
                <a:gd name="T38" fmla="*/ 2147483647 w 78"/>
                <a:gd name="T39" fmla="*/ 2147483647 h 60"/>
                <a:gd name="T40" fmla="*/ 2147483647 w 78"/>
                <a:gd name="T41" fmla="*/ 2147483647 h 60"/>
                <a:gd name="T42" fmla="*/ 2147483647 w 78"/>
                <a:gd name="T43" fmla="*/ 2147483647 h 60"/>
                <a:gd name="T44" fmla="*/ 2147483647 w 78"/>
                <a:gd name="T45" fmla="*/ 2147483647 h 60"/>
                <a:gd name="T46" fmla="*/ 2147483647 w 78"/>
                <a:gd name="T47" fmla="*/ 2147483647 h 60"/>
                <a:gd name="T48" fmla="*/ 2147483647 w 78"/>
                <a:gd name="T49" fmla="*/ 2147483647 h 60"/>
                <a:gd name="T50" fmla="*/ 2147483647 w 78"/>
                <a:gd name="T51" fmla="*/ 2147483647 h 60"/>
                <a:gd name="T52" fmla="*/ 2147483647 w 78"/>
                <a:gd name="T53" fmla="*/ 2147483647 h 60"/>
                <a:gd name="T54" fmla="*/ 2147483647 w 78"/>
                <a:gd name="T55" fmla="*/ 2147483647 h 60"/>
                <a:gd name="T56" fmla="*/ 2147483647 w 78"/>
                <a:gd name="T57" fmla="*/ 2147483647 h 60"/>
                <a:gd name="T58" fmla="*/ 2147483647 w 78"/>
                <a:gd name="T59" fmla="*/ 2147483647 h 60"/>
                <a:gd name="T60" fmla="*/ 2147483647 w 78"/>
                <a:gd name="T61" fmla="*/ 2147483647 h 60"/>
                <a:gd name="T62" fmla="*/ 2147483647 w 78"/>
                <a:gd name="T63" fmla="*/ 2147483647 h 60"/>
                <a:gd name="T64" fmla="*/ 2147483647 w 78"/>
                <a:gd name="T65" fmla="*/ 2147483647 h 60"/>
                <a:gd name="T66" fmla="*/ 2147483647 w 78"/>
                <a:gd name="T67" fmla="*/ 2147483647 h 60"/>
                <a:gd name="T68" fmla="*/ 2147483647 w 78"/>
                <a:gd name="T69" fmla="*/ 2147483647 h 60"/>
                <a:gd name="T70" fmla="*/ 2147483647 w 78"/>
                <a:gd name="T71" fmla="*/ 2147483647 h 60"/>
                <a:gd name="T72" fmla="*/ 2147483647 w 78"/>
                <a:gd name="T73" fmla="*/ 2147483647 h 60"/>
                <a:gd name="T74" fmla="*/ 2147483647 w 78"/>
                <a:gd name="T75" fmla="*/ 2147483647 h 60"/>
                <a:gd name="T76" fmla="*/ 2147483647 w 78"/>
                <a:gd name="T77" fmla="*/ 2147483647 h 60"/>
                <a:gd name="T78" fmla="*/ 2147483647 w 78"/>
                <a:gd name="T79" fmla="*/ 2147483647 h 60"/>
                <a:gd name="T80" fmla="*/ 2147483647 w 78"/>
                <a:gd name="T81" fmla="*/ 2147483647 h 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8"/>
                <a:gd name="T124" fmla="*/ 0 h 60"/>
                <a:gd name="T125" fmla="*/ 78 w 78"/>
                <a:gd name="T126" fmla="*/ 60 h 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8" h="60">
                  <a:moveTo>
                    <a:pt x="52" y="2"/>
                  </a:moveTo>
                  <a:lnTo>
                    <a:pt x="48" y="6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2" y="8"/>
                  </a:lnTo>
                  <a:lnTo>
                    <a:pt x="28" y="6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0" y="10"/>
                  </a:lnTo>
                  <a:lnTo>
                    <a:pt x="2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20" y="34"/>
                  </a:lnTo>
                  <a:lnTo>
                    <a:pt x="28" y="38"/>
                  </a:lnTo>
                  <a:lnTo>
                    <a:pt x="32" y="50"/>
                  </a:lnTo>
                  <a:lnTo>
                    <a:pt x="36" y="46"/>
                  </a:lnTo>
                  <a:lnTo>
                    <a:pt x="42" y="42"/>
                  </a:lnTo>
                  <a:lnTo>
                    <a:pt x="46" y="38"/>
                  </a:lnTo>
                  <a:lnTo>
                    <a:pt x="54" y="38"/>
                  </a:lnTo>
                  <a:lnTo>
                    <a:pt x="54" y="44"/>
                  </a:lnTo>
                  <a:lnTo>
                    <a:pt x="56" y="46"/>
                  </a:lnTo>
                  <a:lnTo>
                    <a:pt x="56" y="52"/>
                  </a:lnTo>
                  <a:lnTo>
                    <a:pt x="58" y="54"/>
                  </a:lnTo>
                  <a:lnTo>
                    <a:pt x="60" y="56"/>
                  </a:lnTo>
                  <a:lnTo>
                    <a:pt x="64" y="56"/>
                  </a:lnTo>
                  <a:lnTo>
                    <a:pt x="68" y="60"/>
                  </a:lnTo>
                  <a:lnTo>
                    <a:pt x="72" y="28"/>
                  </a:lnTo>
                  <a:lnTo>
                    <a:pt x="78" y="28"/>
                  </a:lnTo>
                  <a:lnTo>
                    <a:pt x="64" y="18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2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91" name="Freeform 267"/>
            <p:cNvSpPr/>
            <p:nvPr/>
          </p:nvSpPr>
          <p:spPr bwMode="auto">
            <a:xfrm>
              <a:off x="7933409" y="4637995"/>
              <a:ext cx="222550" cy="241594"/>
            </a:xfrm>
            <a:custGeom>
              <a:avLst/>
              <a:gdLst>
                <a:gd name="T0" fmla="*/ 2147483647 w 152"/>
                <a:gd name="T1" fmla="*/ 2147483647 h 154"/>
                <a:gd name="T2" fmla="*/ 0 w 152"/>
                <a:gd name="T3" fmla="*/ 2147483647 h 154"/>
                <a:gd name="T4" fmla="*/ 2147483647 w 152"/>
                <a:gd name="T5" fmla="*/ 2147483647 h 154"/>
                <a:gd name="T6" fmla="*/ 2147483647 w 152"/>
                <a:gd name="T7" fmla="*/ 2147483647 h 154"/>
                <a:gd name="T8" fmla="*/ 2147483647 w 152"/>
                <a:gd name="T9" fmla="*/ 2147483647 h 154"/>
                <a:gd name="T10" fmla="*/ 2147483647 w 152"/>
                <a:gd name="T11" fmla="*/ 2147483647 h 154"/>
                <a:gd name="T12" fmla="*/ 2147483647 w 152"/>
                <a:gd name="T13" fmla="*/ 2147483647 h 154"/>
                <a:gd name="T14" fmla="*/ 2147483647 w 152"/>
                <a:gd name="T15" fmla="*/ 2147483647 h 154"/>
                <a:gd name="T16" fmla="*/ 2147483647 w 152"/>
                <a:gd name="T17" fmla="*/ 2147483647 h 154"/>
                <a:gd name="T18" fmla="*/ 2147483647 w 152"/>
                <a:gd name="T19" fmla="*/ 2147483647 h 154"/>
                <a:gd name="T20" fmla="*/ 2147483647 w 152"/>
                <a:gd name="T21" fmla="*/ 2147483647 h 154"/>
                <a:gd name="T22" fmla="*/ 2147483647 w 152"/>
                <a:gd name="T23" fmla="*/ 2147483647 h 154"/>
                <a:gd name="T24" fmla="*/ 2147483647 w 152"/>
                <a:gd name="T25" fmla="*/ 2147483647 h 154"/>
                <a:gd name="T26" fmla="*/ 2147483647 w 152"/>
                <a:gd name="T27" fmla="*/ 2147483647 h 154"/>
                <a:gd name="T28" fmla="*/ 2147483647 w 152"/>
                <a:gd name="T29" fmla="*/ 2147483647 h 154"/>
                <a:gd name="T30" fmla="*/ 2147483647 w 152"/>
                <a:gd name="T31" fmla="*/ 2147483647 h 154"/>
                <a:gd name="T32" fmla="*/ 2147483647 w 152"/>
                <a:gd name="T33" fmla="*/ 2147483647 h 154"/>
                <a:gd name="T34" fmla="*/ 2147483647 w 152"/>
                <a:gd name="T35" fmla="*/ 2147483647 h 154"/>
                <a:gd name="T36" fmla="*/ 2147483647 w 152"/>
                <a:gd name="T37" fmla="*/ 2147483647 h 154"/>
                <a:gd name="T38" fmla="*/ 2147483647 w 152"/>
                <a:gd name="T39" fmla="*/ 2147483647 h 154"/>
                <a:gd name="T40" fmla="*/ 2147483647 w 152"/>
                <a:gd name="T41" fmla="*/ 2147483647 h 154"/>
                <a:gd name="T42" fmla="*/ 2147483647 w 152"/>
                <a:gd name="T43" fmla="*/ 2147483647 h 154"/>
                <a:gd name="T44" fmla="*/ 2147483647 w 152"/>
                <a:gd name="T45" fmla="*/ 2147483647 h 154"/>
                <a:gd name="T46" fmla="*/ 2147483647 w 152"/>
                <a:gd name="T47" fmla="*/ 2147483647 h 154"/>
                <a:gd name="T48" fmla="*/ 2147483647 w 152"/>
                <a:gd name="T49" fmla="*/ 2147483647 h 154"/>
                <a:gd name="T50" fmla="*/ 2147483647 w 152"/>
                <a:gd name="T51" fmla="*/ 2147483647 h 154"/>
                <a:gd name="T52" fmla="*/ 2147483647 w 152"/>
                <a:gd name="T53" fmla="*/ 2147483647 h 154"/>
                <a:gd name="T54" fmla="*/ 2147483647 w 152"/>
                <a:gd name="T55" fmla="*/ 2147483647 h 154"/>
                <a:gd name="T56" fmla="*/ 2147483647 w 152"/>
                <a:gd name="T57" fmla="*/ 2147483647 h 154"/>
                <a:gd name="T58" fmla="*/ 2147483647 w 152"/>
                <a:gd name="T59" fmla="*/ 2147483647 h 154"/>
                <a:gd name="T60" fmla="*/ 2147483647 w 152"/>
                <a:gd name="T61" fmla="*/ 2147483647 h 154"/>
                <a:gd name="T62" fmla="*/ 2147483647 w 152"/>
                <a:gd name="T63" fmla="*/ 2147483647 h 154"/>
                <a:gd name="T64" fmla="*/ 2147483647 w 152"/>
                <a:gd name="T65" fmla="*/ 2147483647 h 154"/>
                <a:gd name="T66" fmla="*/ 2147483647 w 152"/>
                <a:gd name="T67" fmla="*/ 2147483647 h 154"/>
                <a:gd name="T68" fmla="*/ 2147483647 w 152"/>
                <a:gd name="T69" fmla="*/ 2147483647 h 154"/>
                <a:gd name="T70" fmla="*/ 2147483647 w 152"/>
                <a:gd name="T71" fmla="*/ 2147483647 h 154"/>
                <a:gd name="T72" fmla="*/ 2147483647 w 152"/>
                <a:gd name="T73" fmla="*/ 2147483647 h 154"/>
                <a:gd name="T74" fmla="*/ 2147483647 w 152"/>
                <a:gd name="T75" fmla="*/ 0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2"/>
                <a:gd name="T115" fmla="*/ 0 h 154"/>
                <a:gd name="T116" fmla="*/ 152 w 152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2" h="154">
                  <a:moveTo>
                    <a:pt x="4" y="0"/>
                  </a:moveTo>
                  <a:lnTo>
                    <a:pt x="4" y="76"/>
                  </a:lnTo>
                  <a:lnTo>
                    <a:pt x="0" y="80"/>
                  </a:lnTo>
                  <a:lnTo>
                    <a:pt x="0" y="84"/>
                  </a:lnTo>
                  <a:lnTo>
                    <a:pt x="4" y="88"/>
                  </a:lnTo>
                  <a:lnTo>
                    <a:pt x="4" y="126"/>
                  </a:lnTo>
                  <a:lnTo>
                    <a:pt x="14" y="130"/>
                  </a:lnTo>
                  <a:lnTo>
                    <a:pt x="24" y="130"/>
                  </a:lnTo>
                  <a:lnTo>
                    <a:pt x="28" y="130"/>
                  </a:lnTo>
                  <a:lnTo>
                    <a:pt x="32" y="126"/>
                  </a:lnTo>
                  <a:lnTo>
                    <a:pt x="36" y="122"/>
                  </a:lnTo>
                  <a:lnTo>
                    <a:pt x="38" y="118"/>
                  </a:lnTo>
                  <a:lnTo>
                    <a:pt x="32" y="118"/>
                  </a:lnTo>
                  <a:lnTo>
                    <a:pt x="42" y="118"/>
                  </a:lnTo>
                  <a:lnTo>
                    <a:pt x="42" y="110"/>
                  </a:lnTo>
                  <a:lnTo>
                    <a:pt x="42" y="104"/>
                  </a:lnTo>
                  <a:lnTo>
                    <a:pt x="46" y="98"/>
                  </a:lnTo>
                  <a:lnTo>
                    <a:pt x="52" y="98"/>
                  </a:lnTo>
                  <a:lnTo>
                    <a:pt x="68" y="98"/>
                  </a:lnTo>
                  <a:lnTo>
                    <a:pt x="82" y="106"/>
                  </a:lnTo>
                  <a:lnTo>
                    <a:pt x="86" y="110"/>
                  </a:lnTo>
                  <a:lnTo>
                    <a:pt x="88" y="114"/>
                  </a:lnTo>
                  <a:lnTo>
                    <a:pt x="90" y="120"/>
                  </a:lnTo>
                  <a:lnTo>
                    <a:pt x="92" y="126"/>
                  </a:lnTo>
                  <a:lnTo>
                    <a:pt x="90" y="124"/>
                  </a:lnTo>
                  <a:lnTo>
                    <a:pt x="92" y="130"/>
                  </a:lnTo>
                  <a:lnTo>
                    <a:pt x="96" y="134"/>
                  </a:lnTo>
                  <a:lnTo>
                    <a:pt x="98" y="138"/>
                  </a:lnTo>
                  <a:lnTo>
                    <a:pt x="104" y="142"/>
                  </a:lnTo>
                  <a:lnTo>
                    <a:pt x="120" y="146"/>
                  </a:lnTo>
                  <a:lnTo>
                    <a:pt x="132" y="150"/>
                  </a:lnTo>
                  <a:lnTo>
                    <a:pt x="136" y="152"/>
                  </a:lnTo>
                  <a:lnTo>
                    <a:pt x="138" y="154"/>
                  </a:lnTo>
                  <a:lnTo>
                    <a:pt x="142" y="154"/>
                  </a:lnTo>
                  <a:lnTo>
                    <a:pt x="148" y="154"/>
                  </a:lnTo>
                  <a:lnTo>
                    <a:pt x="150" y="152"/>
                  </a:lnTo>
                  <a:lnTo>
                    <a:pt x="152" y="150"/>
                  </a:lnTo>
                  <a:lnTo>
                    <a:pt x="150" y="146"/>
                  </a:lnTo>
                  <a:lnTo>
                    <a:pt x="148" y="142"/>
                  </a:lnTo>
                  <a:lnTo>
                    <a:pt x="144" y="138"/>
                  </a:lnTo>
                  <a:lnTo>
                    <a:pt x="142" y="134"/>
                  </a:lnTo>
                  <a:lnTo>
                    <a:pt x="136" y="132"/>
                  </a:lnTo>
                  <a:lnTo>
                    <a:pt x="132" y="130"/>
                  </a:lnTo>
                  <a:lnTo>
                    <a:pt x="130" y="122"/>
                  </a:lnTo>
                  <a:lnTo>
                    <a:pt x="128" y="120"/>
                  </a:lnTo>
                  <a:lnTo>
                    <a:pt x="124" y="118"/>
                  </a:lnTo>
                  <a:lnTo>
                    <a:pt x="122" y="118"/>
                  </a:lnTo>
                  <a:lnTo>
                    <a:pt x="118" y="116"/>
                  </a:lnTo>
                  <a:lnTo>
                    <a:pt x="114" y="108"/>
                  </a:lnTo>
                  <a:lnTo>
                    <a:pt x="112" y="104"/>
                  </a:lnTo>
                  <a:lnTo>
                    <a:pt x="112" y="98"/>
                  </a:lnTo>
                  <a:lnTo>
                    <a:pt x="108" y="98"/>
                  </a:lnTo>
                  <a:lnTo>
                    <a:pt x="102" y="94"/>
                  </a:lnTo>
                  <a:lnTo>
                    <a:pt x="96" y="84"/>
                  </a:lnTo>
                  <a:lnTo>
                    <a:pt x="102" y="84"/>
                  </a:lnTo>
                  <a:lnTo>
                    <a:pt x="112" y="84"/>
                  </a:lnTo>
                  <a:lnTo>
                    <a:pt x="118" y="84"/>
                  </a:lnTo>
                  <a:lnTo>
                    <a:pt x="122" y="82"/>
                  </a:lnTo>
                  <a:lnTo>
                    <a:pt x="124" y="80"/>
                  </a:lnTo>
                  <a:lnTo>
                    <a:pt x="126" y="76"/>
                  </a:lnTo>
                  <a:lnTo>
                    <a:pt x="122" y="74"/>
                  </a:lnTo>
                  <a:lnTo>
                    <a:pt x="116" y="72"/>
                  </a:lnTo>
                  <a:lnTo>
                    <a:pt x="104" y="66"/>
                  </a:lnTo>
                  <a:lnTo>
                    <a:pt x="96" y="62"/>
                  </a:lnTo>
                  <a:lnTo>
                    <a:pt x="94" y="60"/>
                  </a:lnTo>
                  <a:lnTo>
                    <a:pt x="90" y="58"/>
                  </a:lnTo>
                  <a:lnTo>
                    <a:pt x="86" y="58"/>
                  </a:lnTo>
                  <a:lnTo>
                    <a:pt x="82" y="58"/>
                  </a:lnTo>
                  <a:lnTo>
                    <a:pt x="82" y="56"/>
                  </a:lnTo>
                  <a:lnTo>
                    <a:pt x="80" y="52"/>
                  </a:lnTo>
                  <a:lnTo>
                    <a:pt x="80" y="46"/>
                  </a:lnTo>
                  <a:lnTo>
                    <a:pt x="80" y="44"/>
                  </a:lnTo>
                  <a:lnTo>
                    <a:pt x="78" y="38"/>
                  </a:lnTo>
                  <a:lnTo>
                    <a:pt x="56" y="22"/>
                  </a:lnTo>
                  <a:lnTo>
                    <a:pt x="3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92" name="Freeform 268"/>
            <p:cNvSpPr/>
            <p:nvPr/>
          </p:nvSpPr>
          <p:spPr bwMode="auto">
            <a:xfrm>
              <a:off x="6864476" y="4401710"/>
              <a:ext cx="257144" cy="325224"/>
            </a:xfrm>
            <a:custGeom>
              <a:avLst/>
              <a:gdLst>
                <a:gd name="T0" fmla="*/ 2147483647 w 176"/>
                <a:gd name="T1" fmla="*/ 2147483647 h 206"/>
                <a:gd name="T2" fmla="*/ 2147483647 w 176"/>
                <a:gd name="T3" fmla="*/ 2147483647 h 206"/>
                <a:gd name="T4" fmla="*/ 2147483647 w 176"/>
                <a:gd name="T5" fmla="*/ 2147483647 h 206"/>
                <a:gd name="T6" fmla="*/ 0 w 176"/>
                <a:gd name="T7" fmla="*/ 2147483647 h 206"/>
                <a:gd name="T8" fmla="*/ 2147483647 w 176"/>
                <a:gd name="T9" fmla="*/ 0 h 206"/>
                <a:gd name="T10" fmla="*/ 2147483647 w 176"/>
                <a:gd name="T11" fmla="*/ 0 h 206"/>
                <a:gd name="T12" fmla="*/ 2147483647 w 176"/>
                <a:gd name="T13" fmla="*/ 2147483647 h 206"/>
                <a:gd name="T14" fmla="*/ 2147483647 w 176"/>
                <a:gd name="T15" fmla="*/ 2147483647 h 206"/>
                <a:gd name="T16" fmla="*/ 2147483647 w 176"/>
                <a:gd name="T17" fmla="*/ 2147483647 h 206"/>
                <a:gd name="T18" fmla="*/ 2147483647 w 176"/>
                <a:gd name="T19" fmla="*/ 2147483647 h 206"/>
                <a:gd name="T20" fmla="*/ 2147483647 w 176"/>
                <a:gd name="T21" fmla="*/ 2147483647 h 206"/>
                <a:gd name="T22" fmla="*/ 2147483647 w 176"/>
                <a:gd name="T23" fmla="*/ 2147483647 h 206"/>
                <a:gd name="T24" fmla="*/ 2147483647 w 176"/>
                <a:gd name="T25" fmla="*/ 2147483647 h 206"/>
                <a:gd name="T26" fmla="*/ 2147483647 w 176"/>
                <a:gd name="T27" fmla="*/ 2147483647 h 206"/>
                <a:gd name="T28" fmla="*/ 2147483647 w 176"/>
                <a:gd name="T29" fmla="*/ 2147483647 h 206"/>
                <a:gd name="T30" fmla="*/ 2147483647 w 176"/>
                <a:gd name="T31" fmla="*/ 2147483647 h 206"/>
                <a:gd name="T32" fmla="*/ 2147483647 w 176"/>
                <a:gd name="T33" fmla="*/ 2147483647 h 206"/>
                <a:gd name="T34" fmla="*/ 2147483647 w 176"/>
                <a:gd name="T35" fmla="*/ 2147483647 h 206"/>
                <a:gd name="T36" fmla="*/ 2147483647 w 176"/>
                <a:gd name="T37" fmla="*/ 2147483647 h 206"/>
                <a:gd name="T38" fmla="*/ 2147483647 w 176"/>
                <a:gd name="T39" fmla="*/ 2147483647 h 206"/>
                <a:gd name="T40" fmla="*/ 2147483647 w 176"/>
                <a:gd name="T41" fmla="*/ 2147483647 h 206"/>
                <a:gd name="T42" fmla="*/ 2147483647 w 176"/>
                <a:gd name="T43" fmla="*/ 2147483647 h 206"/>
                <a:gd name="T44" fmla="*/ 2147483647 w 176"/>
                <a:gd name="T45" fmla="*/ 2147483647 h 206"/>
                <a:gd name="T46" fmla="*/ 2147483647 w 176"/>
                <a:gd name="T47" fmla="*/ 2147483647 h 206"/>
                <a:gd name="T48" fmla="*/ 2147483647 w 176"/>
                <a:gd name="T49" fmla="*/ 2147483647 h 206"/>
                <a:gd name="T50" fmla="*/ 2147483647 w 176"/>
                <a:gd name="T51" fmla="*/ 2147483647 h 206"/>
                <a:gd name="T52" fmla="*/ 2147483647 w 176"/>
                <a:gd name="T53" fmla="*/ 2147483647 h 206"/>
                <a:gd name="T54" fmla="*/ 2147483647 w 176"/>
                <a:gd name="T55" fmla="*/ 2147483647 h 206"/>
                <a:gd name="T56" fmla="*/ 2147483647 w 176"/>
                <a:gd name="T57" fmla="*/ 2147483647 h 206"/>
                <a:gd name="T58" fmla="*/ 2147483647 w 176"/>
                <a:gd name="T59" fmla="*/ 2147483647 h 206"/>
                <a:gd name="T60" fmla="*/ 2147483647 w 176"/>
                <a:gd name="T61" fmla="*/ 2147483647 h 206"/>
                <a:gd name="T62" fmla="*/ 2147483647 w 176"/>
                <a:gd name="T63" fmla="*/ 2147483647 h 206"/>
                <a:gd name="T64" fmla="*/ 2147483647 w 176"/>
                <a:gd name="T65" fmla="*/ 2147483647 h 206"/>
                <a:gd name="T66" fmla="*/ 2147483647 w 176"/>
                <a:gd name="T67" fmla="*/ 2147483647 h 206"/>
                <a:gd name="T68" fmla="*/ 2147483647 w 176"/>
                <a:gd name="T69" fmla="*/ 2147483647 h 206"/>
                <a:gd name="T70" fmla="*/ 2147483647 w 176"/>
                <a:gd name="T71" fmla="*/ 2147483647 h 206"/>
                <a:gd name="T72" fmla="*/ 2147483647 w 176"/>
                <a:gd name="T73" fmla="*/ 2147483647 h 206"/>
                <a:gd name="T74" fmla="*/ 2147483647 w 176"/>
                <a:gd name="T75" fmla="*/ 2147483647 h 206"/>
                <a:gd name="T76" fmla="*/ 2147483647 w 176"/>
                <a:gd name="T77" fmla="*/ 2147483647 h 206"/>
                <a:gd name="T78" fmla="*/ 2147483647 w 176"/>
                <a:gd name="T79" fmla="*/ 2147483647 h 206"/>
                <a:gd name="T80" fmla="*/ 2147483647 w 176"/>
                <a:gd name="T81" fmla="*/ 2147483647 h 206"/>
                <a:gd name="T82" fmla="*/ 2147483647 w 176"/>
                <a:gd name="T83" fmla="*/ 2147483647 h 206"/>
                <a:gd name="T84" fmla="*/ 2147483647 w 176"/>
                <a:gd name="T85" fmla="*/ 2147483647 h 206"/>
                <a:gd name="T86" fmla="*/ 2147483647 w 176"/>
                <a:gd name="T87" fmla="*/ 2147483647 h 20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6"/>
                <a:gd name="T133" fmla="*/ 0 h 206"/>
                <a:gd name="T134" fmla="*/ 176 w 176"/>
                <a:gd name="T135" fmla="*/ 206 h 20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6" h="206">
                  <a:moveTo>
                    <a:pt x="42" y="54"/>
                  </a:moveTo>
                  <a:lnTo>
                    <a:pt x="36" y="46"/>
                  </a:lnTo>
                  <a:lnTo>
                    <a:pt x="32" y="38"/>
                  </a:lnTo>
                  <a:lnTo>
                    <a:pt x="22" y="28"/>
                  </a:lnTo>
                  <a:lnTo>
                    <a:pt x="16" y="24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4"/>
                  </a:lnTo>
                  <a:lnTo>
                    <a:pt x="18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40" y="8"/>
                  </a:lnTo>
                  <a:lnTo>
                    <a:pt x="44" y="14"/>
                  </a:lnTo>
                  <a:lnTo>
                    <a:pt x="48" y="20"/>
                  </a:lnTo>
                  <a:lnTo>
                    <a:pt x="52" y="28"/>
                  </a:lnTo>
                  <a:lnTo>
                    <a:pt x="60" y="32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70" y="38"/>
                  </a:lnTo>
                  <a:lnTo>
                    <a:pt x="74" y="42"/>
                  </a:lnTo>
                  <a:lnTo>
                    <a:pt x="82" y="52"/>
                  </a:lnTo>
                  <a:lnTo>
                    <a:pt x="88" y="58"/>
                  </a:lnTo>
                  <a:lnTo>
                    <a:pt x="90" y="62"/>
                  </a:lnTo>
                  <a:lnTo>
                    <a:pt x="92" y="64"/>
                  </a:lnTo>
                  <a:lnTo>
                    <a:pt x="98" y="62"/>
                  </a:lnTo>
                  <a:lnTo>
                    <a:pt x="100" y="66"/>
                  </a:lnTo>
                  <a:lnTo>
                    <a:pt x="108" y="72"/>
                  </a:lnTo>
                  <a:lnTo>
                    <a:pt x="118" y="80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4" y="84"/>
                  </a:lnTo>
                  <a:lnTo>
                    <a:pt x="128" y="82"/>
                  </a:lnTo>
                  <a:lnTo>
                    <a:pt x="128" y="86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40" y="94"/>
                  </a:lnTo>
                  <a:lnTo>
                    <a:pt x="140" y="102"/>
                  </a:lnTo>
                  <a:lnTo>
                    <a:pt x="136" y="114"/>
                  </a:lnTo>
                  <a:lnTo>
                    <a:pt x="138" y="118"/>
                  </a:lnTo>
                  <a:lnTo>
                    <a:pt x="142" y="120"/>
                  </a:lnTo>
                  <a:lnTo>
                    <a:pt x="146" y="122"/>
                  </a:lnTo>
                  <a:lnTo>
                    <a:pt x="152" y="122"/>
                  </a:lnTo>
                  <a:lnTo>
                    <a:pt x="152" y="134"/>
                  </a:lnTo>
                  <a:lnTo>
                    <a:pt x="152" y="136"/>
                  </a:lnTo>
                  <a:lnTo>
                    <a:pt x="152" y="138"/>
                  </a:lnTo>
                  <a:lnTo>
                    <a:pt x="156" y="138"/>
                  </a:lnTo>
                  <a:lnTo>
                    <a:pt x="158" y="138"/>
                  </a:lnTo>
                  <a:lnTo>
                    <a:pt x="160" y="140"/>
                  </a:lnTo>
                  <a:lnTo>
                    <a:pt x="162" y="144"/>
                  </a:lnTo>
                  <a:lnTo>
                    <a:pt x="172" y="150"/>
                  </a:lnTo>
                  <a:lnTo>
                    <a:pt x="174" y="152"/>
                  </a:lnTo>
                  <a:lnTo>
                    <a:pt x="176" y="158"/>
                  </a:lnTo>
                  <a:lnTo>
                    <a:pt x="174" y="192"/>
                  </a:lnTo>
                  <a:lnTo>
                    <a:pt x="174" y="204"/>
                  </a:lnTo>
                  <a:lnTo>
                    <a:pt x="170" y="206"/>
                  </a:lnTo>
                  <a:lnTo>
                    <a:pt x="164" y="206"/>
                  </a:lnTo>
                  <a:lnTo>
                    <a:pt x="160" y="204"/>
                  </a:lnTo>
                  <a:lnTo>
                    <a:pt x="154" y="206"/>
                  </a:lnTo>
                  <a:lnTo>
                    <a:pt x="152" y="206"/>
                  </a:lnTo>
                  <a:lnTo>
                    <a:pt x="148" y="206"/>
                  </a:lnTo>
                  <a:lnTo>
                    <a:pt x="146" y="204"/>
                  </a:lnTo>
                  <a:lnTo>
                    <a:pt x="144" y="198"/>
                  </a:lnTo>
                  <a:lnTo>
                    <a:pt x="140" y="192"/>
                  </a:lnTo>
                  <a:lnTo>
                    <a:pt x="132" y="186"/>
                  </a:lnTo>
                  <a:lnTo>
                    <a:pt x="124" y="180"/>
                  </a:lnTo>
                  <a:lnTo>
                    <a:pt x="118" y="176"/>
                  </a:lnTo>
                  <a:lnTo>
                    <a:pt x="112" y="168"/>
                  </a:lnTo>
                  <a:lnTo>
                    <a:pt x="104" y="160"/>
                  </a:lnTo>
                  <a:lnTo>
                    <a:pt x="98" y="150"/>
                  </a:lnTo>
                  <a:lnTo>
                    <a:pt x="96" y="144"/>
                  </a:lnTo>
                  <a:lnTo>
                    <a:pt x="94" y="138"/>
                  </a:lnTo>
                  <a:lnTo>
                    <a:pt x="88" y="126"/>
                  </a:lnTo>
                  <a:lnTo>
                    <a:pt x="82" y="114"/>
                  </a:lnTo>
                  <a:lnTo>
                    <a:pt x="76" y="104"/>
                  </a:lnTo>
                  <a:lnTo>
                    <a:pt x="66" y="94"/>
                  </a:lnTo>
                  <a:lnTo>
                    <a:pt x="64" y="88"/>
                  </a:lnTo>
                  <a:lnTo>
                    <a:pt x="64" y="82"/>
                  </a:lnTo>
                  <a:lnTo>
                    <a:pt x="62" y="76"/>
                  </a:lnTo>
                  <a:lnTo>
                    <a:pt x="60" y="70"/>
                  </a:lnTo>
                  <a:lnTo>
                    <a:pt x="54" y="66"/>
                  </a:lnTo>
                  <a:lnTo>
                    <a:pt x="48" y="62"/>
                  </a:lnTo>
                  <a:lnTo>
                    <a:pt x="42" y="58"/>
                  </a:lnTo>
                  <a:lnTo>
                    <a:pt x="40" y="54"/>
                  </a:lnTo>
                  <a:lnTo>
                    <a:pt x="42" y="5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93" name="Freeform 269"/>
            <p:cNvSpPr/>
            <p:nvPr/>
          </p:nvSpPr>
          <p:spPr bwMode="auto">
            <a:xfrm>
              <a:off x="7194266" y="4449498"/>
              <a:ext cx="234082" cy="230974"/>
            </a:xfrm>
            <a:custGeom>
              <a:avLst/>
              <a:gdLst>
                <a:gd name="T0" fmla="*/ 2147483647 w 160"/>
                <a:gd name="T1" fmla="*/ 2147483647 h 146"/>
                <a:gd name="T2" fmla="*/ 2147483647 w 160"/>
                <a:gd name="T3" fmla="*/ 0 h 146"/>
                <a:gd name="T4" fmla="*/ 2147483647 w 160"/>
                <a:gd name="T5" fmla="*/ 2147483647 h 146"/>
                <a:gd name="T6" fmla="*/ 2147483647 w 160"/>
                <a:gd name="T7" fmla="*/ 2147483647 h 146"/>
                <a:gd name="T8" fmla="*/ 2147483647 w 160"/>
                <a:gd name="T9" fmla="*/ 2147483647 h 146"/>
                <a:gd name="T10" fmla="*/ 2147483647 w 160"/>
                <a:gd name="T11" fmla="*/ 2147483647 h 146"/>
                <a:gd name="T12" fmla="*/ 2147483647 w 160"/>
                <a:gd name="T13" fmla="*/ 2147483647 h 146"/>
                <a:gd name="T14" fmla="*/ 2147483647 w 160"/>
                <a:gd name="T15" fmla="*/ 2147483647 h 146"/>
                <a:gd name="T16" fmla="*/ 2147483647 w 160"/>
                <a:gd name="T17" fmla="*/ 2147483647 h 146"/>
                <a:gd name="T18" fmla="*/ 2147483647 w 160"/>
                <a:gd name="T19" fmla="*/ 2147483647 h 146"/>
                <a:gd name="T20" fmla="*/ 2147483647 w 160"/>
                <a:gd name="T21" fmla="*/ 2147483647 h 146"/>
                <a:gd name="T22" fmla="*/ 2147483647 w 160"/>
                <a:gd name="T23" fmla="*/ 2147483647 h 146"/>
                <a:gd name="T24" fmla="*/ 2147483647 w 160"/>
                <a:gd name="T25" fmla="*/ 2147483647 h 146"/>
                <a:gd name="T26" fmla="*/ 2147483647 w 160"/>
                <a:gd name="T27" fmla="*/ 2147483647 h 146"/>
                <a:gd name="T28" fmla="*/ 2147483647 w 160"/>
                <a:gd name="T29" fmla="*/ 2147483647 h 146"/>
                <a:gd name="T30" fmla="*/ 2147483647 w 160"/>
                <a:gd name="T31" fmla="*/ 2147483647 h 146"/>
                <a:gd name="T32" fmla="*/ 0 w 160"/>
                <a:gd name="T33" fmla="*/ 2147483647 h 146"/>
                <a:gd name="T34" fmla="*/ 2147483647 w 160"/>
                <a:gd name="T35" fmla="*/ 2147483647 h 146"/>
                <a:gd name="T36" fmla="*/ 2147483647 w 160"/>
                <a:gd name="T37" fmla="*/ 2147483647 h 146"/>
                <a:gd name="T38" fmla="*/ 2147483647 w 160"/>
                <a:gd name="T39" fmla="*/ 2147483647 h 146"/>
                <a:gd name="T40" fmla="*/ 2147483647 w 160"/>
                <a:gd name="T41" fmla="*/ 2147483647 h 146"/>
                <a:gd name="T42" fmla="*/ 2147483647 w 160"/>
                <a:gd name="T43" fmla="*/ 2147483647 h 146"/>
                <a:gd name="T44" fmla="*/ 2147483647 w 160"/>
                <a:gd name="T45" fmla="*/ 2147483647 h 146"/>
                <a:gd name="T46" fmla="*/ 2147483647 w 160"/>
                <a:gd name="T47" fmla="*/ 2147483647 h 146"/>
                <a:gd name="T48" fmla="*/ 2147483647 w 160"/>
                <a:gd name="T49" fmla="*/ 2147483647 h 146"/>
                <a:gd name="T50" fmla="*/ 2147483647 w 160"/>
                <a:gd name="T51" fmla="*/ 2147483647 h 146"/>
                <a:gd name="T52" fmla="*/ 2147483647 w 160"/>
                <a:gd name="T53" fmla="*/ 2147483647 h 146"/>
                <a:gd name="T54" fmla="*/ 2147483647 w 160"/>
                <a:gd name="T55" fmla="*/ 2147483647 h 146"/>
                <a:gd name="T56" fmla="*/ 2147483647 w 160"/>
                <a:gd name="T57" fmla="*/ 2147483647 h 146"/>
                <a:gd name="T58" fmla="*/ 2147483647 w 160"/>
                <a:gd name="T59" fmla="*/ 2147483647 h 146"/>
                <a:gd name="T60" fmla="*/ 2147483647 w 160"/>
                <a:gd name="T61" fmla="*/ 2147483647 h 146"/>
                <a:gd name="T62" fmla="*/ 2147483647 w 160"/>
                <a:gd name="T63" fmla="*/ 2147483647 h 146"/>
                <a:gd name="T64" fmla="*/ 2147483647 w 160"/>
                <a:gd name="T65" fmla="*/ 2147483647 h 146"/>
                <a:gd name="T66" fmla="*/ 2147483647 w 160"/>
                <a:gd name="T67" fmla="*/ 2147483647 h 146"/>
                <a:gd name="T68" fmla="*/ 2147483647 w 160"/>
                <a:gd name="T69" fmla="*/ 2147483647 h 146"/>
                <a:gd name="T70" fmla="*/ 2147483647 w 160"/>
                <a:gd name="T71" fmla="*/ 2147483647 h 146"/>
                <a:gd name="T72" fmla="*/ 2147483647 w 160"/>
                <a:gd name="T73" fmla="*/ 2147483647 h 146"/>
                <a:gd name="T74" fmla="*/ 2147483647 w 160"/>
                <a:gd name="T75" fmla="*/ 2147483647 h 146"/>
                <a:gd name="T76" fmla="*/ 2147483647 w 160"/>
                <a:gd name="T77" fmla="*/ 2147483647 h 146"/>
                <a:gd name="T78" fmla="*/ 2147483647 w 160"/>
                <a:gd name="T79" fmla="*/ 2147483647 h 146"/>
                <a:gd name="T80" fmla="*/ 2147483647 w 160"/>
                <a:gd name="T81" fmla="*/ 2147483647 h 146"/>
                <a:gd name="T82" fmla="*/ 2147483647 w 160"/>
                <a:gd name="T83" fmla="*/ 2147483647 h 146"/>
                <a:gd name="T84" fmla="*/ 2147483647 w 160"/>
                <a:gd name="T85" fmla="*/ 2147483647 h 146"/>
                <a:gd name="T86" fmla="*/ 2147483647 w 160"/>
                <a:gd name="T87" fmla="*/ 2147483647 h 146"/>
                <a:gd name="T88" fmla="*/ 2147483647 w 160"/>
                <a:gd name="T89" fmla="*/ 2147483647 h 146"/>
                <a:gd name="T90" fmla="*/ 2147483647 w 160"/>
                <a:gd name="T91" fmla="*/ 2147483647 h 146"/>
                <a:gd name="T92" fmla="*/ 2147483647 w 160"/>
                <a:gd name="T93" fmla="*/ 2147483647 h 146"/>
                <a:gd name="T94" fmla="*/ 2147483647 w 160"/>
                <a:gd name="T95" fmla="*/ 2147483647 h 146"/>
                <a:gd name="T96" fmla="*/ 2147483647 w 160"/>
                <a:gd name="T97" fmla="*/ 2147483647 h 146"/>
                <a:gd name="T98" fmla="*/ 2147483647 w 160"/>
                <a:gd name="T99" fmla="*/ 2147483647 h 146"/>
                <a:gd name="T100" fmla="*/ 2147483647 w 160"/>
                <a:gd name="T101" fmla="*/ 2147483647 h 146"/>
                <a:gd name="T102" fmla="*/ 2147483647 w 160"/>
                <a:gd name="T103" fmla="*/ 2147483647 h 14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0"/>
                <a:gd name="T157" fmla="*/ 0 h 146"/>
                <a:gd name="T158" fmla="*/ 160 w 160"/>
                <a:gd name="T159" fmla="*/ 146 h 14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0" h="146">
                  <a:moveTo>
                    <a:pt x="136" y="4"/>
                  </a:moveTo>
                  <a:lnTo>
                    <a:pt x="126" y="2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08" y="0"/>
                  </a:lnTo>
                  <a:lnTo>
                    <a:pt x="102" y="4"/>
                  </a:lnTo>
                  <a:lnTo>
                    <a:pt x="96" y="8"/>
                  </a:lnTo>
                  <a:lnTo>
                    <a:pt x="92" y="14"/>
                  </a:lnTo>
                  <a:lnTo>
                    <a:pt x="88" y="26"/>
                  </a:lnTo>
                  <a:lnTo>
                    <a:pt x="84" y="40"/>
                  </a:lnTo>
                  <a:lnTo>
                    <a:pt x="84" y="48"/>
                  </a:lnTo>
                  <a:lnTo>
                    <a:pt x="82" y="52"/>
                  </a:lnTo>
                  <a:lnTo>
                    <a:pt x="78" y="52"/>
                  </a:lnTo>
                  <a:lnTo>
                    <a:pt x="74" y="50"/>
                  </a:lnTo>
                  <a:lnTo>
                    <a:pt x="70" y="48"/>
                  </a:lnTo>
                  <a:lnTo>
                    <a:pt x="66" y="44"/>
                  </a:lnTo>
                  <a:lnTo>
                    <a:pt x="62" y="42"/>
                  </a:lnTo>
                  <a:lnTo>
                    <a:pt x="58" y="42"/>
                  </a:lnTo>
                  <a:lnTo>
                    <a:pt x="56" y="44"/>
                  </a:lnTo>
                  <a:lnTo>
                    <a:pt x="50" y="50"/>
                  </a:lnTo>
                  <a:lnTo>
                    <a:pt x="42" y="52"/>
                  </a:lnTo>
                  <a:lnTo>
                    <a:pt x="40" y="54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2" y="52"/>
                  </a:lnTo>
                  <a:lnTo>
                    <a:pt x="16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4" y="36"/>
                  </a:lnTo>
                  <a:lnTo>
                    <a:pt x="14" y="34"/>
                  </a:lnTo>
                  <a:lnTo>
                    <a:pt x="8" y="38"/>
                  </a:lnTo>
                  <a:lnTo>
                    <a:pt x="4" y="44"/>
                  </a:lnTo>
                  <a:lnTo>
                    <a:pt x="2" y="52"/>
                  </a:lnTo>
                  <a:lnTo>
                    <a:pt x="0" y="60"/>
                  </a:lnTo>
                  <a:lnTo>
                    <a:pt x="2" y="66"/>
                  </a:lnTo>
                  <a:lnTo>
                    <a:pt x="4" y="72"/>
                  </a:lnTo>
                  <a:lnTo>
                    <a:pt x="4" y="74"/>
                  </a:lnTo>
                  <a:lnTo>
                    <a:pt x="2" y="78"/>
                  </a:lnTo>
                  <a:lnTo>
                    <a:pt x="4" y="82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0" y="92"/>
                  </a:lnTo>
                  <a:lnTo>
                    <a:pt x="16" y="94"/>
                  </a:lnTo>
                  <a:lnTo>
                    <a:pt x="18" y="96"/>
                  </a:lnTo>
                  <a:lnTo>
                    <a:pt x="18" y="98"/>
                  </a:lnTo>
                  <a:lnTo>
                    <a:pt x="18" y="102"/>
                  </a:lnTo>
                  <a:lnTo>
                    <a:pt x="16" y="106"/>
                  </a:lnTo>
                  <a:lnTo>
                    <a:pt x="16" y="108"/>
                  </a:lnTo>
                  <a:lnTo>
                    <a:pt x="18" y="112"/>
                  </a:lnTo>
                  <a:lnTo>
                    <a:pt x="18" y="110"/>
                  </a:lnTo>
                  <a:lnTo>
                    <a:pt x="18" y="116"/>
                  </a:lnTo>
                  <a:lnTo>
                    <a:pt x="20" y="120"/>
                  </a:lnTo>
                  <a:lnTo>
                    <a:pt x="24" y="124"/>
                  </a:lnTo>
                  <a:lnTo>
                    <a:pt x="28" y="126"/>
                  </a:lnTo>
                  <a:lnTo>
                    <a:pt x="34" y="126"/>
                  </a:lnTo>
                  <a:lnTo>
                    <a:pt x="42" y="128"/>
                  </a:lnTo>
                  <a:lnTo>
                    <a:pt x="46" y="130"/>
                  </a:lnTo>
                  <a:lnTo>
                    <a:pt x="44" y="134"/>
                  </a:lnTo>
                  <a:lnTo>
                    <a:pt x="48" y="134"/>
                  </a:lnTo>
                  <a:lnTo>
                    <a:pt x="54" y="134"/>
                  </a:lnTo>
                  <a:lnTo>
                    <a:pt x="56" y="132"/>
                  </a:lnTo>
                  <a:lnTo>
                    <a:pt x="62" y="130"/>
                  </a:lnTo>
                  <a:lnTo>
                    <a:pt x="66" y="130"/>
                  </a:lnTo>
                  <a:lnTo>
                    <a:pt x="72" y="130"/>
                  </a:lnTo>
                  <a:lnTo>
                    <a:pt x="78" y="132"/>
                  </a:lnTo>
                  <a:lnTo>
                    <a:pt x="82" y="134"/>
                  </a:lnTo>
                  <a:lnTo>
                    <a:pt x="88" y="134"/>
                  </a:lnTo>
                  <a:lnTo>
                    <a:pt x="88" y="140"/>
                  </a:lnTo>
                  <a:lnTo>
                    <a:pt x="88" y="144"/>
                  </a:lnTo>
                  <a:lnTo>
                    <a:pt x="88" y="146"/>
                  </a:lnTo>
                  <a:lnTo>
                    <a:pt x="90" y="146"/>
                  </a:lnTo>
                  <a:lnTo>
                    <a:pt x="98" y="144"/>
                  </a:lnTo>
                  <a:lnTo>
                    <a:pt x="106" y="142"/>
                  </a:lnTo>
                  <a:lnTo>
                    <a:pt x="112" y="138"/>
                  </a:lnTo>
                  <a:lnTo>
                    <a:pt x="120" y="138"/>
                  </a:lnTo>
                  <a:lnTo>
                    <a:pt x="120" y="134"/>
                  </a:lnTo>
                  <a:lnTo>
                    <a:pt x="118" y="134"/>
                  </a:lnTo>
                  <a:lnTo>
                    <a:pt x="116" y="130"/>
                  </a:lnTo>
                  <a:lnTo>
                    <a:pt x="116" y="126"/>
                  </a:lnTo>
                  <a:lnTo>
                    <a:pt x="118" y="124"/>
                  </a:lnTo>
                  <a:lnTo>
                    <a:pt x="122" y="120"/>
                  </a:lnTo>
                  <a:lnTo>
                    <a:pt x="122" y="114"/>
                  </a:lnTo>
                  <a:lnTo>
                    <a:pt x="122" y="108"/>
                  </a:lnTo>
                  <a:lnTo>
                    <a:pt x="120" y="106"/>
                  </a:lnTo>
                  <a:lnTo>
                    <a:pt x="122" y="100"/>
                  </a:lnTo>
                  <a:lnTo>
                    <a:pt x="126" y="94"/>
                  </a:lnTo>
                  <a:lnTo>
                    <a:pt x="132" y="92"/>
                  </a:lnTo>
                  <a:lnTo>
                    <a:pt x="136" y="82"/>
                  </a:lnTo>
                  <a:lnTo>
                    <a:pt x="138" y="72"/>
                  </a:lnTo>
                  <a:lnTo>
                    <a:pt x="142" y="60"/>
                  </a:lnTo>
                  <a:lnTo>
                    <a:pt x="144" y="58"/>
                  </a:lnTo>
                  <a:lnTo>
                    <a:pt x="148" y="56"/>
                  </a:lnTo>
                  <a:lnTo>
                    <a:pt x="154" y="56"/>
                  </a:lnTo>
                  <a:lnTo>
                    <a:pt x="160" y="56"/>
                  </a:lnTo>
                  <a:lnTo>
                    <a:pt x="160" y="52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34"/>
                  </a:lnTo>
                  <a:lnTo>
                    <a:pt x="146" y="32"/>
                  </a:lnTo>
                  <a:lnTo>
                    <a:pt x="148" y="28"/>
                  </a:lnTo>
                  <a:lnTo>
                    <a:pt x="142" y="26"/>
                  </a:lnTo>
                  <a:lnTo>
                    <a:pt x="138" y="22"/>
                  </a:lnTo>
                  <a:lnTo>
                    <a:pt x="138" y="14"/>
                  </a:lnTo>
                  <a:lnTo>
                    <a:pt x="136" y="8"/>
                  </a:lnTo>
                  <a:lnTo>
                    <a:pt x="13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94" name="Freeform 270"/>
            <p:cNvSpPr/>
            <p:nvPr/>
          </p:nvSpPr>
          <p:spPr bwMode="auto">
            <a:xfrm>
              <a:off x="7190806" y="4879590"/>
              <a:ext cx="930560" cy="816377"/>
            </a:xfrm>
            <a:custGeom>
              <a:avLst/>
              <a:gdLst>
                <a:gd name="T0" fmla="*/ 2147483647 w 636"/>
                <a:gd name="T1" fmla="*/ 2147483647 h 516"/>
                <a:gd name="T2" fmla="*/ 2147483647 w 636"/>
                <a:gd name="T3" fmla="*/ 2147483647 h 516"/>
                <a:gd name="T4" fmla="*/ 2147483647 w 636"/>
                <a:gd name="T5" fmla="*/ 2147483647 h 516"/>
                <a:gd name="T6" fmla="*/ 2147483647 w 636"/>
                <a:gd name="T7" fmla="*/ 2147483647 h 516"/>
                <a:gd name="T8" fmla="*/ 2147483647 w 636"/>
                <a:gd name="T9" fmla="*/ 2147483647 h 516"/>
                <a:gd name="T10" fmla="*/ 2147483647 w 636"/>
                <a:gd name="T11" fmla="*/ 2147483647 h 516"/>
                <a:gd name="T12" fmla="*/ 2147483647 w 636"/>
                <a:gd name="T13" fmla="*/ 2147483647 h 516"/>
                <a:gd name="T14" fmla="*/ 2147483647 w 636"/>
                <a:gd name="T15" fmla="*/ 2147483647 h 516"/>
                <a:gd name="T16" fmla="*/ 2147483647 w 636"/>
                <a:gd name="T17" fmla="*/ 2147483647 h 516"/>
                <a:gd name="T18" fmla="*/ 2147483647 w 636"/>
                <a:gd name="T19" fmla="*/ 2147483647 h 516"/>
                <a:gd name="T20" fmla="*/ 2147483647 w 636"/>
                <a:gd name="T21" fmla="*/ 2147483647 h 516"/>
                <a:gd name="T22" fmla="*/ 2147483647 w 636"/>
                <a:gd name="T23" fmla="*/ 2147483647 h 516"/>
                <a:gd name="T24" fmla="*/ 2147483647 w 636"/>
                <a:gd name="T25" fmla="*/ 2147483647 h 516"/>
                <a:gd name="T26" fmla="*/ 2147483647 w 636"/>
                <a:gd name="T27" fmla="*/ 2147483647 h 516"/>
                <a:gd name="T28" fmla="*/ 2147483647 w 636"/>
                <a:gd name="T29" fmla="*/ 2147483647 h 516"/>
                <a:gd name="T30" fmla="*/ 2147483647 w 636"/>
                <a:gd name="T31" fmla="*/ 2147483647 h 516"/>
                <a:gd name="T32" fmla="*/ 2147483647 w 636"/>
                <a:gd name="T33" fmla="*/ 2147483647 h 516"/>
                <a:gd name="T34" fmla="*/ 2147483647 w 636"/>
                <a:gd name="T35" fmla="*/ 2147483647 h 516"/>
                <a:gd name="T36" fmla="*/ 2147483647 w 636"/>
                <a:gd name="T37" fmla="*/ 2147483647 h 516"/>
                <a:gd name="T38" fmla="*/ 2147483647 w 636"/>
                <a:gd name="T39" fmla="*/ 2147483647 h 516"/>
                <a:gd name="T40" fmla="*/ 2147483647 w 636"/>
                <a:gd name="T41" fmla="*/ 2147483647 h 516"/>
                <a:gd name="T42" fmla="*/ 2147483647 w 636"/>
                <a:gd name="T43" fmla="*/ 0 h 516"/>
                <a:gd name="T44" fmla="*/ 2147483647 w 636"/>
                <a:gd name="T45" fmla="*/ 2147483647 h 516"/>
                <a:gd name="T46" fmla="*/ 2147483647 w 636"/>
                <a:gd name="T47" fmla="*/ 2147483647 h 516"/>
                <a:gd name="T48" fmla="*/ 2147483647 w 636"/>
                <a:gd name="T49" fmla="*/ 2147483647 h 516"/>
                <a:gd name="T50" fmla="*/ 2147483647 w 636"/>
                <a:gd name="T51" fmla="*/ 2147483647 h 516"/>
                <a:gd name="T52" fmla="*/ 2147483647 w 636"/>
                <a:gd name="T53" fmla="*/ 2147483647 h 516"/>
                <a:gd name="T54" fmla="*/ 2147483647 w 636"/>
                <a:gd name="T55" fmla="*/ 2147483647 h 516"/>
                <a:gd name="T56" fmla="*/ 2147483647 w 636"/>
                <a:gd name="T57" fmla="*/ 2147483647 h 516"/>
                <a:gd name="T58" fmla="*/ 2147483647 w 636"/>
                <a:gd name="T59" fmla="*/ 2147483647 h 516"/>
                <a:gd name="T60" fmla="*/ 2147483647 w 636"/>
                <a:gd name="T61" fmla="*/ 2147483647 h 516"/>
                <a:gd name="T62" fmla="*/ 2147483647 w 636"/>
                <a:gd name="T63" fmla="*/ 2147483647 h 516"/>
                <a:gd name="T64" fmla="*/ 2147483647 w 636"/>
                <a:gd name="T65" fmla="*/ 2147483647 h 516"/>
                <a:gd name="T66" fmla="*/ 2147483647 w 636"/>
                <a:gd name="T67" fmla="*/ 2147483647 h 516"/>
                <a:gd name="T68" fmla="*/ 2147483647 w 636"/>
                <a:gd name="T69" fmla="*/ 2147483647 h 516"/>
                <a:gd name="T70" fmla="*/ 2147483647 w 636"/>
                <a:gd name="T71" fmla="*/ 2147483647 h 516"/>
                <a:gd name="T72" fmla="*/ 2147483647 w 636"/>
                <a:gd name="T73" fmla="*/ 2147483647 h 516"/>
                <a:gd name="T74" fmla="*/ 2147483647 w 636"/>
                <a:gd name="T75" fmla="*/ 2147483647 h 516"/>
                <a:gd name="T76" fmla="*/ 2147483647 w 636"/>
                <a:gd name="T77" fmla="*/ 2147483647 h 516"/>
                <a:gd name="T78" fmla="*/ 2147483647 w 636"/>
                <a:gd name="T79" fmla="*/ 2147483647 h 516"/>
                <a:gd name="T80" fmla="*/ 2147483647 w 636"/>
                <a:gd name="T81" fmla="*/ 2147483647 h 516"/>
                <a:gd name="T82" fmla="*/ 2147483647 w 636"/>
                <a:gd name="T83" fmla="*/ 2147483647 h 516"/>
                <a:gd name="T84" fmla="*/ 2147483647 w 636"/>
                <a:gd name="T85" fmla="*/ 2147483647 h 516"/>
                <a:gd name="T86" fmla="*/ 2147483647 w 636"/>
                <a:gd name="T87" fmla="*/ 2147483647 h 516"/>
                <a:gd name="T88" fmla="*/ 2147483647 w 636"/>
                <a:gd name="T89" fmla="*/ 2147483647 h 516"/>
                <a:gd name="T90" fmla="*/ 2147483647 w 636"/>
                <a:gd name="T91" fmla="*/ 2147483647 h 516"/>
                <a:gd name="T92" fmla="*/ 2147483647 w 636"/>
                <a:gd name="T93" fmla="*/ 2147483647 h 516"/>
                <a:gd name="T94" fmla="*/ 2147483647 w 636"/>
                <a:gd name="T95" fmla="*/ 2147483647 h 516"/>
                <a:gd name="T96" fmla="*/ 2147483647 w 636"/>
                <a:gd name="T97" fmla="*/ 2147483647 h 516"/>
                <a:gd name="T98" fmla="*/ 2147483647 w 636"/>
                <a:gd name="T99" fmla="*/ 2147483647 h 516"/>
                <a:gd name="T100" fmla="*/ 0 w 636"/>
                <a:gd name="T101" fmla="*/ 2147483647 h 516"/>
                <a:gd name="T102" fmla="*/ 2147483647 w 636"/>
                <a:gd name="T103" fmla="*/ 2147483647 h 516"/>
                <a:gd name="T104" fmla="*/ 2147483647 w 636"/>
                <a:gd name="T105" fmla="*/ 2147483647 h 516"/>
                <a:gd name="T106" fmla="*/ 2147483647 w 636"/>
                <a:gd name="T107" fmla="*/ 2147483647 h 516"/>
                <a:gd name="T108" fmla="*/ 2147483647 w 636"/>
                <a:gd name="T109" fmla="*/ 2147483647 h 516"/>
                <a:gd name="T110" fmla="*/ 2147483647 w 636"/>
                <a:gd name="T111" fmla="*/ 2147483647 h 516"/>
                <a:gd name="T112" fmla="*/ 2147483647 w 636"/>
                <a:gd name="T113" fmla="*/ 2147483647 h 516"/>
                <a:gd name="T114" fmla="*/ 2147483647 w 636"/>
                <a:gd name="T115" fmla="*/ 2147483647 h 516"/>
                <a:gd name="T116" fmla="*/ 2147483647 w 636"/>
                <a:gd name="T117" fmla="*/ 2147483647 h 516"/>
                <a:gd name="T118" fmla="*/ 2147483647 w 636"/>
                <a:gd name="T119" fmla="*/ 2147483647 h 5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36"/>
                <a:gd name="T181" fmla="*/ 0 h 516"/>
                <a:gd name="T182" fmla="*/ 636 w 636"/>
                <a:gd name="T183" fmla="*/ 516 h 51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36" h="516">
                  <a:moveTo>
                    <a:pt x="180" y="138"/>
                  </a:moveTo>
                  <a:lnTo>
                    <a:pt x="186" y="132"/>
                  </a:lnTo>
                  <a:lnTo>
                    <a:pt x="188" y="130"/>
                  </a:lnTo>
                  <a:lnTo>
                    <a:pt x="188" y="124"/>
                  </a:lnTo>
                  <a:lnTo>
                    <a:pt x="190" y="118"/>
                  </a:lnTo>
                  <a:lnTo>
                    <a:pt x="194" y="112"/>
                  </a:lnTo>
                  <a:lnTo>
                    <a:pt x="198" y="108"/>
                  </a:lnTo>
                  <a:lnTo>
                    <a:pt x="202" y="106"/>
                  </a:lnTo>
                  <a:lnTo>
                    <a:pt x="204" y="112"/>
                  </a:lnTo>
                  <a:lnTo>
                    <a:pt x="206" y="114"/>
                  </a:lnTo>
                  <a:lnTo>
                    <a:pt x="210" y="116"/>
                  </a:lnTo>
                  <a:lnTo>
                    <a:pt x="212" y="114"/>
                  </a:lnTo>
                  <a:lnTo>
                    <a:pt x="212" y="112"/>
                  </a:lnTo>
                  <a:lnTo>
                    <a:pt x="214" y="110"/>
                  </a:lnTo>
                  <a:lnTo>
                    <a:pt x="212" y="106"/>
                  </a:lnTo>
                  <a:lnTo>
                    <a:pt x="212" y="100"/>
                  </a:lnTo>
                  <a:lnTo>
                    <a:pt x="220" y="100"/>
                  </a:lnTo>
                  <a:lnTo>
                    <a:pt x="226" y="100"/>
                  </a:lnTo>
                  <a:lnTo>
                    <a:pt x="226" y="92"/>
                  </a:lnTo>
                  <a:lnTo>
                    <a:pt x="230" y="86"/>
                  </a:lnTo>
                  <a:lnTo>
                    <a:pt x="232" y="82"/>
                  </a:lnTo>
                  <a:lnTo>
                    <a:pt x="236" y="80"/>
                  </a:lnTo>
                  <a:lnTo>
                    <a:pt x="240" y="78"/>
                  </a:lnTo>
                  <a:lnTo>
                    <a:pt x="242" y="72"/>
                  </a:lnTo>
                  <a:lnTo>
                    <a:pt x="244" y="68"/>
                  </a:lnTo>
                  <a:lnTo>
                    <a:pt x="248" y="64"/>
                  </a:lnTo>
                  <a:lnTo>
                    <a:pt x="262" y="58"/>
                  </a:lnTo>
                  <a:lnTo>
                    <a:pt x="270" y="56"/>
                  </a:lnTo>
                  <a:lnTo>
                    <a:pt x="276" y="54"/>
                  </a:lnTo>
                  <a:lnTo>
                    <a:pt x="284" y="62"/>
                  </a:lnTo>
                  <a:lnTo>
                    <a:pt x="288" y="66"/>
                  </a:lnTo>
                  <a:lnTo>
                    <a:pt x="288" y="72"/>
                  </a:lnTo>
                  <a:lnTo>
                    <a:pt x="288" y="74"/>
                  </a:lnTo>
                  <a:lnTo>
                    <a:pt x="286" y="76"/>
                  </a:lnTo>
                  <a:lnTo>
                    <a:pt x="290" y="74"/>
                  </a:lnTo>
                  <a:lnTo>
                    <a:pt x="294" y="72"/>
                  </a:lnTo>
                  <a:lnTo>
                    <a:pt x="298" y="74"/>
                  </a:lnTo>
                  <a:lnTo>
                    <a:pt x="302" y="74"/>
                  </a:lnTo>
                  <a:lnTo>
                    <a:pt x="306" y="72"/>
                  </a:lnTo>
                  <a:lnTo>
                    <a:pt x="310" y="70"/>
                  </a:lnTo>
                  <a:lnTo>
                    <a:pt x="308" y="62"/>
                  </a:lnTo>
                  <a:lnTo>
                    <a:pt x="310" y="56"/>
                  </a:lnTo>
                  <a:lnTo>
                    <a:pt x="314" y="54"/>
                  </a:lnTo>
                  <a:lnTo>
                    <a:pt x="320" y="50"/>
                  </a:lnTo>
                  <a:lnTo>
                    <a:pt x="326" y="48"/>
                  </a:lnTo>
                  <a:lnTo>
                    <a:pt x="324" y="44"/>
                  </a:lnTo>
                  <a:lnTo>
                    <a:pt x="322" y="42"/>
                  </a:lnTo>
                  <a:lnTo>
                    <a:pt x="324" y="38"/>
                  </a:lnTo>
                  <a:lnTo>
                    <a:pt x="326" y="34"/>
                  </a:lnTo>
                  <a:lnTo>
                    <a:pt x="334" y="28"/>
                  </a:lnTo>
                  <a:lnTo>
                    <a:pt x="344" y="26"/>
                  </a:lnTo>
                  <a:lnTo>
                    <a:pt x="354" y="26"/>
                  </a:lnTo>
                  <a:lnTo>
                    <a:pt x="358" y="24"/>
                  </a:lnTo>
                  <a:lnTo>
                    <a:pt x="360" y="24"/>
                  </a:lnTo>
                  <a:lnTo>
                    <a:pt x="362" y="20"/>
                  </a:lnTo>
                  <a:lnTo>
                    <a:pt x="364" y="16"/>
                  </a:lnTo>
                  <a:lnTo>
                    <a:pt x="364" y="12"/>
                  </a:lnTo>
                  <a:lnTo>
                    <a:pt x="358" y="10"/>
                  </a:lnTo>
                  <a:lnTo>
                    <a:pt x="358" y="8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4"/>
                  </a:lnTo>
                  <a:lnTo>
                    <a:pt x="368" y="6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2" y="12"/>
                  </a:lnTo>
                  <a:lnTo>
                    <a:pt x="374" y="12"/>
                  </a:lnTo>
                  <a:lnTo>
                    <a:pt x="384" y="14"/>
                  </a:lnTo>
                  <a:lnTo>
                    <a:pt x="390" y="18"/>
                  </a:lnTo>
                  <a:lnTo>
                    <a:pt x="398" y="22"/>
                  </a:lnTo>
                  <a:lnTo>
                    <a:pt x="408" y="22"/>
                  </a:lnTo>
                  <a:lnTo>
                    <a:pt x="414" y="22"/>
                  </a:lnTo>
                  <a:lnTo>
                    <a:pt x="416" y="18"/>
                  </a:lnTo>
                  <a:lnTo>
                    <a:pt x="418" y="24"/>
                  </a:lnTo>
                  <a:lnTo>
                    <a:pt x="422" y="26"/>
                  </a:lnTo>
                  <a:lnTo>
                    <a:pt x="424" y="22"/>
                  </a:lnTo>
                  <a:lnTo>
                    <a:pt x="424" y="20"/>
                  </a:lnTo>
                  <a:lnTo>
                    <a:pt x="428" y="20"/>
                  </a:lnTo>
                  <a:lnTo>
                    <a:pt x="432" y="22"/>
                  </a:lnTo>
                  <a:lnTo>
                    <a:pt x="434" y="26"/>
                  </a:lnTo>
                  <a:lnTo>
                    <a:pt x="432" y="30"/>
                  </a:lnTo>
                  <a:lnTo>
                    <a:pt x="428" y="36"/>
                  </a:lnTo>
                  <a:lnTo>
                    <a:pt x="422" y="40"/>
                  </a:lnTo>
                  <a:lnTo>
                    <a:pt x="416" y="42"/>
                  </a:lnTo>
                  <a:lnTo>
                    <a:pt x="416" y="48"/>
                  </a:lnTo>
                  <a:lnTo>
                    <a:pt x="416" y="50"/>
                  </a:lnTo>
                  <a:lnTo>
                    <a:pt x="418" y="52"/>
                  </a:lnTo>
                  <a:lnTo>
                    <a:pt x="420" y="54"/>
                  </a:lnTo>
                  <a:lnTo>
                    <a:pt x="422" y="54"/>
                  </a:lnTo>
                  <a:lnTo>
                    <a:pt x="424" y="52"/>
                  </a:lnTo>
                  <a:lnTo>
                    <a:pt x="426" y="54"/>
                  </a:lnTo>
                  <a:lnTo>
                    <a:pt x="428" y="54"/>
                  </a:lnTo>
                  <a:lnTo>
                    <a:pt x="426" y="58"/>
                  </a:lnTo>
                  <a:lnTo>
                    <a:pt x="422" y="60"/>
                  </a:lnTo>
                  <a:lnTo>
                    <a:pt x="420" y="60"/>
                  </a:lnTo>
                  <a:lnTo>
                    <a:pt x="418" y="56"/>
                  </a:lnTo>
                  <a:lnTo>
                    <a:pt x="418" y="54"/>
                  </a:lnTo>
                  <a:lnTo>
                    <a:pt x="410" y="60"/>
                  </a:lnTo>
                  <a:lnTo>
                    <a:pt x="406" y="64"/>
                  </a:lnTo>
                  <a:lnTo>
                    <a:pt x="404" y="70"/>
                  </a:lnTo>
                  <a:lnTo>
                    <a:pt x="404" y="76"/>
                  </a:lnTo>
                  <a:lnTo>
                    <a:pt x="408" y="80"/>
                  </a:lnTo>
                  <a:lnTo>
                    <a:pt x="410" y="84"/>
                  </a:lnTo>
                  <a:lnTo>
                    <a:pt x="414" y="86"/>
                  </a:lnTo>
                  <a:lnTo>
                    <a:pt x="424" y="90"/>
                  </a:lnTo>
                  <a:lnTo>
                    <a:pt x="430" y="92"/>
                  </a:lnTo>
                  <a:lnTo>
                    <a:pt x="434" y="96"/>
                  </a:lnTo>
                  <a:lnTo>
                    <a:pt x="442" y="104"/>
                  </a:lnTo>
                  <a:lnTo>
                    <a:pt x="456" y="108"/>
                  </a:lnTo>
                  <a:lnTo>
                    <a:pt x="458" y="110"/>
                  </a:lnTo>
                  <a:lnTo>
                    <a:pt x="462" y="116"/>
                  </a:lnTo>
                  <a:lnTo>
                    <a:pt x="464" y="120"/>
                  </a:lnTo>
                  <a:lnTo>
                    <a:pt x="466" y="122"/>
                  </a:lnTo>
                  <a:lnTo>
                    <a:pt x="468" y="122"/>
                  </a:lnTo>
                  <a:lnTo>
                    <a:pt x="472" y="122"/>
                  </a:lnTo>
                  <a:lnTo>
                    <a:pt x="476" y="120"/>
                  </a:lnTo>
                  <a:lnTo>
                    <a:pt x="480" y="116"/>
                  </a:lnTo>
                  <a:lnTo>
                    <a:pt x="484" y="110"/>
                  </a:lnTo>
                  <a:lnTo>
                    <a:pt x="486" y="104"/>
                  </a:lnTo>
                  <a:lnTo>
                    <a:pt x="490" y="92"/>
                  </a:lnTo>
                  <a:lnTo>
                    <a:pt x="494" y="84"/>
                  </a:lnTo>
                  <a:lnTo>
                    <a:pt x="498" y="76"/>
                  </a:lnTo>
                  <a:lnTo>
                    <a:pt x="500" y="64"/>
                  </a:lnTo>
                  <a:lnTo>
                    <a:pt x="502" y="52"/>
                  </a:lnTo>
                  <a:lnTo>
                    <a:pt x="504" y="42"/>
                  </a:lnTo>
                  <a:lnTo>
                    <a:pt x="510" y="32"/>
                  </a:lnTo>
                  <a:lnTo>
                    <a:pt x="514" y="24"/>
                  </a:lnTo>
                  <a:lnTo>
                    <a:pt x="520" y="6"/>
                  </a:lnTo>
                  <a:lnTo>
                    <a:pt x="522" y="0"/>
                  </a:lnTo>
                  <a:lnTo>
                    <a:pt x="524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34" y="4"/>
                  </a:lnTo>
                  <a:lnTo>
                    <a:pt x="532" y="12"/>
                  </a:lnTo>
                  <a:lnTo>
                    <a:pt x="532" y="20"/>
                  </a:lnTo>
                  <a:lnTo>
                    <a:pt x="532" y="26"/>
                  </a:lnTo>
                  <a:lnTo>
                    <a:pt x="536" y="44"/>
                  </a:lnTo>
                  <a:lnTo>
                    <a:pt x="538" y="56"/>
                  </a:lnTo>
                  <a:lnTo>
                    <a:pt x="540" y="60"/>
                  </a:lnTo>
                  <a:lnTo>
                    <a:pt x="542" y="62"/>
                  </a:lnTo>
                  <a:lnTo>
                    <a:pt x="546" y="62"/>
                  </a:lnTo>
                  <a:lnTo>
                    <a:pt x="548" y="60"/>
                  </a:lnTo>
                  <a:lnTo>
                    <a:pt x="552" y="68"/>
                  </a:lnTo>
                  <a:lnTo>
                    <a:pt x="558" y="76"/>
                  </a:lnTo>
                  <a:lnTo>
                    <a:pt x="554" y="82"/>
                  </a:lnTo>
                  <a:lnTo>
                    <a:pt x="556" y="90"/>
                  </a:lnTo>
                  <a:lnTo>
                    <a:pt x="554" y="100"/>
                  </a:lnTo>
                  <a:lnTo>
                    <a:pt x="556" y="106"/>
                  </a:lnTo>
                  <a:lnTo>
                    <a:pt x="558" y="110"/>
                  </a:lnTo>
                  <a:lnTo>
                    <a:pt x="560" y="118"/>
                  </a:lnTo>
                  <a:lnTo>
                    <a:pt x="560" y="124"/>
                  </a:lnTo>
                  <a:lnTo>
                    <a:pt x="562" y="132"/>
                  </a:lnTo>
                  <a:lnTo>
                    <a:pt x="564" y="136"/>
                  </a:lnTo>
                  <a:lnTo>
                    <a:pt x="564" y="144"/>
                  </a:lnTo>
                  <a:lnTo>
                    <a:pt x="564" y="148"/>
                  </a:lnTo>
                  <a:lnTo>
                    <a:pt x="568" y="152"/>
                  </a:lnTo>
                  <a:lnTo>
                    <a:pt x="576" y="158"/>
                  </a:lnTo>
                  <a:lnTo>
                    <a:pt x="584" y="162"/>
                  </a:lnTo>
                  <a:lnTo>
                    <a:pt x="592" y="168"/>
                  </a:lnTo>
                  <a:lnTo>
                    <a:pt x="594" y="174"/>
                  </a:lnTo>
                  <a:lnTo>
                    <a:pt x="594" y="178"/>
                  </a:lnTo>
                  <a:lnTo>
                    <a:pt x="596" y="182"/>
                  </a:lnTo>
                  <a:lnTo>
                    <a:pt x="598" y="186"/>
                  </a:lnTo>
                  <a:lnTo>
                    <a:pt x="598" y="200"/>
                  </a:lnTo>
                  <a:lnTo>
                    <a:pt x="598" y="206"/>
                  </a:lnTo>
                  <a:lnTo>
                    <a:pt x="600" y="208"/>
                  </a:lnTo>
                  <a:lnTo>
                    <a:pt x="602" y="208"/>
                  </a:lnTo>
                  <a:lnTo>
                    <a:pt x="604" y="208"/>
                  </a:lnTo>
                  <a:lnTo>
                    <a:pt x="604" y="206"/>
                  </a:lnTo>
                  <a:lnTo>
                    <a:pt x="612" y="216"/>
                  </a:lnTo>
                  <a:lnTo>
                    <a:pt x="614" y="220"/>
                  </a:lnTo>
                  <a:lnTo>
                    <a:pt x="614" y="228"/>
                  </a:lnTo>
                  <a:lnTo>
                    <a:pt x="616" y="232"/>
                  </a:lnTo>
                  <a:lnTo>
                    <a:pt x="618" y="234"/>
                  </a:lnTo>
                  <a:lnTo>
                    <a:pt x="620" y="236"/>
                  </a:lnTo>
                  <a:lnTo>
                    <a:pt x="622" y="238"/>
                  </a:lnTo>
                  <a:lnTo>
                    <a:pt x="632" y="250"/>
                  </a:lnTo>
                  <a:lnTo>
                    <a:pt x="634" y="258"/>
                  </a:lnTo>
                  <a:lnTo>
                    <a:pt x="636" y="264"/>
                  </a:lnTo>
                  <a:lnTo>
                    <a:pt x="634" y="270"/>
                  </a:lnTo>
                  <a:lnTo>
                    <a:pt x="632" y="276"/>
                  </a:lnTo>
                  <a:lnTo>
                    <a:pt x="630" y="280"/>
                  </a:lnTo>
                  <a:lnTo>
                    <a:pt x="630" y="288"/>
                  </a:lnTo>
                  <a:lnTo>
                    <a:pt x="630" y="300"/>
                  </a:lnTo>
                  <a:lnTo>
                    <a:pt x="630" y="312"/>
                  </a:lnTo>
                  <a:lnTo>
                    <a:pt x="626" y="322"/>
                  </a:lnTo>
                  <a:lnTo>
                    <a:pt x="624" y="328"/>
                  </a:lnTo>
                  <a:lnTo>
                    <a:pt x="620" y="336"/>
                  </a:lnTo>
                  <a:lnTo>
                    <a:pt x="608" y="352"/>
                  </a:lnTo>
                  <a:lnTo>
                    <a:pt x="600" y="370"/>
                  </a:lnTo>
                  <a:lnTo>
                    <a:pt x="598" y="376"/>
                  </a:lnTo>
                  <a:lnTo>
                    <a:pt x="594" y="378"/>
                  </a:lnTo>
                  <a:lnTo>
                    <a:pt x="590" y="382"/>
                  </a:lnTo>
                  <a:lnTo>
                    <a:pt x="586" y="384"/>
                  </a:lnTo>
                  <a:lnTo>
                    <a:pt x="582" y="390"/>
                  </a:lnTo>
                  <a:lnTo>
                    <a:pt x="578" y="394"/>
                  </a:lnTo>
                  <a:lnTo>
                    <a:pt x="566" y="402"/>
                  </a:lnTo>
                  <a:lnTo>
                    <a:pt x="558" y="408"/>
                  </a:lnTo>
                  <a:lnTo>
                    <a:pt x="552" y="416"/>
                  </a:lnTo>
                  <a:lnTo>
                    <a:pt x="548" y="424"/>
                  </a:lnTo>
                  <a:lnTo>
                    <a:pt x="542" y="432"/>
                  </a:lnTo>
                  <a:lnTo>
                    <a:pt x="522" y="454"/>
                  </a:lnTo>
                  <a:lnTo>
                    <a:pt x="510" y="466"/>
                  </a:lnTo>
                  <a:lnTo>
                    <a:pt x="500" y="480"/>
                  </a:lnTo>
                  <a:lnTo>
                    <a:pt x="498" y="482"/>
                  </a:lnTo>
                  <a:lnTo>
                    <a:pt x="496" y="486"/>
                  </a:lnTo>
                  <a:lnTo>
                    <a:pt x="496" y="488"/>
                  </a:lnTo>
                  <a:lnTo>
                    <a:pt x="494" y="490"/>
                  </a:lnTo>
                  <a:lnTo>
                    <a:pt x="484" y="490"/>
                  </a:lnTo>
                  <a:lnTo>
                    <a:pt x="476" y="490"/>
                  </a:lnTo>
                  <a:lnTo>
                    <a:pt x="468" y="492"/>
                  </a:lnTo>
                  <a:lnTo>
                    <a:pt x="462" y="492"/>
                  </a:lnTo>
                  <a:lnTo>
                    <a:pt x="454" y="496"/>
                  </a:lnTo>
                  <a:lnTo>
                    <a:pt x="448" y="500"/>
                  </a:lnTo>
                  <a:lnTo>
                    <a:pt x="442" y="504"/>
                  </a:lnTo>
                  <a:lnTo>
                    <a:pt x="438" y="506"/>
                  </a:lnTo>
                  <a:lnTo>
                    <a:pt x="434" y="508"/>
                  </a:lnTo>
                  <a:lnTo>
                    <a:pt x="432" y="512"/>
                  </a:lnTo>
                  <a:lnTo>
                    <a:pt x="428" y="514"/>
                  </a:lnTo>
                  <a:lnTo>
                    <a:pt x="426" y="516"/>
                  </a:lnTo>
                  <a:lnTo>
                    <a:pt x="420" y="506"/>
                  </a:lnTo>
                  <a:lnTo>
                    <a:pt x="416" y="494"/>
                  </a:lnTo>
                  <a:lnTo>
                    <a:pt x="412" y="494"/>
                  </a:lnTo>
                  <a:lnTo>
                    <a:pt x="410" y="496"/>
                  </a:lnTo>
                  <a:lnTo>
                    <a:pt x="408" y="500"/>
                  </a:lnTo>
                  <a:lnTo>
                    <a:pt x="386" y="514"/>
                  </a:lnTo>
                  <a:lnTo>
                    <a:pt x="380" y="510"/>
                  </a:lnTo>
                  <a:lnTo>
                    <a:pt x="378" y="504"/>
                  </a:lnTo>
                  <a:lnTo>
                    <a:pt x="370" y="504"/>
                  </a:lnTo>
                  <a:lnTo>
                    <a:pt x="364" y="504"/>
                  </a:lnTo>
                  <a:lnTo>
                    <a:pt x="358" y="500"/>
                  </a:lnTo>
                  <a:lnTo>
                    <a:pt x="354" y="494"/>
                  </a:lnTo>
                  <a:lnTo>
                    <a:pt x="348" y="488"/>
                  </a:lnTo>
                  <a:lnTo>
                    <a:pt x="346" y="482"/>
                  </a:lnTo>
                  <a:lnTo>
                    <a:pt x="346" y="478"/>
                  </a:lnTo>
                  <a:lnTo>
                    <a:pt x="350" y="474"/>
                  </a:lnTo>
                  <a:lnTo>
                    <a:pt x="352" y="470"/>
                  </a:lnTo>
                  <a:lnTo>
                    <a:pt x="354" y="464"/>
                  </a:lnTo>
                  <a:lnTo>
                    <a:pt x="352" y="458"/>
                  </a:lnTo>
                  <a:lnTo>
                    <a:pt x="348" y="454"/>
                  </a:lnTo>
                  <a:lnTo>
                    <a:pt x="344" y="452"/>
                  </a:lnTo>
                  <a:lnTo>
                    <a:pt x="340" y="448"/>
                  </a:lnTo>
                  <a:lnTo>
                    <a:pt x="346" y="440"/>
                  </a:lnTo>
                  <a:lnTo>
                    <a:pt x="346" y="436"/>
                  </a:lnTo>
                  <a:lnTo>
                    <a:pt x="348" y="432"/>
                  </a:lnTo>
                  <a:lnTo>
                    <a:pt x="346" y="428"/>
                  </a:lnTo>
                  <a:lnTo>
                    <a:pt x="342" y="428"/>
                  </a:lnTo>
                  <a:lnTo>
                    <a:pt x="340" y="430"/>
                  </a:lnTo>
                  <a:lnTo>
                    <a:pt x="336" y="436"/>
                  </a:lnTo>
                  <a:lnTo>
                    <a:pt x="332" y="442"/>
                  </a:lnTo>
                  <a:lnTo>
                    <a:pt x="330" y="444"/>
                  </a:lnTo>
                  <a:lnTo>
                    <a:pt x="326" y="444"/>
                  </a:lnTo>
                  <a:lnTo>
                    <a:pt x="324" y="444"/>
                  </a:lnTo>
                  <a:lnTo>
                    <a:pt x="322" y="442"/>
                  </a:lnTo>
                  <a:lnTo>
                    <a:pt x="324" y="438"/>
                  </a:lnTo>
                  <a:lnTo>
                    <a:pt x="328" y="438"/>
                  </a:lnTo>
                  <a:lnTo>
                    <a:pt x="332" y="436"/>
                  </a:lnTo>
                  <a:lnTo>
                    <a:pt x="346" y="420"/>
                  </a:lnTo>
                  <a:lnTo>
                    <a:pt x="352" y="412"/>
                  </a:lnTo>
                  <a:lnTo>
                    <a:pt x="356" y="404"/>
                  </a:lnTo>
                  <a:lnTo>
                    <a:pt x="350" y="404"/>
                  </a:lnTo>
                  <a:lnTo>
                    <a:pt x="342" y="404"/>
                  </a:lnTo>
                  <a:lnTo>
                    <a:pt x="340" y="410"/>
                  </a:lnTo>
                  <a:lnTo>
                    <a:pt x="338" y="416"/>
                  </a:lnTo>
                  <a:lnTo>
                    <a:pt x="332" y="416"/>
                  </a:lnTo>
                  <a:lnTo>
                    <a:pt x="326" y="418"/>
                  </a:lnTo>
                  <a:lnTo>
                    <a:pt x="318" y="424"/>
                  </a:lnTo>
                  <a:lnTo>
                    <a:pt x="312" y="432"/>
                  </a:lnTo>
                  <a:lnTo>
                    <a:pt x="310" y="438"/>
                  </a:lnTo>
                  <a:lnTo>
                    <a:pt x="304" y="438"/>
                  </a:lnTo>
                  <a:lnTo>
                    <a:pt x="304" y="436"/>
                  </a:lnTo>
                  <a:lnTo>
                    <a:pt x="304" y="434"/>
                  </a:lnTo>
                  <a:lnTo>
                    <a:pt x="304" y="426"/>
                  </a:lnTo>
                  <a:lnTo>
                    <a:pt x="306" y="418"/>
                  </a:lnTo>
                  <a:lnTo>
                    <a:pt x="304" y="410"/>
                  </a:lnTo>
                  <a:lnTo>
                    <a:pt x="304" y="406"/>
                  </a:lnTo>
                  <a:lnTo>
                    <a:pt x="302" y="400"/>
                  </a:lnTo>
                  <a:lnTo>
                    <a:pt x="300" y="392"/>
                  </a:lnTo>
                  <a:lnTo>
                    <a:pt x="286" y="388"/>
                  </a:lnTo>
                  <a:lnTo>
                    <a:pt x="276" y="384"/>
                  </a:lnTo>
                  <a:lnTo>
                    <a:pt x="270" y="382"/>
                  </a:lnTo>
                  <a:lnTo>
                    <a:pt x="268" y="380"/>
                  </a:lnTo>
                  <a:lnTo>
                    <a:pt x="264" y="378"/>
                  </a:lnTo>
                  <a:lnTo>
                    <a:pt x="232" y="378"/>
                  </a:lnTo>
                  <a:lnTo>
                    <a:pt x="208" y="392"/>
                  </a:lnTo>
                  <a:lnTo>
                    <a:pt x="176" y="392"/>
                  </a:lnTo>
                  <a:lnTo>
                    <a:pt x="164" y="398"/>
                  </a:lnTo>
                  <a:lnTo>
                    <a:pt x="150" y="406"/>
                  </a:lnTo>
                  <a:lnTo>
                    <a:pt x="134" y="416"/>
                  </a:lnTo>
                  <a:lnTo>
                    <a:pt x="122" y="420"/>
                  </a:lnTo>
                  <a:lnTo>
                    <a:pt x="108" y="422"/>
                  </a:lnTo>
                  <a:lnTo>
                    <a:pt x="92" y="422"/>
                  </a:lnTo>
                  <a:lnTo>
                    <a:pt x="84" y="424"/>
                  </a:lnTo>
                  <a:lnTo>
                    <a:pt x="74" y="426"/>
                  </a:lnTo>
                  <a:lnTo>
                    <a:pt x="58" y="432"/>
                  </a:lnTo>
                  <a:lnTo>
                    <a:pt x="42" y="438"/>
                  </a:lnTo>
                  <a:lnTo>
                    <a:pt x="32" y="440"/>
                  </a:lnTo>
                  <a:lnTo>
                    <a:pt x="24" y="440"/>
                  </a:lnTo>
                  <a:lnTo>
                    <a:pt x="18" y="440"/>
                  </a:lnTo>
                  <a:lnTo>
                    <a:pt x="14" y="436"/>
                  </a:lnTo>
                  <a:lnTo>
                    <a:pt x="6" y="430"/>
                  </a:lnTo>
                  <a:lnTo>
                    <a:pt x="4" y="428"/>
                  </a:lnTo>
                  <a:lnTo>
                    <a:pt x="2" y="428"/>
                  </a:lnTo>
                  <a:lnTo>
                    <a:pt x="0" y="426"/>
                  </a:lnTo>
                  <a:lnTo>
                    <a:pt x="0" y="422"/>
                  </a:lnTo>
                  <a:lnTo>
                    <a:pt x="0" y="420"/>
                  </a:lnTo>
                  <a:lnTo>
                    <a:pt x="2" y="416"/>
                  </a:lnTo>
                  <a:lnTo>
                    <a:pt x="4" y="414"/>
                  </a:lnTo>
                  <a:lnTo>
                    <a:pt x="10" y="412"/>
                  </a:lnTo>
                  <a:lnTo>
                    <a:pt x="16" y="408"/>
                  </a:lnTo>
                  <a:lnTo>
                    <a:pt x="24" y="394"/>
                  </a:lnTo>
                  <a:lnTo>
                    <a:pt x="30" y="380"/>
                  </a:lnTo>
                  <a:lnTo>
                    <a:pt x="28" y="376"/>
                  </a:lnTo>
                  <a:lnTo>
                    <a:pt x="26" y="372"/>
                  </a:lnTo>
                  <a:lnTo>
                    <a:pt x="26" y="362"/>
                  </a:lnTo>
                  <a:lnTo>
                    <a:pt x="26" y="328"/>
                  </a:lnTo>
                  <a:lnTo>
                    <a:pt x="26" y="316"/>
                  </a:lnTo>
                  <a:lnTo>
                    <a:pt x="26" y="304"/>
                  </a:lnTo>
                  <a:lnTo>
                    <a:pt x="24" y="296"/>
                  </a:lnTo>
                  <a:lnTo>
                    <a:pt x="20" y="288"/>
                  </a:lnTo>
                  <a:lnTo>
                    <a:pt x="16" y="280"/>
                  </a:lnTo>
                  <a:lnTo>
                    <a:pt x="16" y="276"/>
                  </a:lnTo>
                  <a:lnTo>
                    <a:pt x="20" y="280"/>
                  </a:lnTo>
                  <a:lnTo>
                    <a:pt x="20" y="284"/>
                  </a:lnTo>
                  <a:lnTo>
                    <a:pt x="26" y="284"/>
                  </a:lnTo>
                  <a:lnTo>
                    <a:pt x="24" y="278"/>
                  </a:lnTo>
                  <a:lnTo>
                    <a:pt x="24" y="272"/>
                  </a:lnTo>
                  <a:lnTo>
                    <a:pt x="28" y="276"/>
                  </a:lnTo>
                  <a:lnTo>
                    <a:pt x="28" y="280"/>
                  </a:lnTo>
                  <a:lnTo>
                    <a:pt x="30" y="278"/>
                  </a:lnTo>
                  <a:lnTo>
                    <a:pt x="30" y="276"/>
                  </a:lnTo>
                  <a:lnTo>
                    <a:pt x="32" y="272"/>
                  </a:lnTo>
                  <a:lnTo>
                    <a:pt x="28" y="256"/>
                  </a:lnTo>
                  <a:lnTo>
                    <a:pt x="36" y="236"/>
                  </a:lnTo>
                  <a:lnTo>
                    <a:pt x="38" y="226"/>
                  </a:lnTo>
                  <a:lnTo>
                    <a:pt x="40" y="214"/>
                  </a:lnTo>
                  <a:lnTo>
                    <a:pt x="40" y="208"/>
                  </a:lnTo>
                  <a:lnTo>
                    <a:pt x="44" y="202"/>
                  </a:lnTo>
                  <a:lnTo>
                    <a:pt x="46" y="206"/>
                  </a:lnTo>
                  <a:lnTo>
                    <a:pt x="48" y="208"/>
                  </a:lnTo>
                  <a:lnTo>
                    <a:pt x="48" y="210"/>
                  </a:lnTo>
                  <a:lnTo>
                    <a:pt x="52" y="208"/>
                  </a:lnTo>
                  <a:lnTo>
                    <a:pt x="54" y="206"/>
                  </a:lnTo>
                  <a:lnTo>
                    <a:pt x="56" y="202"/>
                  </a:lnTo>
                  <a:lnTo>
                    <a:pt x="58" y="198"/>
                  </a:lnTo>
                  <a:lnTo>
                    <a:pt x="62" y="196"/>
                  </a:lnTo>
                  <a:lnTo>
                    <a:pt x="70" y="194"/>
                  </a:lnTo>
                  <a:lnTo>
                    <a:pt x="76" y="190"/>
                  </a:lnTo>
                  <a:lnTo>
                    <a:pt x="78" y="188"/>
                  </a:lnTo>
                  <a:lnTo>
                    <a:pt x="82" y="186"/>
                  </a:lnTo>
                  <a:lnTo>
                    <a:pt x="86" y="182"/>
                  </a:lnTo>
                  <a:lnTo>
                    <a:pt x="94" y="178"/>
                  </a:lnTo>
                  <a:lnTo>
                    <a:pt x="102" y="176"/>
                  </a:lnTo>
                  <a:lnTo>
                    <a:pt x="110" y="174"/>
                  </a:lnTo>
                  <a:lnTo>
                    <a:pt x="118" y="172"/>
                  </a:lnTo>
                  <a:lnTo>
                    <a:pt x="128" y="168"/>
                  </a:lnTo>
                  <a:lnTo>
                    <a:pt x="138" y="166"/>
                  </a:lnTo>
                  <a:lnTo>
                    <a:pt x="146" y="166"/>
                  </a:lnTo>
                  <a:lnTo>
                    <a:pt x="156" y="164"/>
                  </a:lnTo>
                  <a:lnTo>
                    <a:pt x="162" y="162"/>
                  </a:lnTo>
                  <a:lnTo>
                    <a:pt x="168" y="152"/>
                  </a:lnTo>
                  <a:lnTo>
                    <a:pt x="180" y="1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95" name="Freeform 272"/>
            <p:cNvSpPr/>
            <p:nvPr/>
          </p:nvSpPr>
          <p:spPr bwMode="auto">
            <a:xfrm>
              <a:off x="7515983" y="4807908"/>
              <a:ext cx="94555" cy="58407"/>
            </a:xfrm>
            <a:custGeom>
              <a:avLst/>
              <a:gdLst>
                <a:gd name="T0" fmla="*/ 2147483647 w 64"/>
                <a:gd name="T1" fmla="*/ 0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2147483647 w 64"/>
                <a:gd name="T13" fmla="*/ 2147483647 h 38"/>
                <a:gd name="T14" fmla="*/ 2147483647 w 64"/>
                <a:gd name="T15" fmla="*/ 2147483647 h 38"/>
                <a:gd name="T16" fmla="*/ 2147483647 w 64"/>
                <a:gd name="T17" fmla="*/ 2147483647 h 38"/>
                <a:gd name="T18" fmla="*/ 0 w 64"/>
                <a:gd name="T19" fmla="*/ 2147483647 h 38"/>
                <a:gd name="T20" fmla="*/ 0 w 64"/>
                <a:gd name="T21" fmla="*/ 2147483647 h 38"/>
                <a:gd name="T22" fmla="*/ 0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2147483647 h 38"/>
                <a:gd name="T38" fmla="*/ 2147483647 w 64"/>
                <a:gd name="T39" fmla="*/ 2147483647 h 38"/>
                <a:gd name="T40" fmla="*/ 2147483647 w 64"/>
                <a:gd name="T41" fmla="*/ 0 h 38"/>
                <a:gd name="T42" fmla="*/ 2147483647 w 64"/>
                <a:gd name="T43" fmla="*/ 0 h 38"/>
                <a:gd name="T44" fmla="*/ 2147483647 w 64"/>
                <a:gd name="T45" fmla="*/ 2147483647 h 38"/>
                <a:gd name="T46" fmla="*/ 2147483647 w 64"/>
                <a:gd name="T47" fmla="*/ 0 h 3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38"/>
                <a:gd name="T74" fmla="*/ 64 w 64"/>
                <a:gd name="T75" fmla="*/ 38 h 3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38">
                  <a:moveTo>
                    <a:pt x="64" y="0"/>
                  </a:moveTo>
                  <a:lnTo>
                    <a:pt x="52" y="10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2" y="28"/>
                  </a:lnTo>
                  <a:lnTo>
                    <a:pt x="14" y="36"/>
                  </a:lnTo>
                  <a:lnTo>
                    <a:pt x="8" y="38"/>
                  </a:lnTo>
                  <a:lnTo>
                    <a:pt x="2" y="38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10" y="20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30" y="8"/>
                  </a:lnTo>
                  <a:lnTo>
                    <a:pt x="32" y="6"/>
                  </a:lnTo>
                  <a:lnTo>
                    <a:pt x="36" y="4"/>
                  </a:lnTo>
                  <a:lnTo>
                    <a:pt x="46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96" name="Freeform 273"/>
            <p:cNvSpPr/>
            <p:nvPr/>
          </p:nvSpPr>
          <p:spPr bwMode="auto">
            <a:xfrm>
              <a:off x="7437572" y="4799943"/>
              <a:ext cx="72646" cy="15929"/>
            </a:xfrm>
            <a:custGeom>
              <a:avLst/>
              <a:gdLst>
                <a:gd name="T0" fmla="*/ 2147483647 w 50"/>
                <a:gd name="T1" fmla="*/ 2147483647 h 10"/>
                <a:gd name="T2" fmla="*/ 2147483647 w 50"/>
                <a:gd name="T3" fmla="*/ 2147483647 h 10"/>
                <a:gd name="T4" fmla="*/ 2147483647 w 50"/>
                <a:gd name="T5" fmla="*/ 2147483647 h 10"/>
                <a:gd name="T6" fmla="*/ 2147483647 w 50"/>
                <a:gd name="T7" fmla="*/ 2147483647 h 10"/>
                <a:gd name="T8" fmla="*/ 2147483647 w 50"/>
                <a:gd name="T9" fmla="*/ 2147483647 h 10"/>
                <a:gd name="T10" fmla="*/ 2147483647 w 50"/>
                <a:gd name="T11" fmla="*/ 2147483647 h 10"/>
                <a:gd name="T12" fmla="*/ 2147483647 w 50"/>
                <a:gd name="T13" fmla="*/ 2147483647 h 10"/>
                <a:gd name="T14" fmla="*/ 0 w 50"/>
                <a:gd name="T15" fmla="*/ 2147483647 h 10"/>
                <a:gd name="T16" fmla="*/ 2147483647 w 50"/>
                <a:gd name="T17" fmla="*/ 2147483647 h 10"/>
                <a:gd name="T18" fmla="*/ 2147483647 w 50"/>
                <a:gd name="T19" fmla="*/ 0 h 10"/>
                <a:gd name="T20" fmla="*/ 2147483647 w 50"/>
                <a:gd name="T21" fmla="*/ 2147483647 h 10"/>
                <a:gd name="T22" fmla="*/ 2147483647 w 50"/>
                <a:gd name="T23" fmla="*/ 2147483647 h 10"/>
                <a:gd name="T24" fmla="*/ 2147483647 w 50"/>
                <a:gd name="T25" fmla="*/ 2147483647 h 10"/>
                <a:gd name="T26" fmla="*/ 2147483647 w 50"/>
                <a:gd name="T27" fmla="*/ 2147483647 h 10"/>
                <a:gd name="T28" fmla="*/ 2147483647 w 50"/>
                <a:gd name="T29" fmla="*/ 2147483647 h 10"/>
                <a:gd name="T30" fmla="*/ 2147483647 w 50"/>
                <a:gd name="T31" fmla="*/ 2147483647 h 10"/>
                <a:gd name="T32" fmla="*/ 2147483647 w 50"/>
                <a:gd name="T33" fmla="*/ 2147483647 h 10"/>
                <a:gd name="T34" fmla="*/ 2147483647 w 50"/>
                <a:gd name="T35" fmla="*/ 2147483647 h 10"/>
                <a:gd name="T36" fmla="*/ 2147483647 w 50"/>
                <a:gd name="T37" fmla="*/ 2147483647 h 10"/>
                <a:gd name="T38" fmla="*/ 2147483647 w 50"/>
                <a:gd name="T39" fmla="*/ 2147483647 h 1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0"/>
                <a:gd name="T61" fmla="*/ 0 h 10"/>
                <a:gd name="T62" fmla="*/ 50 w 50"/>
                <a:gd name="T63" fmla="*/ 10 h 1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0" h="10">
                  <a:moveTo>
                    <a:pt x="40" y="8"/>
                  </a:moveTo>
                  <a:lnTo>
                    <a:pt x="34" y="10"/>
                  </a:lnTo>
                  <a:lnTo>
                    <a:pt x="28" y="10"/>
                  </a:lnTo>
                  <a:lnTo>
                    <a:pt x="22" y="8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6" y="2"/>
                  </a:lnTo>
                  <a:lnTo>
                    <a:pt x="12" y="0"/>
                  </a:lnTo>
                  <a:lnTo>
                    <a:pt x="18" y="2"/>
                  </a:lnTo>
                  <a:lnTo>
                    <a:pt x="24" y="4"/>
                  </a:lnTo>
                  <a:lnTo>
                    <a:pt x="28" y="6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50" y="4"/>
                  </a:lnTo>
                  <a:lnTo>
                    <a:pt x="46" y="8"/>
                  </a:lnTo>
                  <a:lnTo>
                    <a:pt x="44" y="10"/>
                  </a:lnTo>
                  <a:lnTo>
                    <a:pt x="38" y="10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97" name="Freeform 274"/>
            <p:cNvSpPr/>
            <p:nvPr/>
          </p:nvSpPr>
          <p:spPr bwMode="auto">
            <a:xfrm>
              <a:off x="7105476" y="4737554"/>
              <a:ext cx="235234" cy="78319"/>
            </a:xfrm>
            <a:custGeom>
              <a:avLst/>
              <a:gdLst>
                <a:gd name="T0" fmla="*/ 2147483647 w 162"/>
                <a:gd name="T1" fmla="*/ 2147483647 h 50"/>
                <a:gd name="T2" fmla="*/ 0 w 162"/>
                <a:gd name="T3" fmla="*/ 2147483647 h 50"/>
                <a:gd name="T4" fmla="*/ 2147483647 w 162"/>
                <a:gd name="T5" fmla="*/ 2147483647 h 50"/>
                <a:gd name="T6" fmla="*/ 2147483647 w 162"/>
                <a:gd name="T7" fmla="*/ 2147483647 h 50"/>
                <a:gd name="T8" fmla="*/ 2147483647 w 162"/>
                <a:gd name="T9" fmla="*/ 2147483647 h 50"/>
                <a:gd name="T10" fmla="*/ 2147483647 w 162"/>
                <a:gd name="T11" fmla="*/ 0 h 50"/>
                <a:gd name="T12" fmla="*/ 2147483647 w 162"/>
                <a:gd name="T13" fmla="*/ 2147483647 h 50"/>
                <a:gd name="T14" fmla="*/ 2147483647 w 162"/>
                <a:gd name="T15" fmla="*/ 2147483647 h 50"/>
                <a:gd name="T16" fmla="*/ 2147483647 w 162"/>
                <a:gd name="T17" fmla="*/ 2147483647 h 50"/>
                <a:gd name="T18" fmla="*/ 2147483647 w 162"/>
                <a:gd name="T19" fmla="*/ 2147483647 h 50"/>
                <a:gd name="T20" fmla="*/ 2147483647 w 162"/>
                <a:gd name="T21" fmla="*/ 2147483647 h 50"/>
                <a:gd name="T22" fmla="*/ 2147483647 w 162"/>
                <a:gd name="T23" fmla="*/ 2147483647 h 50"/>
                <a:gd name="T24" fmla="*/ 2147483647 w 162"/>
                <a:gd name="T25" fmla="*/ 2147483647 h 50"/>
                <a:gd name="T26" fmla="*/ 2147483647 w 162"/>
                <a:gd name="T27" fmla="*/ 2147483647 h 50"/>
                <a:gd name="T28" fmla="*/ 2147483647 w 162"/>
                <a:gd name="T29" fmla="*/ 2147483647 h 50"/>
                <a:gd name="T30" fmla="*/ 2147483647 w 162"/>
                <a:gd name="T31" fmla="*/ 2147483647 h 50"/>
                <a:gd name="T32" fmla="*/ 2147483647 w 162"/>
                <a:gd name="T33" fmla="*/ 2147483647 h 50"/>
                <a:gd name="T34" fmla="*/ 2147483647 w 162"/>
                <a:gd name="T35" fmla="*/ 2147483647 h 50"/>
                <a:gd name="T36" fmla="*/ 2147483647 w 162"/>
                <a:gd name="T37" fmla="*/ 2147483647 h 50"/>
                <a:gd name="T38" fmla="*/ 2147483647 w 162"/>
                <a:gd name="T39" fmla="*/ 2147483647 h 50"/>
                <a:gd name="T40" fmla="*/ 2147483647 w 162"/>
                <a:gd name="T41" fmla="*/ 2147483647 h 50"/>
                <a:gd name="T42" fmla="*/ 2147483647 w 162"/>
                <a:gd name="T43" fmla="*/ 2147483647 h 50"/>
                <a:gd name="T44" fmla="*/ 2147483647 w 162"/>
                <a:gd name="T45" fmla="*/ 2147483647 h 50"/>
                <a:gd name="T46" fmla="*/ 2147483647 w 162"/>
                <a:gd name="T47" fmla="*/ 2147483647 h 50"/>
                <a:gd name="T48" fmla="*/ 2147483647 w 162"/>
                <a:gd name="T49" fmla="*/ 2147483647 h 50"/>
                <a:gd name="T50" fmla="*/ 2147483647 w 162"/>
                <a:gd name="T51" fmla="*/ 2147483647 h 50"/>
                <a:gd name="T52" fmla="*/ 2147483647 w 162"/>
                <a:gd name="T53" fmla="*/ 2147483647 h 50"/>
                <a:gd name="T54" fmla="*/ 2147483647 w 162"/>
                <a:gd name="T55" fmla="*/ 2147483647 h 50"/>
                <a:gd name="T56" fmla="*/ 2147483647 w 162"/>
                <a:gd name="T57" fmla="*/ 2147483647 h 50"/>
                <a:gd name="T58" fmla="*/ 2147483647 w 162"/>
                <a:gd name="T59" fmla="*/ 2147483647 h 50"/>
                <a:gd name="T60" fmla="*/ 2147483647 w 162"/>
                <a:gd name="T61" fmla="*/ 2147483647 h 50"/>
                <a:gd name="T62" fmla="*/ 2147483647 w 162"/>
                <a:gd name="T63" fmla="*/ 2147483647 h 50"/>
                <a:gd name="T64" fmla="*/ 2147483647 w 162"/>
                <a:gd name="T65" fmla="*/ 2147483647 h 50"/>
                <a:gd name="T66" fmla="*/ 2147483647 w 162"/>
                <a:gd name="T67" fmla="*/ 2147483647 h 5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2"/>
                <a:gd name="T103" fmla="*/ 0 h 50"/>
                <a:gd name="T104" fmla="*/ 162 w 162"/>
                <a:gd name="T105" fmla="*/ 50 h 5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2" h="50">
                  <a:moveTo>
                    <a:pt x="16" y="16"/>
                  </a:moveTo>
                  <a:lnTo>
                    <a:pt x="8" y="16"/>
                  </a:lnTo>
                  <a:lnTo>
                    <a:pt x="4" y="14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2" y="2"/>
                  </a:lnTo>
                  <a:lnTo>
                    <a:pt x="36" y="2"/>
                  </a:lnTo>
                  <a:lnTo>
                    <a:pt x="48" y="4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62" y="16"/>
                  </a:lnTo>
                  <a:lnTo>
                    <a:pt x="70" y="16"/>
                  </a:lnTo>
                  <a:lnTo>
                    <a:pt x="78" y="14"/>
                  </a:lnTo>
                  <a:lnTo>
                    <a:pt x="84" y="12"/>
                  </a:lnTo>
                  <a:lnTo>
                    <a:pt x="88" y="10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4" y="10"/>
                  </a:lnTo>
                  <a:lnTo>
                    <a:pt x="100" y="12"/>
                  </a:lnTo>
                  <a:lnTo>
                    <a:pt x="102" y="16"/>
                  </a:lnTo>
                  <a:lnTo>
                    <a:pt x="106" y="16"/>
                  </a:lnTo>
                  <a:lnTo>
                    <a:pt x="114" y="18"/>
                  </a:lnTo>
                  <a:lnTo>
                    <a:pt x="118" y="20"/>
                  </a:lnTo>
                  <a:lnTo>
                    <a:pt x="118" y="22"/>
                  </a:lnTo>
                  <a:lnTo>
                    <a:pt x="118" y="30"/>
                  </a:lnTo>
                  <a:lnTo>
                    <a:pt x="124" y="32"/>
                  </a:lnTo>
                  <a:lnTo>
                    <a:pt x="132" y="32"/>
                  </a:lnTo>
                  <a:lnTo>
                    <a:pt x="146" y="34"/>
                  </a:lnTo>
                  <a:lnTo>
                    <a:pt x="150" y="36"/>
                  </a:lnTo>
                  <a:lnTo>
                    <a:pt x="162" y="40"/>
                  </a:lnTo>
                  <a:lnTo>
                    <a:pt x="162" y="42"/>
                  </a:lnTo>
                  <a:lnTo>
                    <a:pt x="160" y="46"/>
                  </a:lnTo>
                  <a:lnTo>
                    <a:pt x="156" y="48"/>
                  </a:lnTo>
                  <a:lnTo>
                    <a:pt x="152" y="48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46"/>
                  </a:lnTo>
                  <a:lnTo>
                    <a:pt x="144" y="48"/>
                  </a:lnTo>
                  <a:lnTo>
                    <a:pt x="142" y="50"/>
                  </a:lnTo>
                  <a:lnTo>
                    <a:pt x="136" y="48"/>
                  </a:lnTo>
                  <a:lnTo>
                    <a:pt x="130" y="46"/>
                  </a:lnTo>
                  <a:lnTo>
                    <a:pt x="126" y="44"/>
                  </a:lnTo>
                  <a:lnTo>
                    <a:pt x="118" y="42"/>
                  </a:lnTo>
                  <a:lnTo>
                    <a:pt x="92" y="42"/>
                  </a:lnTo>
                  <a:lnTo>
                    <a:pt x="90" y="40"/>
                  </a:lnTo>
                  <a:lnTo>
                    <a:pt x="84" y="40"/>
                  </a:lnTo>
                  <a:lnTo>
                    <a:pt x="82" y="38"/>
                  </a:lnTo>
                  <a:lnTo>
                    <a:pt x="80" y="36"/>
                  </a:lnTo>
                  <a:lnTo>
                    <a:pt x="74" y="34"/>
                  </a:lnTo>
                  <a:lnTo>
                    <a:pt x="64" y="32"/>
                  </a:lnTo>
                  <a:lnTo>
                    <a:pt x="56" y="32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24" y="26"/>
                  </a:lnTo>
                  <a:lnTo>
                    <a:pt x="20" y="26"/>
                  </a:lnTo>
                  <a:lnTo>
                    <a:pt x="18" y="22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98" name="Freeform 275"/>
            <p:cNvSpPr/>
            <p:nvPr/>
          </p:nvSpPr>
          <p:spPr bwMode="auto">
            <a:xfrm>
              <a:off x="7105476" y="4610119"/>
              <a:ext cx="33440" cy="41151"/>
            </a:xfrm>
            <a:custGeom>
              <a:avLst/>
              <a:gdLst>
                <a:gd name="T0" fmla="*/ 0 w 24"/>
                <a:gd name="T1" fmla="*/ 2147483647 h 26"/>
                <a:gd name="T2" fmla="*/ 2147483647 w 24"/>
                <a:gd name="T3" fmla="*/ 2147483647 h 26"/>
                <a:gd name="T4" fmla="*/ 2147483647 w 24"/>
                <a:gd name="T5" fmla="*/ 2147483647 h 26"/>
                <a:gd name="T6" fmla="*/ 2147483647 w 24"/>
                <a:gd name="T7" fmla="*/ 0 h 26"/>
                <a:gd name="T8" fmla="*/ 2147483647 w 24"/>
                <a:gd name="T9" fmla="*/ 0 h 26"/>
                <a:gd name="T10" fmla="*/ 2147483647 w 24"/>
                <a:gd name="T11" fmla="*/ 2147483647 h 26"/>
                <a:gd name="T12" fmla="*/ 2147483647 w 24"/>
                <a:gd name="T13" fmla="*/ 2147483647 h 26"/>
                <a:gd name="T14" fmla="*/ 2147483647 w 24"/>
                <a:gd name="T15" fmla="*/ 2147483647 h 26"/>
                <a:gd name="T16" fmla="*/ 2147483647 w 24"/>
                <a:gd name="T17" fmla="*/ 2147483647 h 26"/>
                <a:gd name="T18" fmla="*/ 2147483647 w 24"/>
                <a:gd name="T19" fmla="*/ 2147483647 h 26"/>
                <a:gd name="T20" fmla="*/ 2147483647 w 24"/>
                <a:gd name="T21" fmla="*/ 2147483647 h 26"/>
                <a:gd name="T22" fmla="*/ 2147483647 w 24"/>
                <a:gd name="T23" fmla="*/ 2147483647 h 26"/>
                <a:gd name="T24" fmla="*/ 2147483647 w 24"/>
                <a:gd name="T25" fmla="*/ 2147483647 h 26"/>
                <a:gd name="T26" fmla="*/ 2147483647 w 24"/>
                <a:gd name="T27" fmla="*/ 2147483647 h 26"/>
                <a:gd name="T28" fmla="*/ 2147483647 w 24"/>
                <a:gd name="T29" fmla="*/ 2147483647 h 26"/>
                <a:gd name="T30" fmla="*/ 2147483647 w 24"/>
                <a:gd name="T31" fmla="*/ 2147483647 h 26"/>
                <a:gd name="T32" fmla="*/ 2147483647 w 24"/>
                <a:gd name="T33" fmla="*/ 2147483647 h 26"/>
                <a:gd name="T34" fmla="*/ 2147483647 w 24"/>
                <a:gd name="T35" fmla="*/ 2147483647 h 26"/>
                <a:gd name="T36" fmla="*/ 0 w 24"/>
                <a:gd name="T37" fmla="*/ 2147483647 h 2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6"/>
                <a:gd name="T59" fmla="*/ 24 w 24"/>
                <a:gd name="T60" fmla="*/ 26 h 2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6">
                  <a:moveTo>
                    <a:pt x="0" y="6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24" y="24"/>
                  </a:lnTo>
                  <a:lnTo>
                    <a:pt x="22" y="26"/>
                  </a:lnTo>
                  <a:lnTo>
                    <a:pt x="14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99" name="Freeform 276"/>
            <p:cNvSpPr/>
            <p:nvPr/>
          </p:nvSpPr>
          <p:spPr bwMode="auto">
            <a:xfrm>
              <a:off x="7159672" y="4639322"/>
              <a:ext cx="17296" cy="15929"/>
            </a:xfrm>
            <a:custGeom>
              <a:avLst/>
              <a:gdLst>
                <a:gd name="T0" fmla="*/ 2147483647 w 12"/>
                <a:gd name="T1" fmla="*/ 2147483647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2147483647 w 12"/>
                <a:gd name="T9" fmla="*/ 2147483647 h 10"/>
                <a:gd name="T10" fmla="*/ 0 w 12"/>
                <a:gd name="T11" fmla="*/ 2147483647 h 10"/>
                <a:gd name="T12" fmla="*/ 2147483647 w 12"/>
                <a:gd name="T13" fmla="*/ 2147483647 h 10"/>
                <a:gd name="T14" fmla="*/ 2147483647 w 12"/>
                <a:gd name="T15" fmla="*/ 0 h 10"/>
                <a:gd name="T16" fmla="*/ 2147483647 w 12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0"/>
                <a:gd name="T29" fmla="*/ 12 w 12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0">
                  <a:moveTo>
                    <a:pt x="12" y="2"/>
                  </a:moveTo>
                  <a:lnTo>
                    <a:pt x="10" y="6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00" name="Freeform 277"/>
            <p:cNvSpPr/>
            <p:nvPr/>
          </p:nvSpPr>
          <p:spPr bwMode="auto">
            <a:xfrm>
              <a:off x="6948653" y="4592862"/>
              <a:ext cx="13837" cy="17257"/>
            </a:xfrm>
            <a:custGeom>
              <a:avLst/>
              <a:gdLst>
                <a:gd name="T0" fmla="*/ 2147483647 w 10"/>
                <a:gd name="T1" fmla="*/ 0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2147483647 w 10"/>
                <a:gd name="T9" fmla="*/ 2147483647 h 12"/>
                <a:gd name="T10" fmla="*/ 2147483647 w 10"/>
                <a:gd name="T11" fmla="*/ 2147483647 h 12"/>
                <a:gd name="T12" fmla="*/ 2147483647 w 10"/>
                <a:gd name="T13" fmla="*/ 2147483647 h 12"/>
                <a:gd name="T14" fmla="*/ 0 w 10"/>
                <a:gd name="T15" fmla="*/ 2147483647 h 12"/>
                <a:gd name="T16" fmla="*/ 2147483647 w 10"/>
                <a:gd name="T17" fmla="*/ 0 h 12"/>
                <a:gd name="T18" fmla="*/ 2147483647 w 10"/>
                <a:gd name="T19" fmla="*/ 0 h 12"/>
                <a:gd name="T20" fmla="*/ 2147483647 w 10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"/>
                <a:gd name="T34" fmla="*/ 0 h 12"/>
                <a:gd name="T35" fmla="*/ 10 w 10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" h="12">
                  <a:moveTo>
                    <a:pt x="6" y="0"/>
                  </a:moveTo>
                  <a:lnTo>
                    <a:pt x="6" y="6"/>
                  </a:lnTo>
                  <a:lnTo>
                    <a:pt x="10" y="8"/>
                  </a:lnTo>
                  <a:lnTo>
                    <a:pt x="10" y="12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01" name="Freeform 278"/>
            <p:cNvSpPr/>
            <p:nvPr/>
          </p:nvSpPr>
          <p:spPr bwMode="auto">
            <a:xfrm>
              <a:off x="6917519" y="4522508"/>
              <a:ext cx="17296" cy="22567"/>
            </a:xfrm>
            <a:custGeom>
              <a:avLst/>
              <a:gdLst>
                <a:gd name="T0" fmla="*/ 2147483647 w 12"/>
                <a:gd name="T1" fmla="*/ 2147483647 h 14"/>
                <a:gd name="T2" fmla="*/ 2147483647 w 12"/>
                <a:gd name="T3" fmla="*/ 2147483647 h 14"/>
                <a:gd name="T4" fmla="*/ 2147483647 w 12"/>
                <a:gd name="T5" fmla="*/ 2147483647 h 14"/>
                <a:gd name="T6" fmla="*/ 2147483647 w 12"/>
                <a:gd name="T7" fmla="*/ 2147483647 h 14"/>
                <a:gd name="T8" fmla="*/ 0 w 12"/>
                <a:gd name="T9" fmla="*/ 2147483647 h 14"/>
                <a:gd name="T10" fmla="*/ 0 w 12"/>
                <a:gd name="T11" fmla="*/ 2147483647 h 14"/>
                <a:gd name="T12" fmla="*/ 0 w 12"/>
                <a:gd name="T13" fmla="*/ 0 h 14"/>
                <a:gd name="T14" fmla="*/ 2147483647 w 12"/>
                <a:gd name="T15" fmla="*/ 2147483647 h 14"/>
                <a:gd name="T16" fmla="*/ 2147483647 w 12"/>
                <a:gd name="T17" fmla="*/ 2147483647 h 14"/>
                <a:gd name="T18" fmla="*/ 2147483647 w 12"/>
                <a:gd name="T19" fmla="*/ 2147483647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4"/>
                <a:gd name="T32" fmla="*/ 12 w 12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4">
                  <a:moveTo>
                    <a:pt x="12" y="8"/>
                  </a:moveTo>
                  <a:lnTo>
                    <a:pt x="10" y="12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02" name="Freeform 279"/>
            <p:cNvSpPr/>
            <p:nvPr/>
          </p:nvSpPr>
          <p:spPr bwMode="auto">
            <a:xfrm>
              <a:off x="7673959" y="4888882"/>
              <a:ext cx="29981" cy="15929"/>
            </a:xfrm>
            <a:custGeom>
              <a:avLst/>
              <a:gdLst>
                <a:gd name="T0" fmla="*/ 0 w 20"/>
                <a:gd name="T1" fmla="*/ 0 h 10"/>
                <a:gd name="T2" fmla="*/ 0 w 20"/>
                <a:gd name="T3" fmla="*/ 2147483647 h 10"/>
                <a:gd name="T4" fmla="*/ 2147483647 w 20"/>
                <a:gd name="T5" fmla="*/ 2147483647 h 10"/>
                <a:gd name="T6" fmla="*/ 2147483647 w 20"/>
                <a:gd name="T7" fmla="*/ 2147483647 h 10"/>
                <a:gd name="T8" fmla="*/ 2147483647 w 20"/>
                <a:gd name="T9" fmla="*/ 2147483647 h 10"/>
                <a:gd name="T10" fmla="*/ 2147483647 w 20"/>
                <a:gd name="T11" fmla="*/ 2147483647 h 10"/>
                <a:gd name="T12" fmla="*/ 2147483647 w 20"/>
                <a:gd name="T13" fmla="*/ 2147483647 h 10"/>
                <a:gd name="T14" fmla="*/ 2147483647 w 20"/>
                <a:gd name="T15" fmla="*/ 0 h 10"/>
                <a:gd name="T16" fmla="*/ 2147483647 w 20"/>
                <a:gd name="T17" fmla="*/ 0 h 10"/>
                <a:gd name="T18" fmla="*/ 0 w 20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0"/>
                <a:gd name="T32" fmla="*/ 20 w 20"/>
                <a:gd name="T33" fmla="*/ 10 h 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0">
                  <a:moveTo>
                    <a:pt x="0" y="0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10" y="10"/>
                  </a:lnTo>
                  <a:lnTo>
                    <a:pt x="14" y="10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03" name="Freeform 280"/>
            <p:cNvSpPr/>
            <p:nvPr/>
          </p:nvSpPr>
          <p:spPr bwMode="auto">
            <a:xfrm>
              <a:off x="7730461" y="5734463"/>
              <a:ext cx="95708" cy="92921"/>
            </a:xfrm>
            <a:custGeom>
              <a:avLst/>
              <a:gdLst>
                <a:gd name="T0" fmla="*/ 2147483647 w 66"/>
                <a:gd name="T1" fmla="*/ 2147483647 h 58"/>
                <a:gd name="T2" fmla="*/ 2147483647 w 66"/>
                <a:gd name="T3" fmla="*/ 2147483647 h 58"/>
                <a:gd name="T4" fmla="*/ 2147483647 w 66"/>
                <a:gd name="T5" fmla="*/ 2147483647 h 58"/>
                <a:gd name="T6" fmla="*/ 2147483647 w 66"/>
                <a:gd name="T7" fmla="*/ 2147483647 h 58"/>
                <a:gd name="T8" fmla="*/ 2147483647 w 66"/>
                <a:gd name="T9" fmla="*/ 2147483647 h 58"/>
                <a:gd name="T10" fmla="*/ 2147483647 w 66"/>
                <a:gd name="T11" fmla="*/ 2147483647 h 58"/>
                <a:gd name="T12" fmla="*/ 2147483647 w 66"/>
                <a:gd name="T13" fmla="*/ 2147483647 h 58"/>
                <a:gd name="T14" fmla="*/ 2147483647 w 66"/>
                <a:gd name="T15" fmla="*/ 2147483647 h 58"/>
                <a:gd name="T16" fmla="*/ 2147483647 w 66"/>
                <a:gd name="T17" fmla="*/ 2147483647 h 58"/>
                <a:gd name="T18" fmla="*/ 2147483647 w 66"/>
                <a:gd name="T19" fmla="*/ 2147483647 h 58"/>
                <a:gd name="T20" fmla="*/ 2147483647 w 66"/>
                <a:gd name="T21" fmla="*/ 2147483647 h 58"/>
                <a:gd name="T22" fmla="*/ 2147483647 w 66"/>
                <a:gd name="T23" fmla="*/ 2147483647 h 58"/>
                <a:gd name="T24" fmla="*/ 2147483647 w 66"/>
                <a:gd name="T25" fmla="*/ 2147483647 h 58"/>
                <a:gd name="T26" fmla="*/ 2147483647 w 66"/>
                <a:gd name="T27" fmla="*/ 2147483647 h 58"/>
                <a:gd name="T28" fmla="*/ 2147483647 w 66"/>
                <a:gd name="T29" fmla="*/ 2147483647 h 58"/>
                <a:gd name="T30" fmla="*/ 2147483647 w 66"/>
                <a:gd name="T31" fmla="*/ 2147483647 h 58"/>
                <a:gd name="T32" fmla="*/ 2147483647 w 66"/>
                <a:gd name="T33" fmla="*/ 2147483647 h 58"/>
                <a:gd name="T34" fmla="*/ 2147483647 w 66"/>
                <a:gd name="T35" fmla="*/ 2147483647 h 58"/>
                <a:gd name="T36" fmla="*/ 2147483647 w 66"/>
                <a:gd name="T37" fmla="*/ 2147483647 h 58"/>
                <a:gd name="T38" fmla="*/ 2147483647 w 66"/>
                <a:gd name="T39" fmla="*/ 2147483647 h 58"/>
                <a:gd name="T40" fmla="*/ 2147483647 w 66"/>
                <a:gd name="T41" fmla="*/ 2147483647 h 58"/>
                <a:gd name="T42" fmla="*/ 2147483647 w 66"/>
                <a:gd name="T43" fmla="*/ 2147483647 h 58"/>
                <a:gd name="T44" fmla="*/ 2147483647 w 66"/>
                <a:gd name="T45" fmla="*/ 2147483647 h 58"/>
                <a:gd name="T46" fmla="*/ 2147483647 w 66"/>
                <a:gd name="T47" fmla="*/ 2147483647 h 58"/>
                <a:gd name="T48" fmla="*/ 2147483647 w 66"/>
                <a:gd name="T49" fmla="*/ 2147483647 h 58"/>
                <a:gd name="T50" fmla="*/ 0 w 66"/>
                <a:gd name="T51" fmla="*/ 2147483647 h 58"/>
                <a:gd name="T52" fmla="*/ 0 w 66"/>
                <a:gd name="T53" fmla="*/ 2147483647 h 58"/>
                <a:gd name="T54" fmla="*/ 0 w 66"/>
                <a:gd name="T55" fmla="*/ 2147483647 h 58"/>
                <a:gd name="T56" fmla="*/ 0 w 66"/>
                <a:gd name="T57" fmla="*/ 2147483647 h 58"/>
                <a:gd name="T58" fmla="*/ 2147483647 w 66"/>
                <a:gd name="T59" fmla="*/ 2147483647 h 58"/>
                <a:gd name="T60" fmla="*/ 2147483647 w 66"/>
                <a:gd name="T61" fmla="*/ 2147483647 h 58"/>
                <a:gd name="T62" fmla="*/ 2147483647 w 66"/>
                <a:gd name="T63" fmla="*/ 2147483647 h 58"/>
                <a:gd name="T64" fmla="*/ 2147483647 w 66"/>
                <a:gd name="T65" fmla="*/ 2147483647 h 58"/>
                <a:gd name="T66" fmla="*/ 2147483647 w 66"/>
                <a:gd name="T67" fmla="*/ 2147483647 h 58"/>
                <a:gd name="T68" fmla="*/ 2147483647 w 66"/>
                <a:gd name="T69" fmla="*/ 2147483647 h 58"/>
                <a:gd name="T70" fmla="*/ 2147483647 w 66"/>
                <a:gd name="T71" fmla="*/ 2147483647 h 58"/>
                <a:gd name="T72" fmla="*/ 2147483647 w 66"/>
                <a:gd name="T73" fmla="*/ 0 h 58"/>
                <a:gd name="T74" fmla="*/ 2147483647 w 66"/>
                <a:gd name="T75" fmla="*/ 2147483647 h 58"/>
                <a:gd name="T76" fmla="*/ 2147483647 w 66"/>
                <a:gd name="T77" fmla="*/ 2147483647 h 5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58"/>
                <a:gd name="T119" fmla="*/ 66 w 66"/>
                <a:gd name="T120" fmla="*/ 58 h 5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58">
                  <a:moveTo>
                    <a:pt x="18" y="2"/>
                  </a:moveTo>
                  <a:lnTo>
                    <a:pt x="24" y="8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8" y="6"/>
                  </a:lnTo>
                  <a:lnTo>
                    <a:pt x="66" y="6"/>
                  </a:lnTo>
                  <a:lnTo>
                    <a:pt x="66" y="8"/>
                  </a:lnTo>
                  <a:lnTo>
                    <a:pt x="64" y="12"/>
                  </a:lnTo>
                  <a:lnTo>
                    <a:pt x="60" y="16"/>
                  </a:lnTo>
                  <a:lnTo>
                    <a:pt x="56" y="24"/>
                  </a:lnTo>
                  <a:lnTo>
                    <a:pt x="54" y="32"/>
                  </a:lnTo>
                  <a:lnTo>
                    <a:pt x="50" y="34"/>
                  </a:lnTo>
                  <a:lnTo>
                    <a:pt x="46" y="36"/>
                  </a:lnTo>
                  <a:lnTo>
                    <a:pt x="42" y="42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32" y="52"/>
                  </a:lnTo>
                  <a:lnTo>
                    <a:pt x="30" y="50"/>
                  </a:lnTo>
                  <a:lnTo>
                    <a:pt x="28" y="46"/>
                  </a:lnTo>
                  <a:lnTo>
                    <a:pt x="18" y="54"/>
                  </a:lnTo>
                  <a:lnTo>
                    <a:pt x="16" y="56"/>
                  </a:lnTo>
                  <a:lnTo>
                    <a:pt x="10" y="58"/>
                  </a:lnTo>
                  <a:lnTo>
                    <a:pt x="4" y="56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8" y="28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04" name="Freeform 281"/>
            <p:cNvSpPr/>
            <p:nvPr/>
          </p:nvSpPr>
          <p:spPr bwMode="auto">
            <a:xfrm>
              <a:off x="8116753" y="5739773"/>
              <a:ext cx="267521" cy="179205"/>
            </a:xfrm>
            <a:custGeom>
              <a:avLst/>
              <a:gdLst>
                <a:gd name="T0" fmla="*/ 2147483647 w 184"/>
                <a:gd name="T1" fmla="*/ 2147483647 h 114"/>
                <a:gd name="T2" fmla="*/ 2147483647 w 184"/>
                <a:gd name="T3" fmla="*/ 2147483647 h 114"/>
                <a:gd name="T4" fmla="*/ 2147483647 w 184"/>
                <a:gd name="T5" fmla="*/ 2147483647 h 114"/>
                <a:gd name="T6" fmla="*/ 2147483647 w 184"/>
                <a:gd name="T7" fmla="*/ 2147483647 h 114"/>
                <a:gd name="T8" fmla="*/ 2147483647 w 184"/>
                <a:gd name="T9" fmla="*/ 2147483647 h 114"/>
                <a:gd name="T10" fmla="*/ 2147483647 w 184"/>
                <a:gd name="T11" fmla="*/ 2147483647 h 114"/>
                <a:gd name="T12" fmla="*/ 2147483647 w 184"/>
                <a:gd name="T13" fmla="*/ 2147483647 h 114"/>
                <a:gd name="T14" fmla="*/ 2147483647 w 184"/>
                <a:gd name="T15" fmla="*/ 0 h 114"/>
                <a:gd name="T16" fmla="*/ 2147483647 w 184"/>
                <a:gd name="T17" fmla="*/ 2147483647 h 114"/>
                <a:gd name="T18" fmla="*/ 2147483647 w 184"/>
                <a:gd name="T19" fmla="*/ 2147483647 h 114"/>
                <a:gd name="T20" fmla="*/ 2147483647 w 184"/>
                <a:gd name="T21" fmla="*/ 2147483647 h 114"/>
                <a:gd name="T22" fmla="*/ 2147483647 w 184"/>
                <a:gd name="T23" fmla="*/ 2147483647 h 114"/>
                <a:gd name="T24" fmla="*/ 2147483647 w 184"/>
                <a:gd name="T25" fmla="*/ 2147483647 h 114"/>
                <a:gd name="T26" fmla="*/ 2147483647 w 184"/>
                <a:gd name="T27" fmla="*/ 2147483647 h 114"/>
                <a:gd name="T28" fmla="*/ 2147483647 w 184"/>
                <a:gd name="T29" fmla="*/ 2147483647 h 114"/>
                <a:gd name="T30" fmla="*/ 2147483647 w 184"/>
                <a:gd name="T31" fmla="*/ 2147483647 h 114"/>
                <a:gd name="T32" fmla="*/ 2147483647 w 184"/>
                <a:gd name="T33" fmla="*/ 2147483647 h 114"/>
                <a:gd name="T34" fmla="*/ 2147483647 w 184"/>
                <a:gd name="T35" fmla="*/ 2147483647 h 114"/>
                <a:gd name="T36" fmla="*/ 2147483647 w 184"/>
                <a:gd name="T37" fmla="*/ 2147483647 h 114"/>
                <a:gd name="T38" fmla="*/ 2147483647 w 184"/>
                <a:gd name="T39" fmla="*/ 2147483647 h 114"/>
                <a:gd name="T40" fmla="*/ 2147483647 w 184"/>
                <a:gd name="T41" fmla="*/ 2147483647 h 114"/>
                <a:gd name="T42" fmla="*/ 2147483647 w 184"/>
                <a:gd name="T43" fmla="*/ 2147483647 h 114"/>
                <a:gd name="T44" fmla="*/ 2147483647 w 184"/>
                <a:gd name="T45" fmla="*/ 2147483647 h 114"/>
                <a:gd name="T46" fmla="*/ 2147483647 w 184"/>
                <a:gd name="T47" fmla="*/ 2147483647 h 114"/>
                <a:gd name="T48" fmla="*/ 2147483647 w 184"/>
                <a:gd name="T49" fmla="*/ 2147483647 h 114"/>
                <a:gd name="T50" fmla="*/ 2147483647 w 184"/>
                <a:gd name="T51" fmla="*/ 2147483647 h 114"/>
                <a:gd name="T52" fmla="*/ 2147483647 w 184"/>
                <a:gd name="T53" fmla="*/ 2147483647 h 114"/>
                <a:gd name="T54" fmla="*/ 2147483647 w 184"/>
                <a:gd name="T55" fmla="*/ 2147483647 h 114"/>
                <a:gd name="T56" fmla="*/ 2147483647 w 184"/>
                <a:gd name="T57" fmla="*/ 2147483647 h 114"/>
                <a:gd name="T58" fmla="*/ 2147483647 w 184"/>
                <a:gd name="T59" fmla="*/ 2147483647 h 114"/>
                <a:gd name="T60" fmla="*/ 2147483647 w 184"/>
                <a:gd name="T61" fmla="*/ 2147483647 h 114"/>
                <a:gd name="T62" fmla="*/ 2147483647 w 184"/>
                <a:gd name="T63" fmla="*/ 2147483647 h 114"/>
                <a:gd name="T64" fmla="*/ 2147483647 w 184"/>
                <a:gd name="T65" fmla="*/ 2147483647 h 114"/>
                <a:gd name="T66" fmla="*/ 2147483647 w 184"/>
                <a:gd name="T67" fmla="*/ 2147483647 h 114"/>
                <a:gd name="T68" fmla="*/ 2147483647 w 184"/>
                <a:gd name="T69" fmla="*/ 2147483647 h 114"/>
                <a:gd name="T70" fmla="*/ 2147483647 w 184"/>
                <a:gd name="T71" fmla="*/ 2147483647 h 114"/>
                <a:gd name="T72" fmla="*/ 2147483647 w 184"/>
                <a:gd name="T73" fmla="*/ 2147483647 h 114"/>
                <a:gd name="T74" fmla="*/ 2147483647 w 184"/>
                <a:gd name="T75" fmla="*/ 2147483647 h 114"/>
                <a:gd name="T76" fmla="*/ 2147483647 w 184"/>
                <a:gd name="T77" fmla="*/ 2147483647 h 114"/>
                <a:gd name="T78" fmla="*/ 2147483647 w 184"/>
                <a:gd name="T79" fmla="*/ 2147483647 h 114"/>
                <a:gd name="T80" fmla="*/ 2147483647 w 184"/>
                <a:gd name="T81" fmla="*/ 2147483647 h 114"/>
                <a:gd name="T82" fmla="*/ 2147483647 w 184"/>
                <a:gd name="T83" fmla="*/ 2147483647 h 114"/>
                <a:gd name="T84" fmla="*/ 0 w 184"/>
                <a:gd name="T85" fmla="*/ 2147483647 h 114"/>
                <a:gd name="T86" fmla="*/ 0 w 184"/>
                <a:gd name="T87" fmla="*/ 2147483647 h 114"/>
                <a:gd name="T88" fmla="*/ 2147483647 w 184"/>
                <a:gd name="T89" fmla="*/ 2147483647 h 114"/>
                <a:gd name="T90" fmla="*/ 2147483647 w 184"/>
                <a:gd name="T91" fmla="*/ 2147483647 h 114"/>
                <a:gd name="T92" fmla="*/ 2147483647 w 184"/>
                <a:gd name="T93" fmla="*/ 2147483647 h 114"/>
                <a:gd name="T94" fmla="*/ 2147483647 w 184"/>
                <a:gd name="T95" fmla="*/ 2147483647 h 114"/>
                <a:gd name="T96" fmla="*/ 2147483647 w 184"/>
                <a:gd name="T97" fmla="*/ 2147483647 h 114"/>
                <a:gd name="T98" fmla="*/ 2147483647 w 184"/>
                <a:gd name="T99" fmla="*/ 2147483647 h 114"/>
                <a:gd name="T100" fmla="*/ 2147483647 w 184"/>
                <a:gd name="T101" fmla="*/ 2147483647 h 114"/>
                <a:gd name="T102" fmla="*/ 2147483647 w 184"/>
                <a:gd name="T103" fmla="*/ 2147483647 h 114"/>
                <a:gd name="T104" fmla="*/ 2147483647 w 184"/>
                <a:gd name="T105" fmla="*/ 2147483647 h 114"/>
                <a:gd name="T106" fmla="*/ 2147483647 w 184"/>
                <a:gd name="T107" fmla="*/ 2147483647 h 11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84"/>
                <a:gd name="T163" fmla="*/ 0 h 114"/>
                <a:gd name="T164" fmla="*/ 184 w 184"/>
                <a:gd name="T165" fmla="*/ 114 h 11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84" h="114">
                  <a:moveTo>
                    <a:pt x="110" y="42"/>
                  </a:moveTo>
                  <a:lnTo>
                    <a:pt x="120" y="32"/>
                  </a:lnTo>
                  <a:lnTo>
                    <a:pt x="132" y="24"/>
                  </a:lnTo>
                  <a:lnTo>
                    <a:pt x="138" y="22"/>
                  </a:lnTo>
                  <a:lnTo>
                    <a:pt x="144" y="18"/>
                  </a:lnTo>
                  <a:lnTo>
                    <a:pt x="154" y="6"/>
                  </a:lnTo>
                  <a:lnTo>
                    <a:pt x="162" y="2"/>
                  </a:lnTo>
                  <a:lnTo>
                    <a:pt x="166" y="0"/>
                  </a:lnTo>
                  <a:lnTo>
                    <a:pt x="172" y="2"/>
                  </a:lnTo>
                  <a:lnTo>
                    <a:pt x="168" y="6"/>
                  </a:lnTo>
                  <a:lnTo>
                    <a:pt x="166" y="14"/>
                  </a:lnTo>
                  <a:lnTo>
                    <a:pt x="172" y="12"/>
                  </a:lnTo>
                  <a:lnTo>
                    <a:pt x="176" y="10"/>
                  </a:lnTo>
                  <a:lnTo>
                    <a:pt x="184" y="6"/>
                  </a:lnTo>
                  <a:lnTo>
                    <a:pt x="184" y="16"/>
                  </a:lnTo>
                  <a:lnTo>
                    <a:pt x="178" y="18"/>
                  </a:lnTo>
                  <a:lnTo>
                    <a:pt x="176" y="22"/>
                  </a:lnTo>
                  <a:lnTo>
                    <a:pt x="172" y="28"/>
                  </a:lnTo>
                  <a:lnTo>
                    <a:pt x="168" y="32"/>
                  </a:lnTo>
                  <a:lnTo>
                    <a:pt x="164" y="34"/>
                  </a:lnTo>
                  <a:lnTo>
                    <a:pt x="158" y="36"/>
                  </a:lnTo>
                  <a:lnTo>
                    <a:pt x="140" y="46"/>
                  </a:lnTo>
                  <a:lnTo>
                    <a:pt x="132" y="52"/>
                  </a:lnTo>
                  <a:lnTo>
                    <a:pt x="130" y="54"/>
                  </a:lnTo>
                  <a:lnTo>
                    <a:pt x="128" y="56"/>
                  </a:lnTo>
                  <a:lnTo>
                    <a:pt x="128" y="60"/>
                  </a:lnTo>
                  <a:lnTo>
                    <a:pt x="122" y="64"/>
                  </a:lnTo>
                  <a:lnTo>
                    <a:pt x="114" y="64"/>
                  </a:lnTo>
                  <a:lnTo>
                    <a:pt x="102" y="66"/>
                  </a:lnTo>
                  <a:lnTo>
                    <a:pt x="94" y="70"/>
                  </a:lnTo>
                  <a:lnTo>
                    <a:pt x="86" y="78"/>
                  </a:lnTo>
                  <a:lnTo>
                    <a:pt x="74" y="90"/>
                  </a:lnTo>
                  <a:lnTo>
                    <a:pt x="70" y="94"/>
                  </a:lnTo>
                  <a:lnTo>
                    <a:pt x="66" y="98"/>
                  </a:lnTo>
                  <a:lnTo>
                    <a:pt x="54" y="100"/>
                  </a:lnTo>
                  <a:lnTo>
                    <a:pt x="50" y="104"/>
                  </a:lnTo>
                  <a:lnTo>
                    <a:pt x="42" y="110"/>
                  </a:lnTo>
                  <a:lnTo>
                    <a:pt x="36" y="112"/>
                  </a:lnTo>
                  <a:lnTo>
                    <a:pt x="28" y="114"/>
                  </a:lnTo>
                  <a:lnTo>
                    <a:pt x="20" y="112"/>
                  </a:lnTo>
                  <a:lnTo>
                    <a:pt x="10" y="108"/>
                  </a:lnTo>
                  <a:lnTo>
                    <a:pt x="2" y="102"/>
                  </a:lnTo>
                  <a:lnTo>
                    <a:pt x="0" y="100"/>
                  </a:lnTo>
                  <a:lnTo>
                    <a:pt x="0" y="96"/>
                  </a:lnTo>
                  <a:lnTo>
                    <a:pt x="8" y="90"/>
                  </a:lnTo>
                  <a:lnTo>
                    <a:pt x="20" y="84"/>
                  </a:lnTo>
                  <a:lnTo>
                    <a:pt x="30" y="78"/>
                  </a:lnTo>
                  <a:lnTo>
                    <a:pt x="40" y="72"/>
                  </a:lnTo>
                  <a:lnTo>
                    <a:pt x="62" y="60"/>
                  </a:lnTo>
                  <a:lnTo>
                    <a:pt x="68" y="58"/>
                  </a:lnTo>
                  <a:lnTo>
                    <a:pt x="72" y="58"/>
                  </a:lnTo>
                  <a:lnTo>
                    <a:pt x="82" y="58"/>
                  </a:lnTo>
                  <a:lnTo>
                    <a:pt x="96" y="52"/>
                  </a:lnTo>
                  <a:lnTo>
                    <a:pt x="110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05" name="Freeform 282"/>
            <p:cNvSpPr/>
            <p:nvPr/>
          </p:nvSpPr>
          <p:spPr bwMode="auto">
            <a:xfrm>
              <a:off x="8391193" y="5565877"/>
              <a:ext cx="153364" cy="208409"/>
            </a:xfrm>
            <a:custGeom>
              <a:avLst/>
              <a:gdLst>
                <a:gd name="T0" fmla="*/ 2147483647 w 106"/>
                <a:gd name="T1" fmla="*/ 2147483647 h 132"/>
                <a:gd name="T2" fmla="*/ 0 w 106"/>
                <a:gd name="T3" fmla="*/ 2147483647 h 132"/>
                <a:gd name="T4" fmla="*/ 2147483647 w 106"/>
                <a:gd name="T5" fmla="*/ 2147483647 h 132"/>
                <a:gd name="T6" fmla="*/ 2147483647 w 106"/>
                <a:gd name="T7" fmla="*/ 2147483647 h 132"/>
                <a:gd name="T8" fmla="*/ 2147483647 w 106"/>
                <a:gd name="T9" fmla="*/ 2147483647 h 132"/>
                <a:gd name="T10" fmla="*/ 2147483647 w 106"/>
                <a:gd name="T11" fmla="*/ 2147483647 h 132"/>
                <a:gd name="T12" fmla="*/ 2147483647 w 106"/>
                <a:gd name="T13" fmla="*/ 2147483647 h 132"/>
                <a:gd name="T14" fmla="*/ 2147483647 w 106"/>
                <a:gd name="T15" fmla="*/ 2147483647 h 132"/>
                <a:gd name="T16" fmla="*/ 2147483647 w 106"/>
                <a:gd name="T17" fmla="*/ 2147483647 h 132"/>
                <a:gd name="T18" fmla="*/ 2147483647 w 106"/>
                <a:gd name="T19" fmla="*/ 2147483647 h 132"/>
                <a:gd name="T20" fmla="*/ 2147483647 w 106"/>
                <a:gd name="T21" fmla="*/ 2147483647 h 132"/>
                <a:gd name="T22" fmla="*/ 2147483647 w 106"/>
                <a:gd name="T23" fmla="*/ 2147483647 h 132"/>
                <a:gd name="T24" fmla="*/ 2147483647 w 106"/>
                <a:gd name="T25" fmla="*/ 2147483647 h 132"/>
                <a:gd name="T26" fmla="*/ 2147483647 w 106"/>
                <a:gd name="T27" fmla="*/ 2147483647 h 132"/>
                <a:gd name="T28" fmla="*/ 2147483647 w 106"/>
                <a:gd name="T29" fmla="*/ 2147483647 h 132"/>
                <a:gd name="T30" fmla="*/ 2147483647 w 106"/>
                <a:gd name="T31" fmla="*/ 2147483647 h 132"/>
                <a:gd name="T32" fmla="*/ 2147483647 w 106"/>
                <a:gd name="T33" fmla="*/ 2147483647 h 132"/>
                <a:gd name="T34" fmla="*/ 2147483647 w 106"/>
                <a:gd name="T35" fmla="*/ 0 h 132"/>
                <a:gd name="T36" fmla="*/ 2147483647 w 106"/>
                <a:gd name="T37" fmla="*/ 2147483647 h 132"/>
                <a:gd name="T38" fmla="*/ 2147483647 w 106"/>
                <a:gd name="T39" fmla="*/ 2147483647 h 132"/>
                <a:gd name="T40" fmla="*/ 2147483647 w 106"/>
                <a:gd name="T41" fmla="*/ 2147483647 h 132"/>
                <a:gd name="T42" fmla="*/ 2147483647 w 106"/>
                <a:gd name="T43" fmla="*/ 2147483647 h 132"/>
                <a:gd name="T44" fmla="*/ 2147483647 w 106"/>
                <a:gd name="T45" fmla="*/ 2147483647 h 132"/>
                <a:gd name="T46" fmla="*/ 2147483647 w 106"/>
                <a:gd name="T47" fmla="*/ 2147483647 h 132"/>
                <a:gd name="T48" fmla="*/ 2147483647 w 106"/>
                <a:gd name="T49" fmla="*/ 2147483647 h 132"/>
                <a:gd name="T50" fmla="*/ 2147483647 w 106"/>
                <a:gd name="T51" fmla="*/ 2147483647 h 132"/>
                <a:gd name="T52" fmla="*/ 2147483647 w 106"/>
                <a:gd name="T53" fmla="*/ 2147483647 h 132"/>
                <a:gd name="T54" fmla="*/ 2147483647 w 106"/>
                <a:gd name="T55" fmla="*/ 2147483647 h 132"/>
                <a:gd name="T56" fmla="*/ 2147483647 w 106"/>
                <a:gd name="T57" fmla="*/ 2147483647 h 132"/>
                <a:gd name="T58" fmla="*/ 2147483647 w 106"/>
                <a:gd name="T59" fmla="*/ 2147483647 h 132"/>
                <a:gd name="T60" fmla="*/ 2147483647 w 106"/>
                <a:gd name="T61" fmla="*/ 2147483647 h 132"/>
                <a:gd name="T62" fmla="*/ 2147483647 w 106"/>
                <a:gd name="T63" fmla="*/ 2147483647 h 132"/>
                <a:gd name="T64" fmla="*/ 2147483647 w 106"/>
                <a:gd name="T65" fmla="*/ 2147483647 h 132"/>
                <a:gd name="T66" fmla="*/ 2147483647 w 106"/>
                <a:gd name="T67" fmla="*/ 2147483647 h 132"/>
                <a:gd name="T68" fmla="*/ 2147483647 w 106"/>
                <a:gd name="T69" fmla="*/ 2147483647 h 132"/>
                <a:gd name="T70" fmla="*/ 2147483647 w 106"/>
                <a:gd name="T71" fmla="*/ 2147483647 h 132"/>
                <a:gd name="T72" fmla="*/ 2147483647 w 106"/>
                <a:gd name="T73" fmla="*/ 2147483647 h 132"/>
                <a:gd name="T74" fmla="*/ 2147483647 w 106"/>
                <a:gd name="T75" fmla="*/ 2147483647 h 132"/>
                <a:gd name="T76" fmla="*/ 2147483647 w 106"/>
                <a:gd name="T77" fmla="*/ 2147483647 h 132"/>
                <a:gd name="T78" fmla="*/ 2147483647 w 106"/>
                <a:gd name="T79" fmla="*/ 2147483647 h 132"/>
                <a:gd name="T80" fmla="*/ 2147483647 w 106"/>
                <a:gd name="T81" fmla="*/ 2147483647 h 13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6"/>
                <a:gd name="T124" fmla="*/ 0 h 132"/>
                <a:gd name="T125" fmla="*/ 106 w 106"/>
                <a:gd name="T126" fmla="*/ 132 h 13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6" h="132">
                  <a:moveTo>
                    <a:pt x="6" y="132"/>
                  </a:moveTo>
                  <a:lnTo>
                    <a:pt x="2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2" y="120"/>
                  </a:lnTo>
                  <a:lnTo>
                    <a:pt x="6" y="120"/>
                  </a:lnTo>
                  <a:lnTo>
                    <a:pt x="12" y="116"/>
                  </a:lnTo>
                  <a:lnTo>
                    <a:pt x="18" y="114"/>
                  </a:lnTo>
                  <a:lnTo>
                    <a:pt x="22" y="110"/>
                  </a:lnTo>
                  <a:lnTo>
                    <a:pt x="24" y="104"/>
                  </a:lnTo>
                  <a:lnTo>
                    <a:pt x="16" y="98"/>
                  </a:lnTo>
                  <a:lnTo>
                    <a:pt x="12" y="94"/>
                  </a:lnTo>
                  <a:lnTo>
                    <a:pt x="12" y="90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18" y="84"/>
                  </a:lnTo>
                  <a:lnTo>
                    <a:pt x="20" y="84"/>
                  </a:lnTo>
                  <a:lnTo>
                    <a:pt x="26" y="84"/>
                  </a:lnTo>
                  <a:lnTo>
                    <a:pt x="30" y="82"/>
                  </a:lnTo>
                  <a:lnTo>
                    <a:pt x="34" y="78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2"/>
                  </a:lnTo>
                  <a:lnTo>
                    <a:pt x="52" y="54"/>
                  </a:lnTo>
                  <a:lnTo>
                    <a:pt x="54" y="44"/>
                  </a:lnTo>
                  <a:lnTo>
                    <a:pt x="58" y="34"/>
                  </a:lnTo>
                  <a:lnTo>
                    <a:pt x="54" y="32"/>
                  </a:lnTo>
                  <a:lnTo>
                    <a:pt x="52" y="30"/>
                  </a:lnTo>
                  <a:lnTo>
                    <a:pt x="52" y="24"/>
                  </a:lnTo>
                  <a:lnTo>
                    <a:pt x="52" y="22"/>
                  </a:lnTo>
                  <a:lnTo>
                    <a:pt x="54" y="20"/>
                  </a:lnTo>
                  <a:lnTo>
                    <a:pt x="52" y="16"/>
                  </a:lnTo>
                  <a:lnTo>
                    <a:pt x="52" y="14"/>
                  </a:lnTo>
                  <a:lnTo>
                    <a:pt x="54" y="4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0" y="4"/>
                  </a:lnTo>
                  <a:lnTo>
                    <a:pt x="64" y="8"/>
                  </a:lnTo>
                  <a:lnTo>
                    <a:pt x="68" y="14"/>
                  </a:lnTo>
                  <a:lnTo>
                    <a:pt x="70" y="20"/>
                  </a:lnTo>
                  <a:lnTo>
                    <a:pt x="70" y="24"/>
                  </a:lnTo>
                  <a:lnTo>
                    <a:pt x="68" y="26"/>
                  </a:lnTo>
                  <a:lnTo>
                    <a:pt x="64" y="28"/>
                  </a:lnTo>
                  <a:lnTo>
                    <a:pt x="62" y="30"/>
                  </a:lnTo>
                  <a:lnTo>
                    <a:pt x="62" y="34"/>
                  </a:lnTo>
                  <a:lnTo>
                    <a:pt x="60" y="38"/>
                  </a:lnTo>
                  <a:lnTo>
                    <a:pt x="58" y="44"/>
                  </a:lnTo>
                  <a:lnTo>
                    <a:pt x="60" y="46"/>
                  </a:lnTo>
                  <a:lnTo>
                    <a:pt x="62" y="48"/>
                  </a:lnTo>
                  <a:lnTo>
                    <a:pt x="66" y="46"/>
                  </a:lnTo>
                  <a:lnTo>
                    <a:pt x="68" y="44"/>
                  </a:lnTo>
                  <a:lnTo>
                    <a:pt x="74" y="38"/>
                  </a:lnTo>
                  <a:lnTo>
                    <a:pt x="74" y="40"/>
                  </a:lnTo>
                  <a:lnTo>
                    <a:pt x="74" y="44"/>
                  </a:lnTo>
                  <a:lnTo>
                    <a:pt x="72" y="48"/>
                  </a:lnTo>
                  <a:lnTo>
                    <a:pt x="70" y="52"/>
                  </a:lnTo>
                  <a:lnTo>
                    <a:pt x="70" y="56"/>
                  </a:lnTo>
                  <a:lnTo>
                    <a:pt x="72" y="60"/>
                  </a:lnTo>
                  <a:lnTo>
                    <a:pt x="76" y="62"/>
                  </a:lnTo>
                  <a:lnTo>
                    <a:pt x="78" y="64"/>
                  </a:lnTo>
                  <a:lnTo>
                    <a:pt x="84" y="62"/>
                  </a:lnTo>
                  <a:lnTo>
                    <a:pt x="88" y="60"/>
                  </a:lnTo>
                  <a:lnTo>
                    <a:pt x="92" y="58"/>
                  </a:lnTo>
                  <a:lnTo>
                    <a:pt x="96" y="56"/>
                  </a:lnTo>
                  <a:lnTo>
                    <a:pt x="102" y="58"/>
                  </a:lnTo>
                  <a:lnTo>
                    <a:pt x="104" y="60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2" y="68"/>
                  </a:lnTo>
                  <a:lnTo>
                    <a:pt x="96" y="70"/>
                  </a:lnTo>
                  <a:lnTo>
                    <a:pt x="80" y="86"/>
                  </a:lnTo>
                  <a:lnTo>
                    <a:pt x="76" y="88"/>
                  </a:lnTo>
                  <a:lnTo>
                    <a:pt x="72" y="86"/>
                  </a:lnTo>
                  <a:lnTo>
                    <a:pt x="68" y="86"/>
                  </a:lnTo>
                  <a:lnTo>
                    <a:pt x="64" y="86"/>
                  </a:lnTo>
                  <a:lnTo>
                    <a:pt x="58" y="92"/>
                  </a:lnTo>
                  <a:lnTo>
                    <a:pt x="54" y="98"/>
                  </a:lnTo>
                  <a:lnTo>
                    <a:pt x="44" y="108"/>
                  </a:lnTo>
                  <a:lnTo>
                    <a:pt x="30" y="118"/>
                  </a:lnTo>
                  <a:lnTo>
                    <a:pt x="18" y="128"/>
                  </a:lnTo>
                  <a:lnTo>
                    <a:pt x="12" y="130"/>
                  </a:lnTo>
                  <a:lnTo>
                    <a:pt x="6" y="1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06" name="Freeform 283"/>
            <p:cNvSpPr/>
            <p:nvPr/>
          </p:nvSpPr>
          <p:spPr bwMode="auto">
            <a:xfrm>
              <a:off x="8418868" y="5151716"/>
              <a:ext cx="56503" cy="70354"/>
            </a:xfrm>
            <a:custGeom>
              <a:avLst/>
              <a:gdLst>
                <a:gd name="T0" fmla="*/ 2147483647 w 38"/>
                <a:gd name="T1" fmla="*/ 2147483647 h 44"/>
                <a:gd name="T2" fmla="*/ 2147483647 w 38"/>
                <a:gd name="T3" fmla="*/ 2147483647 h 44"/>
                <a:gd name="T4" fmla="*/ 2147483647 w 38"/>
                <a:gd name="T5" fmla="*/ 2147483647 h 44"/>
                <a:gd name="T6" fmla="*/ 2147483647 w 38"/>
                <a:gd name="T7" fmla="*/ 2147483647 h 44"/>
                <a:gd name="T8" fmla="*/ 2147483647 w 38"/>
                <a:gd name="T9" fmla="*/ 2147483647 h 44"/>
                <a:gd name="T10" fmla="*/ 2147483647 w 38"/>
                <a:gd name="T11" fmla="*/ 2147483647 h 44"/>
                <a:gd name="T12" fmla="*/ 0 w 38"/>
                <a:gd name="T13" fmla="*/ 2147483647 h 44"/>
                <a:gd name="T14" fmla="*/ 0 w 38"/>
                <a:gd name="T15" fmla="*/ 0 h 44"/>
                <a:gd name="T16" fmla="*/ 2147483647 w 38"/>
                <a:gd name="T17" fmla="*/ 2147483647 h 44"/>
                <a:gd name="T18" fmla="*/ 2147483647 w 38"/>
                <a:gd name="T19" fmla="*/ 2147483647 h 44"/>
                <a:gd name="T20" fmla="*/ 2147483647 w 38"/>
                <a:gd name="T21" fmla="*/ 2147483647 h 44"/>
                <a:gd name="T22" fmla="*/ 2147483647 w 38"/>
                <a:gd name="T23" fmla="*/ 2147483647 h 44"/>
                <a:gd name="T24" fmla="*/ 2147483647 w 38"/>
                <a:gd name="T25" fmla="*/ 2147483647 h 44"/>
                <a:gd name="T26" fmla="*/ 2147483647 w 38"/>
                <a:gd name="T27" fmla="*/ 2147483647 h 44"/>
                <a:gd name="T28" fmla="*/ 2147483647 w 38"/>
                <a:gd name="T29" fmla="*/ 2147483647 h 44"/>
                <a:gd name="T30" fmla="*/ 2147483647 w 38"/>
                <a:gd name="T31" fmla="*/ 2147483647 h 44"/>
                <a:gd name="T32" fmla="*/ 2147483647 w 38"/>
                <a:gd name="T33" fmla="*/ 2147483647 h 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8"/>
                <a:gd name="T52" fmla="*/ 0 h 44"/>
                <a:gd name="T53" fmla="*/ 38 w 38"/>
                <a:gd name="T54" fmla="*/ 44 h 4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8" h="44">
                  <a:moveTo>
                    <a:pt x="38" y="42"/>
                  </a:moveTo>
                  <a:lnTo>
                    <a:pt x="36" y="44"/>
                  </a:lnTo>
                  <a:lnTo>
                    <a:pt x="32" y="42"/>
                  </a:lnTo>
                  <a:lnTo>
                    <a:pt x="26" y="40"/>
                  </a:lnTo>
                  <a:lnTo>
                    <a:pt x="14" y="32"/>
                  </a:lnTo>
                  <a:lnTo>
                    <a:pt x="6" y="20"/>
                  </a:lnTo>
                  <a:lnTo>
                    <a:pt x="0" y="12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10"/>
                  </a:lnTo>
                  <a:lnTo>
                    <a:pt x="16" y="16"/>
                  </a:lnTo>
                  <a:lnTo>
                    <a:pt x="20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8"/>
                  </a:lnTo>
                  <a:lnTo>
                    <a:pt x="34" y="32"/>
                  </a:lnTo>
                  <a:lnTo>
                    <a:pt x="38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07" name="Freeform 284"/>
            <p:cNvSpPr/>
            <p:nvPr/>
          </p:nvSpPr>
          <p:spPr bwMode="auto">
            <a:xfrm>
              <a:off x="8116753" y="4691093"/>
              <a:ext cx="92249" cy="59734"/>
            </a:xfrm>
            <a:custGeom>
              <a:avLst/>
              <a:gdLst>
                <a:gd name="T0" fmla="*/ 2147483647 w 64"/>
                <a:gd name="T1" fmla="*/ 2147483647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0 w 64"/>
                <a:gd name="T13" fmla="*/ 2147483647 h 38"/>
                <a:gd name="T14" fmla="*/ 0 w 64"/>
                <a:gd name="T15" fmla="*/ 2147483647 h 38"/>
                <a:gd name="T16" fmla="*/ 0 w 64"/>
                <a:gd name="T17" fmla="*/ 2147483647 h 38"/>
                <a:gd name="T18" fmla="*/ 2147483647 w 64"/>
                <a:gd name="T19" fmla="*/ 2147483647 h 38"/>
                <a:gd name="T20" fmla="*/ 2147483647 w 64"/>
                <a:gd name="T21" fmla="*/ 2147483647 h 38"/>
                <a:gd name="T22" fmla="*/ 2147483647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0 h 38"/>
                <a:gd name="T38" fmla="*/ 2147483647 w 64"/>
                <a:gd name="T39" fmla="*/ 0 h 38"/>
                <a:gd name="T40" fmla="*/ 2147483647 w 64"/>
                <a:gd name="T41" fmla="*/ 2147483647 h 38"/>
                <a:gd name="T42" fmla="*/ 2147483647 w 64"/>
                <a:gd name="T43" fmla="*/ 2147483647 h 38"/>
                <a:gd name="T44" fmla="*/ 2147483647 w 64"/>
                <a:gd name="T45" fmla="*/ 2147483647 h 38"/>
                <a:gd name="T46" fmla="*/ 2147483647 w 64"/>
                <a:gd name="T47" fmla="*/ 2147483647 h 38"/>
                <a:gd name="T48" fmla="*/ 2147483647 w 64"/>
                <a:gd name="T49" fmla="*/ 2147483647 h 38"/>
                <a:gd name="T50" fmla="*/ 2147483647 w 64"/>
                <a:gd name="T51" fmla="*/ 2147483647 h 38"/>
                <a:gd name="T52" fmla="*/ 2147483647 w 64"/>
                <a:gd name="T53" fmla="*/ 2147483647 h 38"/>
                <a:gd name="T54" fmla="*/ 2147483647 w 64"/>
                <a:gd name="T55" fmla="*/ 2147483647 h 38"/>
                <a:gd name="T56" fmla="*/ 2147483647 w 64"/>
                <a:gd name="T57" fmla="*/ 2147483647 h 38"/>
                <a:gd name="T58" fmla="*/ 2147483647 w 64"/>
                <a:gd name="T59" fmla="*/ 2147483647 h 38"/>
                <a:gd name="T60" fmla="*/ 2147483647 w 64"/>
                <a:gd name="T61" fmla="*/ 2147483647 h 38"/>
                <a:gd name="T62" fmla="*/ 2147483647 w 64"/>
                <a:gd name="T63" fmla="*/ 2147483647 h 38"/>
                <a:gd name="T64" fmla="*/ 2147483647 w 64"/>
                <a:gd name="T65" fmla="*/ 2147483647 h 3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4"/>
                <a:gd name="T100" fmla="*/ 0 h 38"/>
                <a:gd name="T101" fmla="*/ 64 w 64"/>
                <a:gd name="T102" fmla="*/ 38 h 3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4" h="38">
                  <a:moveTo>
                    <a:pt x="36" y="38"/>
                  </a:moveTo>
                  <a:lnTo>
                    <a:pt x="34" y="38"/>
                  </a:lnTo>
                  <a:lnTo>
                    <a:pt x="30" y="38"/>
                  </a:lnTo>
                  <a:lnTo>
                    <a:pt x="22" y="38"/>
                  </a:lnTo>
                  <a:lnTo>
                    <a:pt x="10" y="36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8" y="22"/>
                  </a:lnTo>
                  <a:lnTo>
                    <a:pt x="42" y="18"/>
                  </a:lnTo>
                  <a:lnTo>
                    <a:pt x="46" y="14"/>
                  </a:lnTo>
                  <a:lnTo>
                    <a:pt x="52" y="10"/>
                  </a:lnTo>
                  <a:lnTo>
                    <a:pt x="52" y="4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2" y="8"/>
                  </a:lnTo>
                  <a:lnTo>
                    <a:pt x="64" y="10"/>
                  </a:lnTo>
                  <a:lnTo>
                    <a:pt x="62" y="12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58" y="20"/>
                  </a:lnTo>
                  <a:lnTo>
                    <a:pt x="54" y="26"/>
                  </a:lnTo>
                  <a:lnTo>
                    <a:pt x="46" y="32"/>
                  </a:lnTo>
                  <a:lnTo>
                    <a:pt x="40" y="36"/>
                  </a:lnTo>
                  <a:lnTo>
                    <a:pt x="34" y="38"/>
                  </a:lnTo>
                  <a:lnTo>
                    <a:pt x="36" y="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08" name="Freeform 285"/>
            <p:cNvSpPr/>
            <p:nvPr/>
          </p:nvSpPr>
          <p:spPr bwMode="auto">
            <a:xfrm>
              <a:off x="7778892" y="4725607"/>
              <a:ext cx="17296" cy="25221"/>
            </a:xfrm>
            <a:custGeom>
              <a:avLst/>
              <a:gdLst>
                <a:gd name="T0" fmla="*/ 2147483647 w 12"/>
                <a:gd name="T1" fmla="*/ 2147483647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0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0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12" y="10"/>
                  </a:moveTo>
                  <a:lnTo>
                    <a:pt x="12" y="14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8" y="0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2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09" name="Freeform 286"/>
            <p:cNvSpPr/>
            <p:nvPr/>
          </p:nvSpPr>
          <p:spPr bwMode="auto">
            <a:xfrm>
              <a:off x="7703940" y="4773395"/>
              <a:ext cx="17296" cy="29203"/>
            </a:xfrm>
            <a:custGeom>
              <a:avLst/>
              <a:gdLst>
                <a:gd name="T0" fmla="*/ 2147483647 w 12"/>
                <a:gd name="T1" fmla="*/ 2147483647 h 20"/>
                <a:gd name="T2" fmla="*/ 2147483647 w 12"/>
                <a:gd name="T3" fmla="*/ 2147483647 h 20"/>
                <a:gd name="T4" fmla="*/ 2147483647 w 12"/>
                <a:gd name="T5" fmla="*/ 0 h 20"/>
                <a:gd name="T6" fmla="*/ 2147483647 w 12"/>
                <a:gd name="T7" fmla="*/ 2147483647 h 20"/>
                <a:gd name="T8" fmla="*/ 2147483647 w 12"/>
                <a:gd name="T9" fmla="*/ 2147483647 h 20"/>
                <a:gd name="T10" fmla="*/ 2147483647 w 12"/>
                <a:gd name="T11" fmla="*/ 2147483647 h 20"/>
                <a:gd name="T12" fmla="*/ 2147483647 w 12"/>
                <a:gd name="T13" fmla="*/ 2147483647 h 20"/>
                <a:gd name="T14" fmla="*/ 0 w 12"/>
                <a:gd name="T15" fmla="*/ 2147483647 h 20"/>
                <a:gd name="T16" fmla="*/ 0 w 12"/>
                <a:gd name="T17" fmla="*/ 2147483647 h 20"/>
                <a:gd name="T18" fmla="*/ 2147483647 w 12"/>
                <a:gd name="T19" fmla="*/ 2147483647 h 20"/>
                <a:gd name="T20" fmla="*/ 2147483647 w 12"/>
                <a:gd name="T21" fmla="*/ 2147483647 h 20"/>
                <a:gd name="T22" fmla="*/ 2147483647 w 12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20"/>
                <a:gd name="T38" fmla="*/ 12 w 12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20">
                  <a:moveTo>
                    <a:pt x="6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0" y="6"/>
                  </a:lnTo>
                  <a:lnTo>
                    <a:pt x="8" y="12"/>
                  </a:lnTo>
                  <a:lnTo>
                    <a:pt x="0" y="2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10" name="Freeform 287"/>
            <p:cNvSpPr/>
            <p:nvPr/>
          </p:nvSpPr>
          <p:spPr bwMode="auto">
            <a:xfrm>
              <a:off x="7635907" y="4645960"/>
              <a:ext cx="73799" cy="34513"/>
            </a:xfrm>
            <a:custGeom>
              <a:avLst/>
              <a:gdLst>
                <a:gd name="T0" fmla="*/ 2147483647 w 50"/>
                <a:gd name="T1" fmla="*/ 2147483647 h 22"/>
                <a:gd name="T2" fmla="*/ 2147483647 w 50"/>
                <a:gd name="T3" fmla="*/ 2147483647 h 22"/>
                <a:gd name="T4" fmla="*/ 2147483647 w 50"/>
                <a:gd name="T5" fmla="*/ 2147483647 h 22"/>
                <a:gd name="T6" fmla="*/ 2147483647 w 50"/>
                <a:gd name="T7" fmla="*/ 2147483647 h 22"/>
                <a:gd name="T8" fmla="*/ 2147483647 w 50"/>
                <a:gd name="T9" fmla="*/ 2147483647 h 22"/>
                <a:gd name="T10" fmla="*/ 2147483647 w 50"/>
                <a:gd name="T11" fmla="*/ 2147483647 h 22"/>
                <a:gd name="T12" fmla="*/ 2147483647 w 50"/>
                <a:gd name="T13" fmla="*/ 2147483647 h 22"/>
                <a:gd name="T14" fmla="*/ 2147483647 w 50"/>
                <a:gd name="T15" fmla="*/ 2147483647 h 22"/>
                <a:gd name="T16" fmla="*/ 2147483647 w 50"/>
                <a:gd name="T17" fmla="*/ 2147483647 h 22"/>
                <a:gd name="T18" fmla="*/ 0 w 50"/>
                <a:gd name="T19" fmla="*/ 2147483647 h 22"/>
                <a:gd name="T20" fmla="*/ 2147483647 w 50"/>
                <a:gd name="T21" fmla="*/ 2147483647 h 22"/>
                <a:gd name="T22" fmla="*/ 2147483647 w 50"/>
                <a:gd name="T23" fmla="*/ 2147483647 h 22"/>
                <a:gd name="T24" fmla="*/ 2147483647 w 50"/>
                <a:gd name="T25" fmla="*/ 2147483647 h 22"/>
                <a:gd name="T26" fmla="*/ 2147483647 w 50"/>
                <a:gd name="T27" fmla="*/ 2147483647 h 22"/>
                <a:gd name="T28" fmla="*/ 2147483647 w 50"/>
                <a:gd name="T29" fmla="*/ 0 h 22"/>
                <a:gd name="T30" fmla="*/ 2147483647 w 50"/>
                <a:gd name="T31" fmla="*/ 2147483647 h 22"/>
                <a:gd name="T32" fmla="*/ 2147483647 w 50"/>
                <a:gd name="T33" fmla="*/ 2147483647 h 22"/>
                <a:gd name="T34" fmla="*/ 2147483647 w 50"/>
                <a:gd name="T35" fmla="*/ 0 h 22"/>
                <a:gd name="T36" fmla="*/ 2147483647 w 50"/>
                <a:gd name="T37" fmla="*/ 2147483647 h 22"/>
                <a:gd name="T38" fmla="*/ 2147483647 w 50"/>
                <a:gd name="T39" fmla="*/ 2147483647 h 22"/>
                <a:gd name="T40" fmla="*/ 2147483647 w 50"/>
                <a:gd name="T41" fmla="*/ 2147483647 h 22"/>
                <a:gd name="T42" fmla="*/ 2147483647 w 50"/>
                <a:gd name="T43" fmla="*/ 2147483647 h 22"/>
                <a:gd name="T44" fmla="*/ 2147483647 w 50"/>
                <a:gd name="T45" fmla="*/ 2147483647 h 22"/>
                <a:gd name="T46" fmla="*/ 2147483647 w 50"/>
                <a:gd name="T47" fmla="*/ 2147483647 h 22"/>
                <a:gd name="T48" fmla="*/ 2147483647 w 50"/>
                <a:gd name="T49" fmla="*/ 2147483647 h 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0"/>
                <a:gd name="T76" fmla="*/ 0 h 22"/>
                <a:gd name="T77" fmla="*/ 50 w 50"/>
                <a:gd name="T78" fmla="*/ 22 h 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0" h="22">
                  <a:moveTo>
                    <a:pt x="42" y="22"/>
                  </a:moveTo>
                  <a:lnTo>
                    <a:pt x="40" y="20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30" y="14"/>
                  </a:lnTo>
                  <a:lnTo>
                    <a:pt x="24" y="12"/>
                  </a:lnTo>
                  <a:lnTo>
                    <a:pt x="16" y="12"/>
                  </a:lnTo>
                  <a:lnTo>
                    <a:pt x="10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4" y="6"/>
                  </a:lnTo>
                  <a:lnTo>
                    <a:pt x="48" y="10"/>
                  </a:lnTo>
                  <a:lnTo>
                    <a:pt x="50" y="16"/>
                  </a:lnTo>
                  <a:lnTo>
                    <a:pt x="48" y="18"/>
                  </a:lnTo>
                  <a:lnTo>
                    <a:pt x="46" y="20"/>
                  </a:lnTo>
                  <a:lnTo>
                    <a:pt x="4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11" name="Freeform 288"/>
            <p:cNvSpPr/>
            <p:nvPr/>
          </p:nvSpPr>
          <p:spPr bwMode="auto">
            <a:xfrm>
              <a:off x="7633600" y="4510561"/>
              <a:ext cx="28828" cy="66372"/>
            </a:xfrm>
            <a:custGeom>
              <a:avLst/>
              <a:gdLst>
                <a:gd name="T0" fmla="*/ 2147483647 w 20"/>
                <a:gd name="T1" fmla="*/ 2147483647 h 42"/>
                <a:gd name="T2" fmla="*/ 2147483647 w 20"/>
                <a:gd name="T3" fmla="*/ 2147483647 h 42"/>
                <a:gd name="T4" fmla="*/ 2147483647 w 20"/>
                <a:gd name="T5" fmla="*/ 2147483647 h 42"/>
                <a:gd name="T6" fmla="*/ 0 w 20"/>
                <a:gd name="T7" fmla="*/ 2147483647 h 42"/>
                <a:gd name="T8" fmla="*/ 2147483647 w 20"/>
                <a:gd name="T9" fmla="*/ 2147483647 h 42"/>
                <a:gd name="T10" fmla="*/ 0 w 20"/>
                <a:gd name="T11" fmla="*/ 0 h 42"/>
                <a:gd name="T12" fmla="*/ 2147483647 w 20"/>
                <a:gd name="T13" fmla="*/ 0 h 42"/>
                <a:gd name="T14" fmla="*/ 2147483647 w 20"/>
                <a:gd name="T15" fmla="*/ 2147483647 h 42"/>
                <a:gd name="T16" fmla="*/ 2147483647 w 20"/>
                <a:gd name="T17" fmla="*/ 2147483647 h 42"/>
                <a:gd name="T18" fmla="*/ 2147483647 w 20"/>
                <a:gd name="T19" fmla="*/ 2147483647 h 42"/>
                <a:gd name="T20" fmla="*/ 2147483647 w 20"/>
                <a:gd name="T21" fmla="*/ 2147483647 h 42"/>
                <a:gd name="T22" fmla="*/ 2147483647 w 20"/>
                <a:gd name="T23" fmla="*/ 2147483647 h 42"/>
                <a:gd name="T24" fmla="*/ 2147483647 w 20"/>
                <a:gd name="T25" fmla="*/ 2147483647 h 42"/>
                <a:gd name="T26" fmla="*/ 2147483647 w 20"/>
                <a:gd name="T27" fmla="*/ 2147483647 h 42"/>
                <a:gd name="T28" fmla="*/ 2147483647 w 20"/>
                <a:gd name="T29" fmla="*/ 2147483647 h 42"/>
                <a:gd name="T30" fmla="*/ 2147483647 w 20"/>
                <a:gd name="T31" fmla="*/ 2147483647 h 42"/>
                <a:gd name="T32" fmla="*/ 2147483647 w 20"/>
                <a:gd name="T33" fmla="*/ 2147483647 h 42"/>
                <a:gd name="T34" fmla="*/ 2147483647 w 20"/>
                <a:gd name="T35" fmla="*/ 2147483647 h 42"/>
                <a:gd name="T36" fmla="*/ 2147483647 w 20"/>
                <a:gd name="T37" fmla="*/ 2147483647 h 42"/>
                <a:gd name="T38" fmla="*/ 2147483647 w 20"/>
                <a:gd name="T39" fmla="*/ 2147483647 h 42"/>
                <a:gd name="T40" fmla="*/ 2147483647 w 20"/>
                <a:gd name="T41" fmla="*/ 2147483647 h 42"/>
                <a:gd name="T42" fmla="*/ 2147483647 w 20"/>
                <a:gd name="T43" fmla="*/ 2147483647 h 42"/>
                <a:gd name="T44" fmla="*/ 2147483647 w 20"/>
                <a:gd name="T45" fmla="*/ 2147483647 h 42"/>
                <a:gd name="T46" fmla="*/ 2147483647 w 20"/>
                <a:gd name="T47" fmla="*/ 2147483647 h 42"/>
                <a:gd name="T48" fmla="*/ 2147483647 w 20"/>
                <a:gd name="T49" fmla="*/ 2147483647 h 42"/>
                <a:gd name="T50" fmla="*/ 2147483647 w 20"/>
                <a:gd name="T51" fmla="*/ 2147483647 h 42"/>
                <a:gd name="T52" fmla="*/ 2147483647 w 20"/>
                <a:gd name="T53" fmla="*/ 2147483647 h 42"/>
                <a:gd name="T54" fmla="*/ 2147483647 w 20"/>
                <a:gd name="T55" fmla="*/ 2147483647 h 42"/>
                <a:gd name="T56" fmla="*/ 2147483647 w 20"/>
                <a:gd name="T57" fmla="*/ 2147483647 h 42"/>
                <a:gd name="T58" fmla="*/ 2147483647 w 2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0"/>
                <a:gd name="T91" fmla="*/ 0 h 42"/>
                <a:gd name="T92" fmla="*/ 20 w 2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0" h="42">
                  <a:moveTo>
                    <a:pt x="2" y="22"/>
                  </a:moveTo>
                  <a:lnTo>
                    <a:pt x="2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8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20" y="32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2" y="40"/>
                  </a:lnTo>
                  <a:lnTo>
                    <a:pt x="2" y="34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12" name="Freeform 289"/>
            <p:cNvSpPr/>
            <p:nvPr/>
          </p:nvSpPr>
          <p:spPr bwMode="auto">
            <a:xfrm>
              <a:off x="7596701" y="4655252"/>
              <a:ext cx="24215" cy="25221"/>
            </a:xfrm>
            <a:custGeom>
              <a:avLst/>
              <a:gdLst>
                <a:gd name="T0" fmla="*/ 2147483647 w 18"/>
                <a:gd name="T1" fmla="*/ 2147483647 h 16"/>
                <a:gd name="T2" fmla="*/ 2147483647 w 18"/>
                <a:gd name="T3" fmla="*/ 2147483647 h 16"/>
                <a:gd name="T4" fmla="*/ 2147483647 w 18"/>
                <a:gd name="T5" fmla="*/ 2147483647 h 16"/>
                <a:gd name="T6" fmla="*/ 2147483647 w 18"/>
                <a:gd name="T7" fmla="*/ 2147483647 h 16"/>
                <a:gd name="T8" fmla="*/ 2147483647 w 18"/>
                <a:gd name="T9" fmla="*/ 2147483647 h 16"/>
                <a:gd name="T10" fmla="*/ 2147483647 w 18"/>
                <a:gd name="T11" fmla="*/ 2147483647 h 16"/>
                <a:gd name="T12" fmla="*/ 2147483647 w 18"/>
                <a:gd name="T13" fmla="*/ 2147483647 h 16"/>
                <a:gd name="T14" fmla="*/ 0 w 18"/>
                <a:gd name="T15" fmla="*/ 2147483647 h 16"/>
                <a:gd name="T16" fmla="*/ 0 w 18"/>
                <a:gd name="T17" fmla="*/ 2147483647 h 16"/>
                <a:gd name="T18" fmla="*/ 2147483647 w 18"/>
                <a:gd name="T19" fmla="*/ 0 h 16"/>
                <a:gd name="T20" fmla="*/ 2147483647 w 18"/>
                <a:gd name="T21" fmla="*/ 2147483647 h 16"/>
                <a:gd name="T22" fmla="*/ 2147483647 w 18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"/>
                <a:gd name="T37" fmla="*/ 0 h 16"/>
                <a:gd name="T38" fmla="*/ 18 w 18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" h="16">
                  <a:moveTo>
                    <a:pt x="16" y="4"/>
                  </a:moveTo>
                  <a:lnTo>
                    <a:pt x="18" y="6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0" y="1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10" y="0"/>
                  </a:lnTo>
                  <a:lnTo>
                    <a:pt x="18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13" name="Freeform 290"/>
            <p:cNvSpPr/>
            <p:nvPr/>
          </p:nvSpPr>
          <p:spPr bwMode="auto">
            <a:xfrm>
              <a:off x="7349935" y="4798616"/>
              <a:ext cx="73799" cy="25221"/>
            </a:xfrm>
            <a:custGeom>
              <a:avLst/>
              <a:gdLst>
                <a:gd name="T0" fmla="*/ 2147483647 w 50"/>
                <a:gd name="T1" fmla="*/ 2147483647 h 16"/>
                <a:gd name="T2" fmla="*/ 2147483647 w 50"/>
                <a:gd name="T3" fmla="*/ 2147483647 h 16"/>
                <a:gd name="T4" fmla="*/ 2147483647 w 50"/>
                <a:gd name="T5" fmla="*/ 2147483647 h 16"/>
                <a:gd name="T6" fmla="*/ 2147483647 w 50"/>
                <a:gd name="T7" fmla="*/ 2147483647 h 16"/>
                <a:gd name="T8" fmla="*/ 2147483647 w 50"/>
                <a:gd name="T9" fmla="*/ 2147483647 h 16"/>
                <a:gd name="T10" fmla="*/ 2147483647 w 50"/>
                <a:gd name="T11" fmla="*/ 2147483647 h 16"/>
                <a:gd name="T12" fmla="*/ 2147483647 w 50"/>
                <a:gd name="T13" fmla="*/ 2147483647 h 16"/>
                <a:gd name="T14" fmla="*/ 2147483647 w 50"/>
                <a:gd name="T15" fmla="*/ 2147483647 h 16"/>
                <a:gd name="T16" fmla="*/ 2147483647 w 50"/>
                <a:gd name="T17" fmla="*/ 2147483647 h 16"/>
                <a:gd name="T18" fmla="*/ 2147483647 w 50"/>
                <a:gd name="T19" fmla="*/ 2147483647 h 16"/>
                <a:gd name="T20" fmla="*/ 2147483647 w 50"/>
                <a:gd name="T21" fmla="*/ 2147483647 h 16"/>
                <a:gd name="T22" fmla="*/ 2147483647 w 50"/>
                <a:gd name="T23" fmla="*/ 2147483647 h 16"/>
                <a:gd name="T24" fmla="*/ 2147483647 w 50"/>
                <a:gd name="T25" fmla="*/ 2147483647 h 16"/>
                <a:gd name="T26" fmla="*/ 0 w 50"/>
                <a:gd name="T27" fmla="*/ 2147483647 h 16"/>
                <a:gd name="T28" fmla="*/ 2147483647 w 50"/>
                <a:gd name="T29" fmla="*/ 2147483647 h 16"/>
                <a:gd name="T30" fmla="*/ 2147483647 w 50"/>
                <a:gd name="T31" fmla="*/ 2147483647 h 16"/>
                <a:gd name="T32" fmla="*/ 2147483647 w 50"/>
                <a:gd name="T33" fmla="*/ 2147483647 h 16"/>
                <a:gd name="T34" fmla="*/ 2147483647 w 50"/>
                <a:gd name="T35" fmla="*/ 2147483647 h 16"/>
                <a:gd name="T36" fmla="*/ 2147483647 w 50"/>
                <a:gd name="T37" fmla="*/ 2147483647 h 16"/>
                <a:gd name="T38" fmla="*/ 2147483647 w 50"/>
                <a:gd name="T39" fmla="*/ 2147483647 h 16"/>
                <a:gd name="T40" fmla="*/ 2147483647 w 50"/>
                <a:gd name="T41" fmla="*/ 2147483647 h 16"/>
                <a:gd name="T42" fmla="*/ 2147483647 w 50"/>
                <a:gd name="T43" fmla="*/ 2147483647 h 16"/>
                <a:gd name="T44" fmla="*/ 2147483647 w 50"/>
                <a:gd name="T45" fmla="*/ 2147483647 h 16"/>
                <a:gd name="T46" fmla="*/ 2147483647 w 50"/>
                <a:gd name="T47" fmla="*/ 2147483647 h 16"/>
                <a:gd name="T48" fmla="*/ 2147483647 w 50"/>
                <a:gd name="T49" fmla="*/ 0 h 16"/>
                <a:gd name="T50" fmla="*/ 2147483647 w 50"/>
                <a:gd name="T51" fmla="*/ 2147483647 h 16"/>
                <a:gd name="T52" fmla="*/ 2147483647 w 50"/>
                <a:gd name="T53" fmla="*/ 2147483647 h 16"/>
                <a:gd name="T54" fmla="*/ 2147483647 w 50"/>
                <a:gd name="T55" fmla="*/ 2147483647 h 1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0"/>
                <a:gd name="T85" fmla="*/ 0 h 16"/>
                <a:gd name="T86" fmla="*/ 50 w 50"/>
                <a:gd name="T87" fmla="*/ 16 h 1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0" h="16">
                  <a:moveTo>
                    <a:pt x="50" y="12"/>
                  </a:moveTo>
                  <a:lnTo>
                    <a:pt x="48" y="12"/>
                  </a:lnTo>
                  <a:lnTo>
                    <a:pt x="42" y="12"/>
                  </a:lnTo>
                  <a:lnTo>
                    <a:pt x="38" y="10"/>
                  </a:lnTo>
                  <a:lnTo>
                    <a:pt x="34" y="14"/>
                  </a:lnTo>
                  <a:lnTo>
                    <a:pt x="30" y="16"/>
                  </a:lnTo>
                  <a:lnTo>
                    <a:pt x="20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6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32" y="10"/>
                  </a:lnTo>
                  <a:lnTo>
                    <a:pt x="38" y="10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4" y="2"/>
                  </a:lnTo>
                  <a:lnTo>
                    <a:pt x="38" y="0"/>
                  </a:lnTo>
                  <a:lnTo>
                    <a:pt x="42" y="4"/>
                  </a:lnTo>
                  <a:lnTo>
                    <a:pt x="50" y="8"/>
                  </a:lnTo>
                  <a:lnTo>
                    <a:pt x="50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14" name="Freeform 291"/>
            <p:cNvSpPr/>
            <p:nvPr/>
          </p:nvSpPr>
          <p:spPr bwMode="auto">
            <a:xfrm>
              <a:off x="7494074" y="4279585"/>
              <a:ext cx="110698" cy="122125"/>
            </a:xfrm>
            <a:custGeom>
              <a:avLst/>
              <a:gdLst>
                <a:gd name="T0" fmla="*/ 2147483647 w 76"/>
                <a:gd name="T1" fmla="*/ 2147483647 h 78"/>
                <a:gd name="T2" fmla="*/ 2147483647 w 76"/>
                <a:gd name="T3" fmla="*/ 2147483647 h 78"/>
                <a:gd name="T4" fmla="*/ 2147483647 w 76"/>
                <a:gd name="T5" fmla="*/ 2147483647 h 78"/>
                <a:gd name="T6" fmla="*/ 2147483647 w 76"/>
                <a:gd name="T7" fmla="*/ 2147483647 h 78"/>
                <a:gd name="T8" fmla="*/ 2147483647 w 76"/>
                <a:gd name="T9" fmla="*/ 2147483647 h 78"/>
                <a:gd name="T10" fmla="*/ 2147483647 w 76"/>
                <a:gd name="T11" fmla="*/ 2147483647 h 78"/>
                <a:gd name="T12" fmla="*/ 2147483647 w 76"/>
                <a:gd name="T13" fmla="*/ 2147483647 h 78"/>
                <a:gd name="T14" fmla="*/ 2147483647 w 76"/>
                <a:gd name="T15" fmla="*/ 2147483647 h 78"/>
                <a:gd name="T16" fmla="*/ 2147483647 w 76"/>
                <a:gd name="T17" fmla="*/ 2147483647 h 78"/>
                <a:gd name="T18" fmla="*/ 2147483647 w 76"/>
                <a:gd name="T19" fmla="*/ 2147483647 h 78"/>
                <a:gd name="T20" fmla="*/ 2147483647 w 76"/>
                <a:gd name="T21" fmla="*/ 2147483647 h 78"/>
                <a:gd name="T22" fmla="*/ 2147483647 w 76"/>
                <a:gd name="T23" fmla="*/ 2147483647 h 78"/>
                <a:gd name="T24" fmla="*/ 2147483647 w 76"/>
                <a:gd name="T25" fmla="*/ 2147483647 h 78"/>
                <a:gd name="T26" fmla="*/ 2147483647 w 76"/>
                <a:gd name="T27" fmla="*/ 2147483647 h 78"/>
                <a:gd name="T28" fmla="*/ 2147483647 w 76"/>
                <a:gd name="T29" fmla="*/ 2147483647 h 78"/>
                <a:gd name="T30" fmla="*/ 2147483647 w 76"/>
                <a:gd name="T31" fmla="*/ 2147483647 h 78"/>
                <a:gd name="T32" fmla="*/ 0 w 76"/>
                <a:gd name="T33" fmla="*/ 2147483647 h 78"/>
                <a:gd name="T34" fmla="*/ 2147483647 w 76"/>
                <a:gd name="T35" fmla="*/ 2147483647 h 78"/>
                <a:gd name="T36" fmla="*/ 0 w 76"/>
                <a:gd name="T37" fmla="*/ 2147483647 h 78"/>
                <a:gd name="T38" fmla="*/ 2147483647 w 76"/>
                <a:gd name="T39" fmla="*/ 2147483647 h 78"/>
                <a:gd name="T40" fmla="*/ 2147483647 w 76"/>
                <a:gd name="T41" fmla="*/ 2147483647 h 78"/>
                <a:gd name="T42" fmla="*/ 2147483647 w 76"/>
                <a:gd name="T43" fmla="*/ 2147483647 h 78"/>
                <a:gd name="T44" fmla="*/ 2147483647 w 76"/>
                <a:gd name="T45" fmla="*/ 2147483647 h 78"/>
                <a:gd name="T46" fmla="*/ 2147483647 w 76"/>
                <a:gd name="T47" fmla="*/ 2147483647 h 78"/>
                <a:gd name="T48" fmla="*/ 2147483647 w 76"/>
                <a:gd name="T49" fmla="*/ 2147483647 h 78"/>
                <a:gd name="T50" fmla="*/ 2147483647 w 76"/>
                <a:gd name="T51" fmla="*/ 2147483647 h 78"/>
                <a:gd name="T52" fmla="*/ 2147483647 w 76"/>
                <a:gd name="T53" fmla="*/ 2147483647 h 78"/>
                <a:gd name="T54" fmla="*/ 2147483647 w 76"/>
                <a:gd name="T55" fmla="*/ 2147483647 h 78"/>
                <a:gd name="T56" fmla="*/ 2147483647 w 76"/>
                <a:gd name="T57" fmla="*/ 0 h 78"/>
                <a:gd name="T58" fmla="*/ 2147483647 w 76"/>
                <a:gd name="T59" fmla="*/ 2147483647 h 78"/>
                <a:gd name="T60" fmla="*/ 2147483647 w 76"/>
                <a:gd name="T61" fmla="*/ 2147483647 h 78"/>
                <a:gd name="T62" fmla="*/ 2147483647 w 76"/>
                <a:gd name="T63" fmla="*/ 2147483647 h 78"/>
                <a:gd name="T64" fmla="*/ 2147483647 w 76"/>
                <a:gd name="T65" fmla="*/ 2147483647 h 78"/>
                <a:gd name="T66" fmla="*/ 2147483647 w 76"/>
                <a:gd name="T67" fmla="*/ 2147483647 h 78"/>
                <a:gd name="T68" fmla="*/ 2147483647 w 76"/>
                <a:gd name="T69" fmla="*/ 2147483647 h 7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6"/>
                <a:gd name="T106" fmla="*/ 0 h 78"/>
                <a:gd name="T107" fmla="*/ 76 w 76"/>
                <a:gd name="T108" fmla="*/ 78 h 7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6" h="78">
                  <a:moveTo>
                    <a:pt x="64" y="56"/>
                  </a:moveTo>
                  <a:lnTo>
                    <a:pt x="60" y="52"/>
                  </a:lnTo>
                  <a:lnTo>
                    <a:pt x="56" y="54"/>
                  </a:lnTo>
                  <a:lnTo>
                    <a:pt x="54" y="58"/>
                  </a:lnTo>
                  <a:lnTo>
                    <a:pt x="56" y="62"/>
                  </a:lnTo>
                  <a:lnTo>
                    <a:pt x="58" y="64"/>
                  </a:lnTo>
                  <a:lnTo>
                    <a:pt x="60" y="68"/>
                  </a:lnTo>
                  <a:lnTo>
                    <a:pt x="62" y="72"/>
                  </a:lnTo>
                  <a:lnTo>
                    <a:pt x="60" y="78"/>
                  </a:lnTo>
                  <a:lnTo>
                    <a:pt x="58" y="78"/>
                  </a:lnTo>
                  <a:lnTo>
                    <a:pt x="54" y="78"/>
                  </a:lnTo>
                  <a:lnTo>
                    <a:pt x="52" y="78"/>
                  </a:lnTo>
                  <a:lnTo>
                    <a:pt x="52" y="74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2" y="74"/>
                  </a:lnTo>
                  <a:lnTo>
                    <a:pt x="36" y="70"/>
                  </a:lnTo>
                  <a:lnTo>
                    <a:pt x="34" y="62"/>
                  </a:lnTo>
                  <a:lnTo>
                    <a:pt x="32" y="54"/>
                  </a:lnTo>
                  <a:lnTo>
                    <a:pt x="34" y="52"/>
                  </a:lnTo>
                  <a:lnTo>
                    <a:pt x="36" y="50"/>
                  </a:lnTo>
                  <a:lnTo>
                    <a:pt x="32" y="44"/>
                  </a:lnTo>
                  <a:lnTo>
                    <a:pt x="24" y="44"/>
                  </a:lnTo>
                  <a:lnTo>
                    <a:pt x="24" y="48"/>
                  </a:lnTo>
                  <a:lnTo>
                    <a:pt x="20" y="48"/>
                  </a:lnTo>
                  <a:lnTo>
                    <a:pt x="18" y="46"/>
                  </a:lnTo>
                  <a:lnTo>
                    <a:pt x="16" y="48"/>
                  </a:lnTo>
                  <a:lnTo>
                    <a:pt x="12" y="44"/>
                  </a:lnTo>
                  <a:lnTo>
                    <a:pt x="10" y="50"/>
                  </a:lnTo>
                  <a:lnTo>
                    <a:pt x="8" y="56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14" y="28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0" y="28"/>
                  </a:lnTo>
                  <a:lnTo>
                    <a:pt x="32" y="30"/>
                  </a:lnTo>
                  <a:lnTo>
                    <a:pt x="36" y="30"/>
                  </a:lnTo>
                  <a:lnTo>
                    <a:pt x="36" y="26"/>
                  </a:lnTo>
                  <a:lnTo>
                    <a:pt x="40" y="24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8" y="16"/>
                  </a:lnTo>
                  <a:lnTo>
                    <a:pt x="52" y="14"/>
                  </a:lnTo>
                  <a:lnTo>
                    <a:pt x="52" y="6"/>
                  </a:lnTo>
                  <a:lnTo>
                    <a:pt x="54" y="0"/>
                  </a:lnTo>
                  <a:lnTo>
                    <a:pt x="58" y="2"/>
                  </a:lnTo>
                  <a:lnTo>
                    <a:pt x="62" y="6"/>
                  </a:lnTo>
                  <a:lnTo>
                    <a:pt x="68" y="14"/>
                  </a:lnTo>
                  <a:lnTo>
                    <a:pt x="70" y="26"/>
                  </a:lnTo>
                  <a:lnTo>
                    <a:pt x="76" y="50"/>
                  </a:lnTo>
                  <a:lnTo>
                    <a:pt x="74" y="52"/>
                  </a:lnTo>
                  <a:lnTo>
                    <a:pt x="72" y="56"/>
                  </a:lnTo>
                  <a:lnTo>
                    <a:pt x="70" y="62"/>
                  </a:lnTo>
                  <a:lnTo>
                    <a:pt x="70" y="68"/>
                  </a:lnTo>
                  <a:lnTo>
                    <a:pt x="68" y="66"/>
                  </a:lnTo>
                  <a:lnTo>
                    <a:pt x="66" y="60"/>
                  </a:lnTo>
                  <a:lnTo>
                    <a:pt x="62" y="52"/>
                  </a:lnTo>
                  <a:lnTo>
                    <a:pt x="6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15" name="Freeform 292"/>
            <p:cNvSpPr/>
            <p:nvPr/>
          </p:nvSpPr>
          <p:spPr bwMode="auto">
            <a:xfrm>
              <a:off x="7379916" y="4251709"/>
              <a:ext cx="57656" cy="66372"/>
            </a:xfrm>
            <a:custGeom>
              <a:avLst/>
              <a:gdLst>
                <a:gd name="T0" fmla="*/ 2147483647 w 38"/>
                <a:gd name="T1" fmla="*/ 2147483647 h 42"/>
                <a:gd name="T2" fmla="*/ 0 w 38"/>
                <a:gd name="T3" fmla="*/ 2147483647 h 42"/>
                <a:gd name="T4" fmla="*/ 2147483647 w 38"/>
                <a:gd name="T5" fmla="*/ 2147483647 h 42"/>
                <a:gd name="T6" fmla="*/ 2147483647 w 38"/>
                <a:gd name="T7" fmla="*/ 2147483647 h 42"/>
                <a:gd name="T8" fmla="*/ 2147483647 w 38"/>
                <a:gd name="T9" fmla="*/ 2147483647 h 42"/>
                <a:gd name="T10" fmla="*/ 2147483647 w 38"/>
                <a:gd name="T11" fmla="*/ 2147483647 h 42"/>
                <a:gd name="T12" fmla="*/ 2147483647 w 38"/>
                <a:gd name="T13" fmla="*/ 2147483647 h 42"/>
                <a:gd name="T14" fmla="*/ 2147483647 w 38"/>
                <a:gd name="T15" fmla="*/ 2147483647 h 42"/>
                <a:gd name="T16" fmla="*/ 2147483647 w 38"/>
                <a:gd name="T17" fmla="*/ 0 h 42"/>
                <a:gd name="T18" fmla="*/ 2147483647 w 38"/>
                <a:gd name="T19" fmla="*/ 2147483647 h 42"/>
                <a:gd name="T20" fmla="*/ 2147483647 w 38"/>
                <a:gd name="T21" fmla="*/ 2147483647 h 42"/>
                <a:gd name="T22" fmla="*/ 2147483647 w 38"/>
                <a:gd name="T23" fmla="*/ 2147483647 h 42"/>
                <a:gd name="T24" fmla="*/ 2147483647 w 38"/>
                <a:gd name="T25" fmla="*/ 2147483647 h 42"/>
                <a:gd name="T26" fmla="*/ 2147483647 w 38"/>
                <a:gd name="T27" fmla="*/ 2147483647 h 42"/>
                <a:gd name="T28" fmla="*/ 2147483647 w 38"/>
                <a:gd name="T29" fmla="*/ 2147483647 h 42"/>
                <a:gd name="T30" fmla="*/ 2147483647 w 38"/>
                <a:gd name="T31" fmla="*/ 2147483647 h 42"/>
                <a:gd name="T32" fmla="*/ 2147483647 w 38"/>
                <a:gd name="T33" fmla="*/ 2147483647 h 42"/>
                <a:gd name="T34" fmla="*/ 2147483647 w 38"/>
                <a:gd name="T35" fmla="*/ 2147483647 h 42"/>
                <a:gd name="T36" fmla="*/ 2147483647 w 38"/>
                <a:gd name="T37" fmla="*/ 2147483647 h 42"/>
                <a:gd name="T38" fmla="*/ 2147483647 w 38"/>
                <a:gd name="T39" fmla="*/ 2147483647 h 42"/>
                <a:gd name="T40" fmla="*/ 2147483647 w 38"/>
                <a:gd name="T41" fmla="*/ 2147483647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8"/>
                <a:gd name="T64" fmla="*/ 0 h 42"/>
                <a:gd name="T65" fmla="*/ 38 w 38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8" h="42">
                  <a:moveTo>
                    <a:pt x="4" y="42"/>
                  </a:moveTo>
                  <a:lnTo>
                    <a:pt x="0" y="42"/>
                  </a:lnTo>
                  <a:lnTo>
                    <a:pt x="2" y="38"/>
                  </a:lnTo>
                  <a:lnTo>
                    <a:pt x="6" y="34"/>
                  </a:lnTo>
                  <a:lnTo>
                    <a:pt x="14" y="24"/>
                  </a:lnTo>
                  <a:lnTo>
                    <a:pt x="24" y="16"/>
                  </a:lnTo>
                  <a:lnTo>
                    <a:pt x="30" y="8"/>
                  </a:lnTo>
                  <a:lnTo>
                    <a:pt x="32" y="4"/>
                  </a:lnTo>
                  <a:lnTo>
                    <a:pt x="34" y="0"/>
                  </a:lnTo>
                  <a:lnTo>
                    <a:pt x="34" y="4"/>
                  </a:lnTo>
                  <a:lnTo>
                    <a:pt x="36" y="6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22" y="18"/>
                  </a:lnTo>
                  <a:lnTo>
                    <a:pt x="20" y="28"/>
                  </a:lnTo>
                  <a:lnTo>
                    <a:pt x="14" y="36"/>
                  </a:lnTo>
                  <a:lnTo>
                    <a:pt x="10" y="40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16" name="Freeform 293"/>
            <p:cNvSpPr/>
            <p:nvPr/>
          </p:nvSpPr>
          <p:spPr bwMode="auto">
            <a:xfrm>
              <a:off x="7423734" y="4031354"/>
              <a:ext cx="107239" cy="171240"/>
            </a:xfrm>
            <a:custGeom>
              <a:avLst/>
              <a:gdLst>
                <a:gd name="T0" fmla="*/ 2147483647 w 74"/>
                <a:gd name="T1" fmla="*/ 2147483647 h 110"/>
                <a:gd name="T2" fmla="*/ 2147483647 w 74"/>
                <a:gd name="T3" fmla="*/ 2147483647 h 110"/>
                <a:gd name="T4" fmla="*/ 2147483647 w 74"/>
                <a:gd name="T5" fmla="*/ 2147483647 h 110"/>
                <a:gd name="T6" fmla="*/ 2147483647 w 74"/>
                <a:gd name="T7" fmla="*/ 0 h 110"/>
                <a:gd name="T8" fmla="*/ 2147483647 w 74"/>
                <a:gd name="T9" fmla="*/ 2147483647 h 110"/>
                <a:gd name="T10" fmla="*/ 2147483647 w 74"/>
                <a:gd name="T11" fmla="*/ 2147483647 h 110"/>
                <a:gd name="T12" fmla="*/ 2147483647 w 74"/>
                <a:gd name="T13" fmla="*/ 2147483647 h 110"/>
                <a:gd name="T14" fmla="*/ 2147483647 w 74"/>
                <a:gd name="T15" fmla="*/ 2147483647 h 110"/>
                <a:gd name="T16" fmla="*/ 2147483647 w 74"/>
                <a:gd name="T17" fmla="*/ 2147483647 h 110"/>
                <a:gd name="T18" fmla="*/ 2147483647 w 74"/>
                <a:gd name="T19" fmla="*/ 2147483647 h 110"/>
                <a:gd name="T20" fmla="*/ 2147483647 w 74"/>
                <a:gd name="T21" fmla="*/ 2147483647 h 110"/>
                <a:gd name="T22" fmla="*/ 2147483647 w 74"/>
                <a:gd name="T23" fmla="*/ 2147483647 h 110"/>
                <a:gd name="T24" fmla="*/ 2147483647 w 74"/>
                <a:gd name="T25" fmla="*/ 2147483647 h 110"/>
                <a:gd name="T26" fmla="*/ 2147483647 w 74"/>
                <a:gd name="T27" fmla="*/ 2147483647 h 110"/>
                <a:gd name="T28" fmla="*/ 2147483647 w 74"/>
                <a:gd name="T29" fmla="*/ 2147483647 h 110"/>
                <a:gd name="T30" fmla="*/ 2147483647 w 74"/>
                <a:gd name="T31" fmla="*/ 2147483647 h 110"/>
                <a:gd name="T32" fmla="*/ 2147483647 w 74"/>
                <a:gd name="T33" fmla="*/ 2147483647 h 110"/>
                <a:gd name="T34" fmla="*/ 2147483647 w 74"/>
                <a:gd name="T35" fmla="*/ 2147483647 h 110"/>
                <a:gd name="T36" fmla="*/ 2147483647 w 74"/>
                <a:gd name="T37" fmla="*/ 2147483647 h 110"/>
                <a:gd name="T38" fmla="*/ 2147483647 w 74"/>
                <a:gd name="T39" fmla="*/ 2147483647 h 110"/>
                <a:gd name="T40" fmla="*/ 2147483647 w 74"/>
                <a:gd name="T41" fmla="*/ 2147483647 h 110"/>
                <a:gd name="T42" fmla="*/ 2147483647 w 74"/>
                <a:gd name="T43" fmla="*/ 2147483647 h 110"/>
                <a:gd name="T44" fmla="*/ 2147483647 w 74"/>
                <a:gd name="T45" fmla="*/ 2147483647 h 110"/>
                <a:gd name="T46" fmla="*/ 2147483647 w 74"/>
                <a:gd name="T47" fmla="*/ 2147483647 h 110"/>
                <a:gd name="T48" fmla="*/ 2147483647 w 74"/>
                <a:gd name="T49" fmla="*/ 2147483647 h 110"/>
                <a:gd name="T50" fmla="*/ 2147483647 w 74"/>
                <a:gd name="T51" fmla="*/ 2147483647 h 110"/>
                <a:gd name="T52" fmla="*/ 2147483647 w 74"/>
                <a:gd name="T53" fmla="*/ 2147483647 h 110"/>
                <a:gd name="T54" fmla="*/ 2147483647 w 74"/>
                <a:gd name="T55" fmla="*/ 2147483647 h 110"/>
                <a:gd name="T56" fmla="*/ 2147483647 w 74"/>
                <a:gd name="T57" fmla="*/ 2147483647 h 110"/>
                <a:gd name="T58" fmla="*/ 2147483647 w 74"/>
                <a:gd name="T59" fmla="*/ 2147483647 h 110"/>
                <a:gd name="T60" fmla="*/ 2147483647 w 74"/>
                <a:gd name="T61" fmla="*/ 2147483647 h 110"/>
                <a:gd name="T62" fmla="*/ 2147483647 w 74"/>
                <a:gd name="T63" fmla="*/ 2147483647 h 110"/>
                <a:gd name="T64" fmla="*/ 2147483647 w 74"/>
                <a:gd name="T65" fmla="*/ 2147483647 h 110"/>
                <a:gd name="T66" fmla="*/ 2147483647 w 74"/>
                <a:gd name="T67" fmla="*/ 2147483647 h 110"/>
                <a:gd name="T68" fmla="*/ 2147483647 w 74"/>
                <a:gd name="T69" fmla="*/ 2147483647 h 110"/>
                <a:gd name="T70" fmla="*/ 2147483647 w 74"/>
                <a:gd name="T71" fmla="*/ 2147483647 h 110"/>
                <a:gd name="T72" fmla="*/ 2147483647 w 74"/>
                <a:gd name="T73" fmla="*/ 2147483647 h 110"/>
                <a:gd name="T74" fmla="*/ 0 w 74"/>
                <a:gd name="T75" fmla="*/ 2147483647 h 110"/>
                <a:gd name="T76" fmla="*/ 2147483647 w 74"/>
                <a:gd name="T77" fmla="*/ 2147483647 h 11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4"/>
                <a:gd name="T118" fmla="*/ 0 h 110"/>
                <a:gd name="T119" fmla="*/ 74 w 74"/>
                <a:gd name="T120" fmla="*/ 110 h 11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4" h="110">
                  <a:moveTo>
                    <a:pt x="4" y="46"/>
                  </a:moveTo>
                  <a:lnTo>
                    <a:pt x="8" y="38"/>
                  </a:lnTo>
                  <a:lnTo>
                    <a:pt x="8" y="30"/>
                  </a:lnTo>
                  <a:lnTo>
                    <a:pt x="6" y="20"/>
                  </a:lnTo>
                  <a:lnTo>
                    <a:pt x="4" y="12"/>
                  </a:lnTo>
                  <a:lnTo>
                    <a:pt x="6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16" y="10"/>
                  </a:lnTo>
                  <a:lnTo>
                    <a:pt x="20" y="10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8" y="4"/>
                  </a:lnTo>
                  <a:lnTo>
                    <a:pt x="28" y="8"/>
                  </a:lnTo>
                  <a:lnTo>
                    <a:pt x="30" y="12"/>
                  </a:lnTo>
                  <a:lnTo>
                    <a:pt x="32" y="18"/>
                  </a:lnTo>
                  <a:lnTo>
                    <a:pt x="34" y="22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36" y="44"/>
                  </a:lnTo>
                  <a:lnTo>
                    <a:pt x="32" y="48"/>
                  </a:lnTo>
                  <a:lnTo>
                    <a:pt x="28" y="54"/>
                  </a:lnTo>
                  <a:lnTo>
                    <a:pt x="26" y="62"/>
                  </a:lnTo>
                  <a:lnTo>
                    <a:pt x="28" y="70"/>
                  </a:lnTo>
                  <a:lnTo>
                    <a:pt x="32" y="76"/>
                  </a:lnTo>
                  <a:lnTo>
                    <a:pt x="36" y="82"/>
                  </a:lnTo>
                  <a:lnTo>
                    <a:pt x="40" y="86"/>
                  </a:lnTo>
                  <a:lnTo>
                    <a:pt x="40" y="84"/>
                  </a:lnTo>
                  <a:lnTo>
                    <a:pt x="42" y="80"/>
                  </a:lnTo>
                  <a:lnTo>
                    <a:pt x="46" y="80"/>
                  </a:lnTo>
                  <a:lnTo>
                    <a:pt x="50" y="82"/>
                  </a:lnTo>
                  <a:lnTo>
                    <a:pt x="54" y="86"/>
                  </a:lnTo>
                  <a:lnTo>
                    <a:pt x="56" y="90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6" y="90"/>
                  </a:lnTo>
                  <a:lnTo>
                    <a:pt x="64" y="94"/>
                  </a:lnTo>
                  <a:lnTo>
                    <a:pt x="64" y="96"/>
                  </a:lnTo>
                  <a:lnTo>
                    <a:pt x="64" y="98"/>
                  </a:lnTo>
                  <a:lnTo>
                    <a:pt x="66" y="96"/>
                  </a:lnTo>
                  <a:lnTo>
                    <a:pt x="68" y="100"/>
                  </a:lnTo>
                  <a:lnTo>
                    <a:pt x="74" y="102"/>
                  </a:lnTo>
                  <a:lnTo>
                    <a:pt x="74" y="106"/>
                  </a:lnTo>
                  <a:lnTo>
                    <a:pt x="74" y="110"/>
                  </a:lnTo>
                  <a:lnTo>
                    <a:pt x="72" y="110"/>
                  </a:lnTo>
                  <a:lnTo>
                    <a:pt x="70" y="108"/>
                  </a:lnTo>
                  <a:lnTo>
                    <a:pt x="68" y="106"/>
                  </a:lnTo>
                  <a:lnTo>
                    <a:pt x="64" y="100"/>
                  </a:lnTo>
                  <a:lnTo>
                    <a:pt x="60" y="98"/>
                  </a:lnTo>
                  <a:lnTo>
                    <a:pt x="54" y="94"/>
                  </a:lnTo>
                  <a:lnTo>
                    <a:pt x="50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0" y="100"/>
                  </a:lnTo>
                  <a:lnTo>
                    <a:pt x="44" y="100"/>
                  </a:lnTo>
                  <a:lnTo>
                    <a:pt x="42" y="94"/>
                  </a:lnTo>
                  <a:lnTo>
                    <a:pt x="38" y="90"/>
                  </a:lnTo>
                  <a:lnTo>
                    <a:pt x="34" y="88"/>
                  </a:lnTo>
                  <a:lnTo>
                    <a:pt x="30" y="90"/>
                  </a:lnTo>
                  <a:lnTo>
                    <a:pt x="26" y="92"/>
                  </a:lnTo>
                  <a:lnTo>
                    <a:pt x="22" y="90"/>
                  </a:lnTo>
                  <a:lnTo>
                    <a:pt x="20" y="88"/>
                  </a:lnTo>
                  <a:lnTo>
                    <a:pt x="16" y="84"/>
                  </a:lnTo>
                  <a:lnTo>
                    <a:pt x="18" y="80"/>
                  </a:lnTo>
                  <a:lnTo>
                    <a:pt x="20" y="76"/>
                  </a:lnTo>
                  <a:lnTo>
                    <a:pt x="20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2" y="74"/>
                  </a:lnTo>
                  <a:lnTo>
                    <a:pt x="6" y="72"/>
                  </a:lnTo>
                  <a:lnTo>
                    <a:pt x="2" y="70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2" y="46"/>
                  </a:lnTo>
                  <a:lnTo>
                    <a:pt x="4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17" name="Freeform 294"/>
            <p:cNvSpPr/>
            <p:nvPr/>
          </p:nvSpPr>
          <p:spPr bwMode="auto">
            <a:xfrm>
              <a:off x="7536739" y="4206577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2147483647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2147483647 h 42"/>
                <a:gd name="T28" fmla="*/ 2147483647 w 24"/>
                <a:gd name="T29" fmla="*/ 2147483647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2147483647 w 24"/>
                <a:gd name="T37" fmla="*/ 2147483647 h 42"/>
                <a:gd name="T38" fmla="*/ 2147483647 w 24"/>
                <a:gd name="T39" fmla="*/ 2147483647 h 42"/>
                <a:gd name="T40" fmla="*/ 2147483647 w 24"/>
                <a:gd name="T41" fmla="*/ 2147483647 h 42"/>
                <a:gd name="T42" fmla="*/ 0 w 24"/>
                <a:gd name="T43" fmla="*/ 2147483647 h 42"/>
                <a:gd name="T44" fmla="*/ 2147483647 w 24"/>
                <a:gd name="T45" fmla="*/ 0 h 42"/>
                <a:gd name="T46" fmla="*/ 2147483647 w 24"/>
                <a:gd name="T47" fmla="*/ 0 h 42"/>
                <a:gd name="T48" fmla="*/ 2147483647 w 24"/>
                <a:gd name="T49" fmla="*/ 2147483647 h 42"/>
                <a:gd name="T50" fmla="*/ 2147483647 w 24"/>
                <a:gd name="T51" fmla="*/ 2147483647 h 42"/>
                <a:gd name="T52" fmla="*/ 2147483647 w 24"/>
                <a:gd name="T53" fmla="*/ 2147483647 h 42"/>
                <a:gd name="T54" fmla="*/ 2147483647 w 24"/>
                <a:gd name="T55" fmla="*/ 2147483647 h 42"/>
                <a:gd name="T56" fmla="*/ 2147483647 w 24"/>
                <a:gd name="T57" fmla="*/ 2147483647 h 42"/>
                <a:gd name="T58" fmla="*/ 2147483647 w 24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"/>
                <a:gd name="T91" fmla="*/ 0 h 42"/>
                <a:gd name="T92" fmla="*/ 24 w 24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" h="42">
                  <a:moveTo>
                    <a:pt x="22" y="28"/>
                  </a:moveTo>
                  <a:lnTo>
                    <a:pt x="14" y="28"/>
                  </a:lnTo>
                  <a:lnTo>
                    <a:pt x="14" y="36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8" y="32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6" y="8"/>
                  </a:lnTo>
                  <a:lnTo>
                    <a:pt x="20" y="8"/>
                  </a:lnTo>
                  <a:lnTo>
                    <a:pt x="20" y="16"/>
                  </a:lnTo>
                  <a:lnTo>
                    <a:pt x="24" y="22"/>
                  </a:lnTo>
                  <a:lnTo>
                    <a:pt x="22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18" name="Freeform 295"/>
            <p:cNvSpPr/>
            <p:nvPr/>
          </p:nvSpPr>
          <p:spPr bwMode="auto">
            <a:xfrm>
              <a:off x="7480236" y="4225161"/>
              <a:ext cx="33440" cy="45133"/>
            </a:xfrm>
            <a:custGeom>
              <a:avLst/>
              <a:gdLst>
                <a:gd name="T0" fmla="*/ 2147483647 w 22"/>
                <a:gd name="T1" fmla="*/ 2147483647 h 28"/>
                <a:gd name="T2" fmla="*/ 2147483647 w 22"/>
                <a:gd name="T3" fmla="*/ 2147483647 h 28"/>
                <a:gd name="T4" fmla="*/ 2147483647 w 22"/>
                <a:gd name="T5" fmla="*/ 2147483647 h 28"/>
                <a:gd name="T6" fmla="*/ 2147483647 w 22"/>
                <a:gd name="T7" fmla="*/ 2147483647 h 28"/>
                <a:gd name="T8" fmla="*/ 2147483647 w 22"/>
                <a:gd name="T9" fmla="*/ 2147483647 h 28"/>
                <a:gd name="T10" fmla="*/ 2147483647 w 22"/>
                <a:gd name="T11" fmla="*/ 2147483647 h 28"/>
                <a:gd name="T12" fmla="*/ 2147483647 w 22"/>
                <a:gd name="T13" fmla="*/ 2147483647 h 28"/>
                <a:gd name="T14" fmla="*/ 2147483647 w 22"/>
                <a:gd name="T15" fmla="*/ 2147483647 h 28"/>
                <a:gd name="T16" fmla="*/ 2147483647 w 22"/>
                <a:gd name="T17" fmla="*/ 2147483647 h 28"/>
                <a:gd name="T18" fmla="*/ 0 w 22"/>
                <a:gd name="T19" fmla="*/ 2147483647 h 28"/>
                <a:gd name="T20" fmla="*/ 2147483647 w 22"/>
                <a:gd name="T21" fmla="*/ 2147483647 h 28"/>
                <a:gd name="T22" fmla="*/ 2147483647 w 22"/>
                <a:gd name="T23" fmla="*/ 0 h 28"/>
                <a:gd name="T24" fmla="*/ 2147483647 w 22"/>
                <a:gd name="T25" fmla="*/ 2147483647 h 28"/>
                <a:gd name="T26" fmla="*/ 2147483647 w 22"/>
                <a:gd name="T27" fmla="*/ 2147483647 h 2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"/>
                <a:gd name="T43" fmla="*/ 0 h 28"/>
                <a:gd name="T44" fmla="*/ 22 w 22"/>
                <a:gd name="T45" fmla="*/ 28 h 2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" h="28">
                  <a:moveTo>
                    <a:pt x="10" y="4"/>
                  </a:moveTo>
                  <a:lnTo>
                    <a:pt x="12" y="4"/>
                  </a:lnTo>
                  <a:lnTo>
                    <a:pt x="14" y="4"/>
                  </a:lnTo>
                  <a:lnTo>
                    <a:pt x="20" y="6"/>
                  </a:lnTo>
                  <a:lnTo>
                    <a:pt x="22" y="10"/>
                  </a:lnTo>
                  <a:lnTo>
                    <a:pt x="20" y="16"/>
                  </a:lnTo>
                  <a:lnTo>
                    <a:pt x="14" y="22"/>
                  </a:lnTo>
                  <a:lnTo>
                    <a:pt x="2" y="28"/>
                  </a:lnTo>
                  <a:lnTo>
                    <a:pt x="2" y="1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19" name="Freeform 296"/>
            <p:cNvSpPr/>
            <p:nvPr/>
          </p:nvSpPr>
          <p:spPr bwMode="auto">
            <a:xfrm>
              <a:off x="8264352" y="4721624"/>
              <a:ext cx="24215" cy="47788"/>
            </a:xfrm>
            <a:custGeom>
              <a:avLst/>
              <a:gdLst>
                <a:gd name="T0" fmla="*/ 2147483647 w 16"/>
                <a:gd name="T1" fmla="*/ 2147483647 h 30"/>
                <a:gd name="T2" fmla="*/ 2147483647 w 16"/>
                <a:gd name="T3" fmla="*/ 2147483647 h 30"/>
                <a:gd name="T4" fmla="*/ 2147483647 w 16"/>
                <a:gd name="T5" fmla="*/ 2147483647 h 30"/>
                <a:gd name="T6" fmla="*/ 2147483647 w 16"/>
                <a:gd name="T7" fmla="*/ 2147483647 h 30"/>
                <a:gd name="T8" fmla="*/ 2147483647 w 16"/>
                <a:gd name="T9" fmla="*/ 2147483647 h 30"/>
                <a:gd name="T10" fmla="*/ 2147483647 w 16"/>
                <a:gd name="T11" fmla="*/ 2147483647 h 30"/>
                <a:gd name="T12" fmla="*/ 2147483647 w 16"/>
                <a:gd name="T13" fmla="*/ 2147483647 h 30"/>
                <a:gd name="T14" fmla="*/ 2147483647 w 16"/>
                <a:gd name="T15" fmla="*/ 2147483647 h 30"/>
                <a:gd name="T16" fmla="*/ 2147483647 w 16"/>
                <a:gd name="T17" fmla="*/ 2147483647 h 30"/>
                <a:gd name="T18" fmla="*/ 0 w 16"/>
                <a:gd name="T19" fmla="*/ 2147483647 h 30"/>
                <a:gd name="T20" fmla="*/ 0 w 16"/>
                <a:gd name="T21" fmla="*/ 0 h 30"/>
                <a:gd name="T22" fmla="*/ 2147483647 w 16"/>
                <a:gd name="T23" fmla="*/ 2147483647 h 30"/>
                <a:gd name="T24" fmla="*/ 2147483647 w 16"/>
                <a:gd name="T25" fmla="*/ 2147483647 h 30"/>
                <a:gd name="T26" fmla="*/ 2147483647 w 16"/>
                <a:gd name="T27" fmla="*/ 2147483647 h 30"/>
                <a:gd name="T28" fmla="*/ 2147483647 w 16"/>
                <a:gd name="T29" fmla="*/ 2147483647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"/>
                <a:gd name="T46" fmla="*/ 0 h 30"/>
                <a:gd name="T47" fmla="*/ 16 w 16"/>
                <a:gd name="T48" fmla="*/ 30 h 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" h="30">
                  <a:moveTo>
                    <a:pt x="16" y="18"/>
                  </a:moveTo>
                  <a:lnTo>
                    <a:pt x="16" y="24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26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6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20" name="Freeform 297"/>
            <p:cNvSpPr/>
            <p:nvPr/>
          </p:nvSpPr>
          <p:spPr bwMode="auto">
            <a:xfrm>
              <a:off x="8346222" y="4786669"/>
              <a:ext cx="32287" cy="27876"/>
            </a:xfrm>
            <a:custGeom>
              <a:avLst/>
              <a:gdLst>
                <a:gd name="T0" fmla="*/ 2147483647 w 22"/>
                <a:gd name="T1" fmla="*/ 2147483647 h 16"/>
                <a:gd name="T2" fmla="*/ 2147483647 w 22"/>
                <a:gd name="T3" fmla="*/ 2147483647 h 16"/>
                <a:gd name="T4" fmla="*/ 2147483647 w 22"/>
                <a:gd name="T5" fmla="*/ 2147483647 h 16"/>
                <a:gd name="T6" fmla="*/ 2147483647 w 22"/>
                <a:gd name="T7" fmla="*/ 2147483647 h 16"/>
                <a:gd name="T8" fmla="*/ 2147483647 w 22"/>
                <a:gd name="T9" fmla="*/ 2147483647 h 16"/>
                <a:gd name="T10" fmla="*/ 0 w 22"/>
                <a:gd name="T11" fmla="*/ 2147483647 h 16"/>
                <a:gd name="T12" fmla="*/ 0 w 22"/>
                <a:gd name="T13" fmla="*/ 0 h 16"/>
                <a:gd name="T14" fmla="*/ 2147483647 w 22"/>
                <a:gd name="T15" fmla="*/ 2147483647 h 16"/>
                <a:gd name="T16" fmla="*/ 2147483647 w 22"/>
                <a:gd name="T17" fmla="*/ 2147483647 h 16"/>
                <a:gd name="T18" fmla="*/ 2147483647 w 22"/>
                <a:gd name="T19" fmla="*/ 2147483647 h 16"/>
                <a:gd name="T20" fmla="*/ 2147483647 w 2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"/>
                <a:gd name="T34" fmla="*/ 0 h 16"/>
                <a:gd name="T35" fmla="*/ 22 w 2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" h="16">
                  <a:moveTo>
                    <a:pt x="22" y="14"/>
                  </a:moveTo>
                  <a:lnTo>
                    <a:pt x="20" y="16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2"/>
                  </a:lnTo>
                  <a:lnTo>
                    <a:pt x="12" y="4"/>
                  </a:lnTo>
                  <a:lnTo>
                    <a:pt x="20" y="8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21" name="Freeform 298"/>
            <p:cNvSpPr/>
            <p:nvPr/>
          </p:nvSpPr>
          <p:spPr bwMode="auto">
            <a:xfrm>
              <a:off x="8396959" y="4810562"/>
              <a:ext cx="19603" cy="38495"/>
            </a:xfrm>
            <a:custGeom>
              <a:avLst/>
              <a:gdLst>
                <a:gd name="T0" fmla="*/ 2147483647 w 14"/>
                <a:gd name="T1" fmla="*/ 0 h 24"/>
                <a:gd name="T2" fmla="*/ 2147483647 w 14"/>
                <a:gd name="T3" fmla="*/ 2147483647 h 24"/>
                <a:gd name="T4" fmla="*/ 2147483647 w 14"/>
                <a:gd name="T5" fmla="*/ 2147483647 h 24"/>
                <a:gd name="T6" fmla="*/ 2147483647 w 14"/>
                <a:gd name="T7" fmla="*/ 2147483647 h 24"/>
                <a:gd name="T8" fmla="*/ 2147483647 w 14"/>
                <a:gd name="T9" fmla="*/ 2147483647 h 24"/>
                <a:gd name="T10" fmla="*/ 2147483647 w 14"/>
                <a:gd name="T11" fmla="*/ 2147483647 h 24"/>
                <a:gd name="T12" fmla="*/ 2147483647 w 14"/>
                <a:gd name="T13" fmla="*/ 2147483647 h 24"/>
                <a:gd name="T14" fmla="*/ 2147483647 w 14"/>
                <a:gd name="T15" fmla="*/ 2147483647 h 24"/>
                <a:gd name="T16" fmla="*/ 0 w 14"/>
                <a:gd name="T17" fmla="*/ 2147483647 h 24"/>
                <a:gd name="T18" fmla="*/ 0 w 14"/>
                <a:gd name="T19" fmla="*/ 2147483647 h 24"/>
                <a:gd name="T20" fmla="*/ 0 w 14"/>
                <a:gd name="T21" fmla="*/ 2147483647 h 24"/>
                <a:gd name="T22" fmla="*/ 2147483647 w 14"/>
                <a:gd name="T23" fmla="*/ 2147483647 h 24"/>
                <a:gd name="T24" fmla="*/ 2147483647 w 14"/>
                <a:gd name="T25" fmla="*/ 0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24"/>
                <a:gd name="T41" fmla="*/ 14 w 14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24">
                  <a:moveTo>
                    <a:pt x="2" y="0"/>
                  </a:moveTo>
                  <a:lnTo>
                    <a:pt x="6" y="6"/>
                  </a:lnTo>
                  <a:lnTo>
                    <a:pt x="10" y="12"/>
                  </a:lnTo>
                  <a:lnTo>
                    <a:pt x="12" y="18"/>
                  </a:lnTo>
                  <a:lnTo>
                    <a:pt x="14" y="24"/>
                  </a:lnTo>
                  <a:lnTo>
                    <a:pt x="12" y="24"/>
                  </a:lnTo>
                  <a:lnTo>
                    <a:pt x="8" y="22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22" name="Freeform 299"/>
            <p:cNvSpPr/>
            <p:nvPr/>
          </p:nvSpPr>
          <p:spPr bwMode="auto">
            <a:xfrm>
              <a:off x="8408490" y="4866315"/>
              <a:ext cx="25369" cy="15929"/>
            </a:xfrm>
            <a:custGeom>
              <a:avLst/>
              <a:gdLst>
                <a:gd name="T0" fmla="*/ 2147483647 w 18"/>
                <a:gd name="T1" fmla="*/ 2147483647 h 10"/>
                <a:gd name="T2" fmla="*/ 2147483647 w 18"/>
                <a:gd name="T3" fmla="*/ 2147483647 h 10"/>
                <a:gd name="T4" fmla="*/ 2147483647 w 18"/>
                <a:gd name="T5" fmla="*/ 2147483647 h 10"/>
                <a:gd name="T6" fmla="*/ 0 w 18"/>
                <a:gd name="T7" fmla="*/ 2147483647 h 10"/>
                <a:gd name="T8" fmla="*/ 0 w 18"/>
                <a:gd name="T9" fmla="*/ 0 h 10"/>
                <a:gd name="T10" fmla="*/ 2147483647 w 18"/>
                <a:gd name="T11" fmla="*/ 0 h 10"/>
                <a:gd name="T12" fmla="*/ 2147483647 w 18"/>
                <a:gd name="T13" fmla="*/ 2147483647 h 10"/>
                <a:gd name="T14" fmla="*/ 2147483647 w 18"/>
                <a:gd name="T15" fmla="*/ 2147483647 h 10"/>
                <a:gd name="T16" fmla="*/ 2147483647 w 18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0"/>
                <a:gd name="T29" fmla="*/ 18 w 18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0">
                  <a:moveTo>
                    <a:pt x="18" y="10"/>
                  </a:moveTo>
                  <a:lnTo>
                    <a:pt x="10" y="10"/>
                  </a:lnTo>
                  <a:lnTo>
                    <a:pt x="4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23" name="Freeform 300"/>
            <p:cNvSpPr/>
            <p:nvPr/>
          </p:nvSpPr>
          <p:spPr bwMode="auto">
            <a:xfrm>
              <a:off x="8302403" y="4790651"/>
              <a:ext cx="34594" cy="33186"/>
            </a:xfrm>
            <a:custGeom>
              <a:avLst/>
              <a:gdLst>
                <a:gd name="T0" fmla="*/ 2147483647 w 24"/>
                <a:gd name="T1" fmla="*/ 0 h 20"/>
                <a:gd name="T2" fmla="*/ 2147483647 w 24"/>
                <a:gd name="T3" fmla="*/ 2147483647 h 20"/>
                <a:gd name="T4" fmla="*/ 2147483647 w 24"/>
                <a:gd name="T5" fmla="*/ 2147483647 h 20"/>
                <a:gd name="T6" fmla="*/ 2147483647 w 24"/>
                <a:gd name="T7" fmla="*/ 2147483647 h 20"/>
                <a:gd name="T8" fmla="*/ 2147483647 w 24"/>
                <a:gd name="T9" fmla="*/ 2147483647 h 20"/>
                <a:gd name="T10" fmla="*/ 2147483647 w 24"/>
                <a:gd name="T11" fmla="*/ 2147483647 h 20"/>
                <a:gd name="T12" fmla="*/ 2147483647 w 24"/>
                <a:gd name="T13" fmla="*/ 2147483647 h 20"/>
                <a:gd name="T14" fmla="*/ 2147483647 w 24"/>
                <a:gd name="T15" fmla="*/ 2147483647 h 20"/>
                <a:gd name="T16" fmla="*/ 2147483647 w 24"/>
                <a:gd name="T17" fmla="*/ 2147483647 h 20"/>
                <a:gd name="T18" fmla="*/ 2147483647 w 24"/>
                <a:gd name="T19" fmla="*/ 2147483647 h 20"/>
                <a:gd name="T20" fmla="*/ 2147483647 w 24"/>
                <a:gd name="T21" fmla="*/ 2147483647 h 20"/>
                <a:gd name="T22" fmla="*/ 2147483647 w 24"/>
                <a:gd name="T23" fmla="*/ 2147483647 h 20"/>
                <a:gd name="T24" fmla="*/ 2147483647 w 24"/>
                <a:gd name="T25" fmla="*/ 2147483647 h 20"/>
                <a:gd name="T26" fmla="*/ 2147483647 w 24"/>
                <a:gd name="T27" fmla="*/ 2147483647 h 20"/>
                <a:gd name="T28" fmla="*/ 2147483647 w 24"/>
                <a:gd name="T29" fmla="*/ 2147483647 h 20"/>
                <a:gd name="T30" fmla="*/ 2147483647 w 24"/>
                <a:gd name="T31" fmla="*/ 2147483647 h 20"/>
                <a:gd name="T32" fmla="*/ 0 w 24"/>
                <a:gd name="T33" fmla="*/ 2147483647 h 20"/>
                <a:gd name="T34" fmla="*/ 0 w 24"/>
                <a:gd name="T35" fmla="*/ 0 h 20"/>
                <a:gd name="T36" fmla="*/ 2147483647 w 24"/>
                <a:gd name="T37" fmla="*/ 0 h 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0"/>
                <a:gd name="T59" fmla="*/ 24 w 24"/>
                <a:gd name="T60" fmla="*/ 20 h 2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0">
                  <a:moveTo>
                    <a:pt x="6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14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6" y="18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24" name="Freeform 301"/>
            <p:cNvSpPr/>
            <p:nvPr/>
          </p:nvSpPr>
          <p:spPr bwMode="auto">
            <a:xfrm>
              <a:off x="8515729" y="5032246"/>
              <a:ext cx="18450" cy="17257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0 w 12"/>
                <a:gd name="T11" fmla="*/ 0 h 12"/>
                <a:gd name="T12" fmla="*/ 2147483647 w 12"/>
                <a:gd name="T13" fmla="*/ 0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2147483647 w 12"/>
                <a:gd name="T19" fmla="*/ 2147483647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2"/>
                <a:gd name="T32" fmla="*/ 12 w 12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2">
                  <a:moveTo>
                    <a:pt x="12" y="8"/>
                  </a:moveTo>
                  <a:lnTo>
                    <a:pt x="10" y="10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25" name="Freeform 302"/>
            <p:cNvSpPr/>
            <p:nvPr/>
          </p:nvSpPr>
          <p:spPr bwMode="auto">
            <a:xfrm>
              <a:off x="8741739" y="5073396"/>
              <a:ext cx="35746" cy="23894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2147483647 w 24"/>
                <a:gd name="T11" fmla="*/ 2147483647 h 16"/>
                <a:gd name="T12" fmla="*/ 2147483647 w 24"/>
                <a:gd name="T13" fmla="*/ 2147483647 h 16"/>
                <a:gd name="T14" fmla="*/ 0 w 24"/>
                <a:gd name="T15" fmla="*/ 2147483647 h 16"/>
                <a:gd name="T16" fmla="*/ 2147483647 w 24"/>
                <a:gd name="T17" fmla="*/ 2147483647 h 16"/>
                <a:gd name="T18" fmla="*/ 2147483647 w 24"/>
                <a:gd name="T19" fmla="*/ 2147483647 h 16"/>
                <a:gd name="T20" fmla="*/ 2147483647 w 24"/>
                <a:gd name="T21" fmla="*/ 2147483647 h 16"/>
                <a:gd name="T22" fmla="*/ 2147483647 w 24"/>
                <a:gd name="T23" fmla="*/ 0 h 16"/>
                <a:gd name="T24" fmla="*/ 2147483647 w 24"/>
                <a:gd name="T25" fmla="*/ 0 h 16"/>
                <a:gd name="T26" fmla="*/ 2147483647 w 24"/>
                <a:gd name="T27" fmla="*/ 2147483647 h 16"/>
                <a:gd name="T28" fmla="*/ 2147483647 w 24"/>
                <a:gd name="T29" fmla="*/ 2147483647 h 16"/>
                <a:gd name="T30" fmla="*/ 2147483647 w 24"/>
                <a:gd name="T31" fmla="*/ 2147483647 h 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"/>
                <a:gd name="T49" fmla="*/ 0 h 16"/>
                <a:gd name="T50" fmla="*/ 24 w 24"/>
                <a:gd name="T51" fmla="*/ 16 h 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" h="16">
                  <a:moveTo>
                    <a:pt x="24" y="8"/>
                  </a:moveTo>
                  <a:lnTo>
                    <a:pt x="22" y="12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2" y="4"/>
                  </a:lnTo>
                  <a:lnTo>
                    <a:pt x="24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26" name="Freeform 303"/>
            <p:cNvSpPr/>
            <p:nvPr/>
          </p:nvSpPr>
          <p:spPr bwMode="auto">
            <a:xfrm>
              <a:off x="8779791" y="5040210"/>
              <a:ext cx="40359" cy="23894"/>
            </a:xfrm>
            <a:custGeom>
              <a:avLst/>
              <a:gdLst>
                <a:gd name="T0" fmla="*/ 2147483647 w 28"/>
                <a:gd name="T1" fmla="*/ 2147483647 h 14"/>
                <a:gd name="T2" fmla="*/ 2147483647 w 28"/>
                <a:gd name="T3" fmla="*/ 2147483647 h 14"/>
                <a:gd name="T4" fmla="*/ 2147483647 w 28"/>
                <a:gd name="T5" fmla="*/ 2147483647 h 14"/>
                <a:gd name="T6" fmla="*/ 2147483647 w 28"/>
                <a:gd name="T7" fmla="*/ 2147483647 h 14"/>
                <a:gd name="T8" fmla="*/ 2147483647 w 28"/>
                <a:gd name="T9" fmla="*/ 2147483647 h 14"/>
                <a:gd name="T10" fmla="*/ 2147483647 w 28"/>
                <a:gd name="T11" fmla="*/ 2147483647 h 14"/>
                <a:gd name="T12" fmla="*/ 0 w 28"/>
                <a:gd name="T13" fmla="*/ 2147483647 h 14"/>
                <a:gd name="T14" fmla="*/ 0 w 28"/>
                <a:gd name="T15" fmla="*/ 2147483647 h 14"/>
                <a:gd name="T16" fmla="*/ 2147483647 w 28"/>
                <a:gd name="T17" fmla="*/ 2147483647 h 14"/>
                <a:gd name="T18" fmla="*/ 2147483647 w 28"/>
                <a:gd name="T19" fmla="*/ 2147483647 h 14"/>
                <a:gd name="T20" fmla="*/ 2147483647 w 28"/>
                <a:gd name="T21" fmla="*/ 0 h 14"/>
                <a:gd name="T22" fmla="*/ 2147483647 w 28"/>
                <a:gd name="T23" fmla="*/ 0 h 14"/>
                <a:gd name="T24" fmla="*/ 2147483647 w 28"/>
                <a:gd name="T25" fmla="*/ 0 h 14"/>
                <a:gd name="T26" fmla="*/ 2147483647 w 28"/>
                <a:gd name="T27" fmla="*/ 2147483647 h 14"/>
                <a:gd name="T28" fmla="*/ 2147483647 w 28"/>
                <a:gd name="T29" fmla="*/ 2147483647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4"/>
                <a:gd name="T47" fmla="*/ 28 w 28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4">
                  <a:moveTo>
                    <a:pt x="26" y="4"/>
                  </a:moveTo>
                  <a:lnTo>
                    <a:pt x="22" y="6"/>
                  </a:lnTo>
                  <a:lnTo>
                    <a:pt x="18" y="10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27" name="Freeform 304"/>
            <p:cNvSpPr/>
            <p:nvPr/>
          </p:nvSpPr>
          <p:spPr bwMode="auto">
            <a:xfrm>
              <a:off x="7428346" y="4515871"/>
              <a:ext cx="145292" cy="215046"/>
            </a:xfrm>
            <a:custGeom>
              <a:avLst/>
              <a:gdLst>
                <a:gd name="T0" fmla="*/ 2147483647 w 100"/>
                <a:gd name="T1" fmla="*/ 2147483647 h 136"/>
                <a:gd name="T2" fmla="*/ 2147483647 w 100"/>
                <a:gd name="T3" fmla="*/ 2147483647 h 136"/>
                <a:gd name="T4" fmla="*/ 2147483647 w 100"/>
                <a:gd name="T5" fmla="*/ 2147483647 h 136"/>
                <a:gd name="T6" fmla="*/ 2147483647 w 100"/>
                <a:gd name="T7" fmla="*/ 2147483647 h 136"/>
                <a:gd name="T8" fmla="*/ 2147483647 w 100"/>
                <a:gd name="T9" fmla="*/ 2147483647 h 136"/>
                <a:gd name="T10" fmla="*/ 2147483647 w 100"/>
                <a:gd name="T11" fmla="*/ 2147483647 h 136"/>
                <a:gd name="T12" fmla="*/ 2147483647 w 100"/>
                <a:gd name="T13" fmla="*/ 2147483647 h 136"/>
                <a:gd name="T14" fmla="*/ 2147483647 w 100"/>
                <a:gd name="T15" fmla="*/ 2147483647 h 136"/>
                <a:gd name="T16" fmla="*/ 2147483647 w 100"/>
                <a:gd name="T17" fmla="*/ 0 h 136"/>
                <a:gd name="T18" fmla="*/ 2147483647 w 100"/>
                <a:gd name="T19" fmla="*/ 2147483647 h 136"/>
                <a:gd name="T20" fmla="*/ 2147483647 w 100"/>
                <a:gd name="T21" fmla="*/ 2147483647 h 136"/>
                <a:gd name="T22" fmla="*/ 2147483647 w 100"/>
                <a:gd name="T23" fmla="*/ 2147483647 h 136"/>
                <a:gd name="T24" fmla="*/ 2147483647 w 100"/>
                <a:gd name="T25" fmla="*/ 2147483647 h 136"/>
                <a:gd name="T26" fmla="*/ 2147483647 w 100"/>
                <a:gd name="T27" fmla="*/ 2147483647 h 136"/>
                <a:gd name="T28" fmla="*/ 2147483647 w 100"/>
                <a:gd name="T29" fmla="*/ 2147483647 h 136"/>
                <a:gd name="T30" fmla="*/ 2147483647 w 100"/>
                <a:gd name="T31" fmla="*/ 2147483647 h 136"/>
                <a:gd name="T32" fmla="*/ 2147483647 w 100"/>
                <a:gd name="T33" fmla="*/ 2147483647 h 136"/>
                <a:gd name="T34" fmla="*/ 2147483647 w 100"/>
                <a:gd name="T35" fmla="*/ 2147483647 h 136"/>
                <a:gd name="T36" fmla="*/ 2147483647 w 100"/>
                <a:gd name="T37" fmla="*/ 2147483647 h 136"/>
                <a:gd name="T38" fmla="*/ 2147483647 w 100"/>
                <a:gd name="T39" fmla="*/ 2147483647 h 136"/>
                <a:gd name="T40" fmla="*/ 2147483647 w 100"/>
                <a:gd name="T41" fmla="*/ 2147483647 h 136"/>
                <a:gd name="T42" fmla="*/ 2147483647 w 100"/>
                <a:gd name="T43" fmla="*/ 2147483647 h 136"/>
                <a:gd name="T44" fmla="*/ 2147483647 w 100"/>
                <a:gd name="T45" fmla="*/ 2147483647 h 136"/>
                <a:gd name="T46" fmla="*/ 2147483647 w 100"/>
                <a:gd name="T47" fmla="*/ 2147483647 h 136"/>
                <a:gd name="T48" fmla="*/ 2147483647 w 100"/>
                <a:gd name="T49" fmla="*/ 2147483647 h 136"/>
                <a:gd name="T50" fmla="*/ 2147483647 w 100"/>
                <a:gd name="T51" fmla="*/ 2147483647 h 136"/>
                <a:gd name="T52" fmla="*/ 2147483647 w 100"/>
                <a:gd name="T53" fmla="*/ 2147483647 h 136"/>
                <a:gd name="T54" fmla="*/ 2147483647 w 100"/>
                <a:gd name="T55" fmla="*/ 2147483647 h 136"/>
                <a:gd name="T56" fmla="*/ 2147483647 w 100"/>
                <a:gd name="T57" fmla="*/ 2147483647 h 136"/>
                <a:gd name="T58" fmla="*/ 2147483647 w 100"/>
                <a:gd name="T59" fmla="*/ 2147483647 h 136"/>
                <a:gd name="T60" fmla="*/ 2147483647 w 100"/>
                <a:gd name="T61" fmla="*/ 2147483647 h 136"/>
                <a:gd name="T62" fmla="*/ 2147483647 w 100"/>
                <a:gd name="T63" fmla="*/ 2147483647 h 136"/>
                <a:gd name="T64" fmla="*/ 2147483647 w 100"/>
                <a:gd name="T65" fmla="*/ 2147483647 h 136"/>
                <a:gd name="T66" fmla="*/ 2147483647 w 100"/>
                <a:gd name="T67" fmla="*/ 2147483647 h 136"/>
                <a:gd name="T68" fmla="*/ 2147483647 w 100"/>
                <a:gd name="T69" fmla="*/ 2147483647 h 136"/>
                <a:gd name="T70" fmla="*/ 2147483647 w 100"/>
                <a:gd name="T71" fmla="*/ 2147483647 h 136"/>
                <a:gd name="T72" fmla="*/ 2147483647 w 100"/>
                <a:gd name="T73" fmla="*/ 2147483647 h 136"/>
                <a:gd name="T74" fmla="*/ 2147483647 w 100"/>
                <a:gd name="T75" fmla="*/ 2147483647 h 136"/>
                <a:gd name="T76" fmla="*/ 2147483647 w 100"/>
                <a:gd name="T77" fmla="*/ 2147483647 h 136"/>
                <a:gd name="T78" fmla="*/ 2147483647 w 100"/>
                <a:gd name="T79" fmla="*/ 2147483647 h 136"/>
                <a:gd name="T80" fmla="*/ 0 w 100"/>
                <a:gd name="T81" fmla="*/ 2147483647 h 136"/>
                <a:gd name="T82" fmla="*/ 2147483647 w 100"/>
                <a:gd name="T83" fmla="*/ 2147483647 h 136"/>
                <a:gd name="T84" fmla="*/ 2147483647 w 100"/>
                <a:gd name="T85" fmla="*/ 2147483647 h 1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0"/>
                <a:gd name="T130" fmla="*/ 0 h 136"/>
                <a:gd name="T131" fmla="*/ 100 w 100"/>
                <a:gd name="T132" fmla="*/ 136 h 1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0" h="136">
                  <a:moveTo>
                    <a:pt x="12" y="46"/>
                  </a:moveTo>
                  <a:lnTo>
                    <a:pt x="12" y="28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24" y="14"/>
                  </a:lnTo>
                  <a:lnTo>
                    <a:pt x="28" y="10"/>
                  </a:lnTo>
                  <a:lnTo>
                    <a:pt x="32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2" y="10"/>
                  </a:lnTo>
                  <a:lnTo>
                    <a:pt x="60" y="12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0" y="8"/>
                  </a:lnTo>
                  <a:lnTo>
                    <a:pt x="94" y="2"/>
                  </a:lnTo>
                  <a:lnTo>
                    <a:pt x="100" y="0"/>
                  </a:lnTo>
                  <a:lnTo>
                    <a:pt x="100" y="6"/>
                  </a:lnTo>
                  <a:lnTo>
                    <a:pt x="90" y="16"/>
                  </a:lnTo>
                  <a:lnTo>
                    <a:pt x="86" y="22"/>
                  </a:lnTo>
                  <a:lnTo>
                    <a:pt x="82" y="24"/>
                  </a:lnTo>
                  <a:lnTo>
                    <a:pt x="76" y="24"/>
                  </a:lnTo>
                  <a:lnTo>
                    <a:pt x="70" y="24"/>
                  </a:lnTo>
                  <a:lnTo>
                    <a:pt x="64" y="22"/>
                  </a:lnTo>
                  <a:lnTo>
                    <a:pt x="26" y="22"/>
                  </a:lnTo>
                  <a:lnTo>
                    <a:pt x="22" y="24"/>
                  </a:lnTo>
                  <a:lnTo>
                    <a:pt x="22" y="26"/>
                  </a:lnTo>
                  <a:lnTo>
                    <a:pt x="20" y="34"/>
                  </a:lnTo>
                  <a:lnTo>
                    <a:pt x="22" y="38"/>
                  </a:lnTo>
                  <a:lnTo>
                    <a:pt x="24" y="46"/>
                  </a:lnTo>
                  <a:lnTo>
                    <a:pt x="28" y="52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6" y="52"/>
                  </a:lnTo>
                  <a:lnTo>
                    <a:pt x="40" y="50"/>
                  </a:lnTo>
                  <a:lnTo>
                    <a:pt x="46" y="46"/>
                  </a:lnTo>
                  <a:lnTo>
                    <a:pt x="54" y="44"/>
                  </a:lnTo>
                  <a:lnTo>
                    <a:pt x="62" y="42"/>
                  </a:lnTo>
                  <a:lnTo>
                    <a:pt x="68" y="40"/>
                  </a:lnTo>
                  <a:lnTo>
                    <a:pt x="74" y="40"/>
                  </a:lnTo>
                  <a:lnTo>
                    <a:pt x="72" y="42"/>
                  </a:lnTo>
                  <a:lnTo>
                    <a:pt x="68" y="44"/>
                  </a:lnTo>
                  <a:lnTo>
                    <a:pt x="62" y="48"/>
                  </a:lnTo>
                  <a:lnTo>
                    <a:pt x="56" y="50"/>
                  </a:lnTo>
                  <a:lnTo>
                    <a:pt x="50" y="56"/>
                  </a:lnTo>
                  <a:lnTo>
                    <a:pt x="42" y="66"/>
                  </a:lnTo>
                  <a:lnTo>
                    <a:pt x="44" y="66"/>
                  </a:lnTo>
                  <a:lnTo>
                    <a:pt x="46" y="70"/>
                  </a:lnTo>
                  <a:lnTo>
                    <a:pt x="48" y="76"/>
                  </a:lnTo>
                  <a:lnTo>
                    <a:pt x="54" y="84"/>
                  </a:lnTo>
                  <a:lnTo>
                    <a:pt x="54" y="98"/>
                  </a:lnTo>
                  <a:lnTo>
                    <a:pt x="56" y="102"/>
                  </a:lnTo>
                  <a:lnTo>
                    <a:pt x="60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0" y="110"/>
                  </a:lnTo>
                  <a:lnTo>
                    <a:pt x="54" y="114"/>
                  </a:lnTo>
                  <a:lnTo>
                    <a:pt x="50" y="118"/>
                  </a:lnTo>
                  <a:lnTo>
                    <a:pt x="44" y="118"/>
                  </a:lnTo>
                  <a:lnTo>
                    <a:pt x="32" y="92"/>
                  </a:lnTo>
                  <a:lnTo>
                    <a:pt x="32" y="88"/>
                  </a:lnTo>
                  <a:lnTo>
                    <a:pt x="34" y="84"/>
                  </a:lnTo>
                  <a:lnTo>
                    <a:pt x="32" y="78"/>
                  </a:lnTo>
                  <a:lnTo>
                    <a:pt x="28" y="80"/>
                  </a:lnTo>
                  <a:lnTo>
                    <a:pt x="24" y="78"/>
                  </a:lnTo>
                  <a:lnTo>
                    <a:pt x="22" y="106"/>
                  </a:lnTo>
                  <a:lnTo>
                    <a:pt x="22" y="120"/>
                  </a:lnTo>
                  <a:lnTo>
                    <a:pt x="20" y="126"/>
                  </a:lnTo>
                  <a:lnTo>
                    <a:pt x="18" y="132"/>
                  </a:lnTo>
                  <a:lnTo>
                    <a:pt x="14" y="134"/>
                  </a:lnTo>
                  <a:lnTo>
                    <a:pt x="8" y="136"/>
                  </a:lnTo>
                  <a:lnTo>
                    <a:pt x="6" y="134"/>
                  </a:lnTo>
                  <a:lnTo>
                    <a:pt x="6" y="130"/>
                  </a:lnTo>
                  <a:lnTo>
                    <a:pt x="6" y="120"/>
                  </a:lnTo>
                  <a:lnTo>
                    <a:pt x="6" y="116"/>
                  </a:lnTo>
                  <a:lnTo>
                    <a:pt x="8" y="110"/>
                  </a:lnTo>
                  <a:lnTo>
                    <a:pt x="10" y="102"/>
                  </a:lnTo>
                  <a:lnTo>
                    <a:pt x="10" y="94"/>
                  </a:lnTo>
                  <a:lnTo>
                    <a:pt x="4" y="94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78"/>
                  </a:lnTo>
                  <a:lnTo>
                    <a:pt x="4" y="66"/>
                  </a:lnTo>
                  <a:lnTo>
                    <a:pt x="8" y="54"/>
                  </a:lnTo>
                  <a:lnTo>
                    <a:pt x="12" y="44"/>
                  </a:lnTo>
                  <a:lnTo>
                    <a:pt x="12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28" name="Freeform 305"/>
            <p:cNvSpPr/>
            <p:nvPr/>
          </p:nvSpPr>
          <p:spPr bwMode="auto">
            <a:xfrm>
              <a:off x="7216174" y="4360560"/>
              <a:ext cx="221397" cy="177877"/>
            </a:xfrm>
            <a:custGeom>
              <a:avLst/>
              <a:gdLst>
                <a:gd name="T0" fmla="*/ 2147483647 w 152"/>
                <a:gd name="T1" fmla="*/ 2147483647 h 112"/>
                <a:gd name="T2" fmla="*/ 2147483647 w 152"/>
                <a:gd name="T3" fmla="*/ 2147483647 h 112"/>
                <a:gd name="T4" fmla="*/ 2147483647 w 152"/>
                <a:gd name="T5" fmla="*/ 2147483647 h 112"/>
                <a:gd name="T6" fmla="*/ 2147483647 w 152"/>
                <a:gd name="T7" fmla="*/ 2147483647 h 112"/>
                <a:gd name="T8" fmla="*/ 2147483647 w 152"/>
                <a:gd name="T9" fmla="*/ 2147483647 h 112"/>
                <a:gd name="T10" fmla="*/ 2147483647 w 152"/>
                <a:gd name="T11" fmla="*/ 2147483647 h 112"/>
                <a:gd name="T12" fmla="*/ 2147483647 w 152"/>
                <a:gd name="T13" fmla="*/ 2147483647 h 112"/>
                <a:gd name="T14" fmla="*/ 2147483647 w 152"/>
                <a:gd name="T15" fmla="*/ 2147483647 h 112"/>
                <a:gd name="T16" fmla="*/ 2147483647 w 152"/>
                <a:gd name="T17" fmla="*/ 2147483647 h 112"/>
                <a:gd name="T18" fmla="*/ 2147483647 w 152"/>
                <a:gd name="T19" fmla="*/ 0 h 112"/>
                <a:gd name="T20" fmla="*/ 2147483647 w 152"/>
                <a:gd name="T21" fmla="*/ 2147483647 h 112"/>
                <a:gd name="T22" fmla="*/ 2147483647 w 152"/>
                <a:gd name="T23" fmla="*/ 2147483647 h 112"/>
                <a:gd name="T24" fmla="*/ 2147483647 w 152"/>
                <a:gd name="T25" fmla="*/ 2147483647 h 112"/>
                <a:gd name="T26" fmla="*/ 2147483647 w 152"/>
                <a:gd name="T27" fmla="*/ 2147483647 h 112"/>
                <a:gd name="T28" fmla="*/ 2147483647 w 152"/>
                <a:gd name="T29" fmla="*/ 2147483647 h 112"/>
                <a:gd name="T30" fmla="*/ 2147483647 w 152"/>
                <a:gd name="T31" fmla="*/ 2147483647 h 112"/>
                <a:gd name="T32" fmla="*/ 2147483647 w 152"/>
                <a:gd name="T33" fmla="*/ 2147483647 h 112"/>
                <a:gd name="T34" fmla="*/ 2147483647 w 152"/>
                <a:gd name="T35" fmla="*/ 2147483647 h 112"/>
                <a:gd name="T36" fmla="*/ 2147483647 w 152"/>
                <a:gd name="T37" fmla="*/ 2147483647 h 112"/>
                <a:gd name="T38" fmla="*/ 2147483647 w 152"/>
                <a:gd name="T39" fmla="*/ 2147483647 h 112"/>
                <a:gd name="T40" fmla="*/ 2147483647 w 152"/>
                <a:gd name="T41" fmla="*/ 2147483647 h 112"/>
                <a:gd name="T42" fmla="*/ 2147483647 w 152"/>
                <a:gd name="T43" fmla="*/ 2147483647 h 112"/>
                <a:gd name="T44" fmla="*/ 2147483647 w 152"/>
                <a:gd name="T45" fmla="*/ 2147483647 h 112"/>
                <a:gd name="T46" fmla="*/ 2147483647 w 152"/>
                <a:gd name="T47" fmla="*/ 2147483647 h 112"/>
                <a:gd name="T48" fmla="*/ 2147483647 w 152"/>
                <a:gd name="T49" fmla="*/ 2147483647 h 112"/>
                <a:gd name="T50" fmla="*/ 2147483647 w 152"/>
                <a:gd name="T51" fmla="*/ 2147483647 h 112"/>
                <a:gd name="T52" fmla="*/ 2147483647 w 152"/>
                <a:gd name="T53" fmla="*/ 2147483647 h 112"/>
                <a:gd name="T54" fmla="*/ 2147483647 w 152"/>
                <a:gd name="T55" fmla="*/ 2147483647 h 112"/>
                <a:gd name="T56" fmla="*/ 2147483647 w 152"/>
                <a:gd name="T57" fmla="*/ 2147483647 h 112"/>
                <a:gd name="T58" fmla="*/ 2147483647 w 152"/>
                <a:gd name="T59" fmla="*/ 2147483647 h 112"/>
                <a:gd name="T60" fmla="*/ 2147483647 w 152"/>
                <a:gd name="T61" fmla="*/ 2147483647 h 112"/>
                <a:gd name="T62" fmla="*/ 2147483647 w 152"/>
                <a:gd name="T63" fmla="*/ 2147483647 h 112"/>
                <a:gd name="T64" fmla="*/ 0 w 152"/>
                <a:gd name="T65" fmla="*/ 2147483647 h 112"/>
                <a:gd name="T66" fmla="*/ 0 w 152"/>
                <a:gd name="T67" fmla="*/ 2147483647 h 112"/>
                <a:gd name="T68" fmla="*/ 0 w 152"/>
                <a:gd name="T69" fmla="*/ 2147483647 h 112"/>
                <a:gd name="T70" fmla="*/ 2147483647 w 152"/>
                <a:gd name="T71" fmla="*/ 2147483647 h 112"/>
                <a:gd name="T72" fmla="*/ 2147483647 w 152"/>
                <a:gd name="T73" fmla="*/ 2147483647 h 112"/>
                <a:gd name="T74" fmla="*/ 2147483647 w 152"/>
                <a:gd name="T75" fmla="*/ 2147483647 h 112"/>
                <a:gd name="T76" fmla="*/ 2147483647 w 152"/>
                <a:gd name="T77" fmla="*/ 2147483647 h 112"/>
                <a:gd name="T78" fmla="*/ 2147483647 w 152"/>
                <a:gd name="T79" fmla="*/ 2147483647 h 112"/>
                <a:gd name="T80" fmla="*/ 2147483647 w 152"/>
                <a:gd name="T81" fmla="*/ 2147483647 h 1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52"/>
                <a:gd name="T124" fmla="*/ 0 h 112"/>
                <a:gd name="T125" fmla="*/ 152 w 152"/>
                <a:gd name="T126" fmla="*/ 112 h 11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52" h="112">
                  <a:moveTo>
                    <a:pt x="58" y="58"/>
                  </a:moveTo>
                  <a:lnTo>
                    <a:pt x="68" y="62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68" y="54"/>
                  </a:lnTo>
                  <a:lnTo>
                    <a:pt x="70" y="56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8" y="48"/>
                  </a:lnTo>
                  <a:lnTo>
                    <a:pt x="76" y="42"/>
                  </a:lnTo>
                  <a:lnTo>
                    <a:pt x="80" y="40"/>
                  </a:lnTo>
                  <a:lnTo>
                    <a:pt x="86" y="40"/>
                  </a:lnTo>
                  <a:lnTo>
                    <a:pt x="88" y="36"/>
                  </a:lnTo>
                  <a:lnTo>
                    <a:pt x="92" y="26"/>
                  </a:lnTo>
                  <a:lnTo>
                    <a:pt x="98" y="16"/>
                  </a:lnTo>
                  <a:lnTo>
                    <a:pt x="106" y="4"/>
                  </a:lnTo>
                  <a:lnTo>
                    <a:pt x="110" y="0"/>
                  </a:lnTo>
                  <a:lnTo>
                    <a:pt x="114" y="0"/>
                  </a:lnTo>
                  <a:lnTo>
                    <a:pt x="118" y="2"/>
                  </a:lnTo>
                  <a:lnTo>
                    <a:pt x="122" y="8"/>
                  </a:lnTo>
                  <a:lnTo>
                    <a:pt x="124" y="14"/>
                  </a:lnTo>
                  <a:lnTo>
                    <a:pt x="124" y="20"/>
                  </a:lnTo>
                  <a:lnTo>
                    <a:pt x="132" y="22"/>
                  </a:lnTo>
                  <a:lnTo>
                    <a:pt x="138" y="26"/>
                  </a:lnTo>
                  <a:lnTo>
                    <a:pt x="144" y="26"/>
                  </a:lnTo>
                  <a:lnTo>
                    <a:pt x="152" y="28"/>
                  </a:lnTo>
                  <a:lnTo>
                    <a:pt x="152" y="32"/>
                  </a:lnTo>
                  <a:lnTo>
                    <a:pt x="150" y="34"/>
                  </a:lnTo>
                  <a:lnTo>
                    <a:pt x="148" y="36"/>
                  </a:lnTo>
                  <a:lnTo>
                    <a:pt x="140" y="36"/>
                  </a:lnTo>
                  <a:lnTo>
                    <a:pt x="134" y="36"/>
                  </a:lnTo>
                  <a:lnTo>
                    <a:pt x="132" y="38"/>
                  </a:lnTo>
                  <a:lnTo>
                    <a:pt x="130" y="40"/>
                  </a:lnTo>
                  <a:lnTo>
                    <a:pt x="138" y="44"/>
                  </a:lnTo>
                  <a:lnTo>
                    <a:pt x="138" y="46"/>
                  </a:lnTo>
                  <a:lnTo>
                    <a:pt x="132" y="48"/>
                  </a:lnTo>
                  <a:lnTo>
                    <a:pt x="124" y="54"/>
                  </a:lnTo>
                  <a:lnTo>
                    <a:pt x="122" y="60"/>
                  </a:lnTo>
                  <a:lnTo>
                    <a:pt x="112" y="58"/>
                  </a:lnTo>
                  <a:lnTo>
                    <a:pt x="106" y="56"/>
                  </a:lnTo>
                  <a:lnTo>
                    <a:pt x="100" y="56"/>
                  </a:lnTo>
                  <a:lnTo>
                    <a:pt x="94" y="56"/>
                  </a:lnTo>
                  <a:lnTo>
                    <a:pt x="88" y="60"/>
                  </a:lnTo>
                  <a:lnTo>
                    <a:pt x="82" y="64"/>
                  </a:lnTo>
                  <a:lnTo>
                    <a:pt x="78" y="70"/>
                  </a:lnTo>
                  <a:lnTo>
                    <a:pt x="74" y="82"/>
                  </a:lnTo>
                  <a:lnTo>
                    <a:pt x="70" y="96"/>
                  </a:lnTo>
                  <a:lnTo>
                    <a:pt x="70" y="104"/>
                  </a:lnTo>
                  <a:lnTo>
                    <a:pt x="68" y="108"/>
                  </a:lnTo>
                  <a:lnTo>
                    <a:pt x="64" y="108"/>
                  </a:lnTo>
                  <a:lnTo>
                    <a:pt x="60" y="106"/>
                  </a:lnTo>
                  <a:lnTo>
                    <a:pt x="56" y="104"/>
                  </a:lnTo>
                  <a:lnTo>
                    <a:pt x="52" y="100"/>
                  </a:lnTo>
                  <a:lnTo>
                    <a:pt x="48" y="98"/>
                  </a:lnTo>
                  <a:lnTo>
                    <a:pt x="44" y="98"/>
                  </a:lnTo>
                  <a:lnTo>
                    <a:pt x="42" y="100"/>
                  </a:lnTo>
                  <a:lnTo>
                    <a:pt x="36" y="106"/>
                  </a:lnTo>
                  <a:lnTo>
                    <a:pt x="28" y="108"/>
                  </a:lnTo>
                  <a:lnTo>
                    <a:pt x="26" y="110"/>
                  </a:lnTo>
                  <a:lnTo>
                    <a:pt x="20" y="112"/>
                  </a:lnTo>
                  <a:lnTo>
                    <a:pt x="14" y="110"/>
                  </a:lnTo>
                  <a:lnTo>
                    <a:pt x="8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2" y="96"/>
                  </a:lnTo>
                  <a:lnTo>
                    <a:pt x="8" y="100"/>
                  </a:lnTo>
                  <a:lnTo>
                    <a:pt x="20" y="100"/>
                  </a:lnTo>
                  <a:lnTo>
                    <a:pt x="20" y="90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4" y="76"/>
                  </a:lnTo>
                  <a:lnTo>
                    <a:pt x="46" y="72"/>
                  </a:lnTo>
                  <a:lnTo>
                    <a:pt x="50" y="70"/>
                  </a:lnTo>
                  <a:lnTo>
                    <a:pt x="54" y="66"/>
                  </a:lnTo>
                  <a:lnTo>
                    <a:pt x="60" y="56"/>
                  </a:lnTo>
                  <a:lnTo>
                    <a:pt x="58" y="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29" name="Freeform 306"/>
            <p:cNvSpPr/>
            <p:nvPr/>
          </p:nvSpPr>
          <p:spPr bwMode="auto">
            <a:xfrm>
              <a:off x="7300352" y="4437551"/>
              <a:ext cx="23062" cy="23894"/>
            </a:xfrm>
            <a:custGeom>
              <a:avLst/>
              <a:gdLst>
                <a:gd name="T0" fmla="*/ 2147483647 w 16"/>
                <a:gd name="T1" fmla="*/ 0 h 14"/>
                <a:gd name="T2" fmla="*/ 2147483647 w 16"/>
                <a:gd name="T3" fmla="*/ 2147483647 h 14"/>
                <a:gd name="T4" fmla="*/ 2147483647 w 16"/>
                <a:gd name="T5" fmla="*/ 2147483647 h 14"/>
                <a:gd name="T6" fmla="*/ 2147483647 w 16"/>
                <a:gd name="T7" fmla="*/ 2147483647 h 14"/>
                <a:gd name="T8" fmla="*/ 2147483647 w 16"/>
                <a:gd name="T9" fmla="*/ 2147483647 h 14"/>
                <a:gd name="T10" fmla="*/ 2147483647 w 16"/>
                <a:gd name="T11" fmla="*/ 2147483647 h 14"/>
                <a:gd name="T12" fmla="*/ 2147483647 w 16"/>
                <a:gd name="T13" fmla="*/ 2147483647 h 14"/>
                <a:gd name="T14" fmla="*/ 2147483647 w 16"/>
                <a:gd name="T15" fmla="*/ 2147483647 h 14"/>
                <a:gd name="T16" fmla="*/ 2147483647 w 16"/>
                <a:gd name="T17" fmla="*/ 2147483647 h 14"/>
                <a:gd name="T18" fmla="*/ 0 w 16"/>
                <a:gd name="T19" fmla="*/ 2147483647 h 14"/>
                <a:gd name="T20" fmla="*/ 2147483647 w 16"/>
                <a:gd name="T21" fmla="*/ 0 h 14"/>
                <a:gd name="T22" fmla="*/ 2147483647 w 16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14"/>
                <a:gd name="T38" fmla="*/ 16 w 16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14">
                  <a:moveTo>
                    <a:pt x="12" y="0"/>
                  </a:moveTo>
                  <a:lnTo>
                    <a:pt x="12" y="4"/>
                  </a:lnTo>
                  <a:lnTo>
                    <a:pt x="16" y="6"/>
                  </a:lnTo>
                  <a:lnTo>
                    <a:pt x="16" y="10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10"/>
                  </a:lnTo>
                  <a:lnTo>
                    <a:pt x="12" y="12"/>
                  </a:lnTo>
                  <a:lnTo>
                    <a:pt x="10" y="14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30" name="Freeform 307"/>
            <p:cNvSpPr/>
            <p:nvPr/>
          </p:nvSpPr>
          <p:spPr bwMode="auto">
            <a:xfrm>
              <a:off x="7707399" y="4576933"/>
              <a:ext cx="232928" cy="260179"/>
            </a:xfrm>
            <a:custGeom>
              <a:avLst/>
              <a:gdLst>
                <a:gd name="T0" fmla="*/ 2147483647 w 160"/>
                <a:gd name="T1" fmla="*/ 2147483647 h 164"/>
                <a:gd name="T2" fmla="*/ 2147483647 w 160"/>
                <a:gd name="T3" fmla="*/ 2147483647 h 164"/>
                <a:gd name="T4" fmla="*/ 2147483647 w 160"/>
                <a:gd name="T5" fmla="*/ 2147483647 h 164"/>
                <a:gd name="T6" fmla="*/ 2147483647 w 160"/>
                <a:gd name="T7" fmla="*/ 2147483647 h 164"/>
                <a:gd name="T8" fmla="*/ 2147483647 w 160"/>
                <a:gd name="T9" fmla="*/ 2147483647 h 164"/>
                <a:gd name="T10" fmla="*/ 2147483647 w 160"/>
                <a:gd name="T11" fmla="*/ 2147483647 h 164"/>
                <a:gd name="T12" fmla="*/ 2147483647 w 160"/>
                <a:gd name="T13" fmla="*/ 2147483647 h 164"/>
                <a:gd name="T14" fmla="*/ 2147483647 w 160"/>
                <a:gd name="T15" fmla="*/ 2147483647 h 164"/>
                <a:gd name="T16" fmla="*/ 2147483647 w 160"/>
                <a:gd name="T17" fmla="*/ 2147483647 h 164"/>
                <a:gd name="T18" fmla="*/ 2147483647 w 160"/>
                <a:gd name="T19" fmla="*/ 2147483647 h 164"/>
                <a:gd name="T20" fmla="*/ 2147483647 w 160"/>
                <a:gd name="T21" fmla="*/ 2147483647 h 164"/>
                <a:gd name="T22" fmla="*/ 2147483647 w 160"/>
                <a:gd name="T23" fmla="*/ 2147483647 h 164"/>
                <a:gd name="T24" fmla="*/ 2147483647 w 160"/>
                <a:gd name="T25" fmla="*/ 2147483647 h 164"/>
                <a:gd name="T26" fmla="*/ 2147483647 w 160"/>
                <a:gd name="T27" fmla="*/ 2147483647 h 164"/>
                <a:gd name="T28" fmla="*/ 2147483647 w 160"/>
                <a:gd name="T29" fmla="*/ 2147483647 h 164"/>
                <a:gd name="T30" fmla="*/ 2147483647 w 160"/>
                <a:gd name="T31" fmla="*/ 2147483647 h 164"/>
                <a:gd name="T32" fmla="*/ 2147483647 w 160"/>
                <a:gd name="T33" fmla="*/ 2147483647 h 164"/>
                <a:gd name="T34" fmla="*/ 2147483647 w 160"/>
                <a:gd name="T35" fmla="*/ 2147483647 h 164"/>
                <a:gd name="T36" fmla="*/ 2147483647 w 160"/>
                <a:gd name="T37" fmla="*/ 2147483647 h 164"/>
                <a:gd name="T38" fmla="*/ 2147483647 w 160"/>
                <a:gd name="T39" fmla="*/ 2147483647 h 164"/>
                <a:gd name="T40" fmla="*/ 2147483647 w 160"/>
                <a:gd name="T41" fmla="*/ 2147483647 h 164"/>
                <a:gd name="T42" fmla="*/ 2147483647 w 160"/>
                <a:gd name="T43" fmla="*/ 2147483647 h 164"/>
                <a:gd name="T44" fmla="*/ 2147483647 w 160"/>
                <a:gd name="T45" fmla="*/ 2147483647 h 164"/>
                <a:gd name="T46" fmla="*/ 2147483647 w 160"/>
                <a:gd name="T47" fmla="*/ 2147483647 h 164"/>
                <a:gd name="T48" fmla="*/ 2147483647 w 160"/>
                <a:gd name="T49" fmla="*/ 2147483647 h 164"/>
                <a:gd name="T50" fmla="*/ 2147483647 w 160"/>
                <a:gd name="T51" fmla="*/ 2147483647 h 164"/>
                <a:gd name="T52" fmla="*/ 2147483647 w 160"/>
                <a:gd name="T53" fmla="*/ 2147483647 h 164"/>
                <a:gd name="T54" fmla="*/ 2147483647 w 160"/>
                <a:gd name="T55" fmla="*/ 2147483647 h 164"/>
                <a:gd name="T56" fmla="*/ 2147483647 w 160"/>
                <a:gd name="T57" fmla="*/ 2147483647 h 164"/>
                <a:gd name="T58" fmla="*/ 2147483647 w 160"/>
                <a:gd name="T59" fmla="*/ 2147483647 h 164"/>
                <a:gd name="T60" fmla="*/ 2147483647 w 160"/>
                <a:gd name="T61" fmla="*/ 2147483647 h 164"/>
                <a:gd name="T62" fmla="*/ 2147483647 w 160"/>
                <a:gd name="T63" fmla="*/ 2147483647 h 164"/>
                <a:gd name="T64" fmla="*/ 0 w 160"/>
                <a:gd name="T65" fmla="*/ 2147483647 h 164"/>
                <a:gd name="T66" fmla="*/ 2147483647 w 160"/>
                <a:gd name="T67" fmla="*/ 2147483647 h 164"/>
                <a:gd name="T68" fmla="*/ 2147483647 w 160"/>
                <a:gd name="T69" fmla="*/ 0 h 164"/>
                <a:gd name="T70" fmla="*/ 2147483647 w 160"/>
                <a:gd name="T71" fmla="*/ 2147483647 h 164"/>
                <a:gd name="T72" fmla="*/ 2147483647 w 160"/>
                <a:gd name="T73" fmla="*/ 2147483647 h 164"/>
                <a:gd name="T74" fmla="*/ 2147483647 w 160"/>
                <a:gd name="T75" fmla="*/ 2147483647 h 164"/>
                <a:gd name="T76" fmla="*/ 2147483647 w 160"/>
                <a:gd name="T77" fmla="*/ 2147483647 h 164"/>
                <a:gd name="T78" fmla="*/ 2147483647 w 160"/>
                <a:gd name="T79" fmla="*/ 2147483647 h 164"/>
                <a:gd name="T80" fmla="*/ 2147483647 w 160"/>
                <a:gd name="T81" fmla="*/ 2147483647 h 164"/>
                <a:gd name="T82" fmla="*/ 2147483647 w 160"/>
                <a:gd name="T83" fmla="*/ 2147483647 h 164"/>
                <a:gd name="T84" fmla="*/ 2147483647 w 160"/>
                <a:gd name="T85" fmla="*/ 2147483647 h 164"/>
                <a:gd name="T86" fmla="*/ 2147483647 w 160"/>
                <a:gd name="T87" fmla="*/ 2147483647 h 164"/>
                <a:gd name="T88" fmla="*/ 2147483647 w 160"/>
                <a:gd name="T89" fmla="*/ 2147483647 h 164"/>
                <a:gd name="T90" fmla="*/ 2147483647 w 160"/>
                <a:gd name="T91" fmla="*/ 2147483647 h 164"/>
                <a:gd name="T92" fmla="*/ 2147483647 w 160"/>
                <a:gd name="T93" fmla="*/ 2147483647 h 164"/>
                <a:gd name="T94" fmla="*/ 2147483647 w 160"/>
                <a:gd name="T95" fmla="*/ 2147483647 h 164"/>
                <a:gd name="T96" fmla="*/ 2147483647 w 160"/>
                <a:gd name="T97" fmla="*/ 2147483647 h 164"/>
                <a:gd name="T98" fmla="*/ 2147483647 w 160"/>
                <a:gd name="T99" fmla="*/ 2147483647 h 1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60"/>
                <a:gd name="T151" fmla="*/ 0 h 164"/>
                <a:gd name="T152" fmla="*/ 160 w 160"/>
                <a:gd name="T153" fmla="*/ 164 h 1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60" h="164">
                  <a:moveTo>
                    <a:pt x="160" y="38"/>
                  </a:moveTo>
                  <a:lnTo>
                    <a:pt x="160" y="114"/>
                  </a:lnTo>
                  <a:lnTo>
                    <a:pt x="156" y="118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0" y="164"/>
                  </a:lnTo>
                  <a:lnTo>
                    <a:pt x="154" y="164"/>
                  </a:lnTo>
                  <a:lnTo>
                    <a:pt x="148" y="158"/>
                  </a:lnTo>
                  <a:lnTo>
                    <a:pt x="144" y="152"/>
                  </a:lnTo>
                  <a:lnTo>
                    <a:pt x="144" y="144"/>
                  </a:lnTo>
                  <a:lnTo>
                    <a:pt x="126" y="144"/>
                  </a:lnTo>
                  <a:lnTo>
                    <a:pt x="120" y="148"/>
                  </a:lnTo>
                  <a:lnTo>
                    <a:pt x="112" y="148"/>
                  </a:lnTo>
                  <a:lnTo>
                    <a:pt x="104" y="148"/>
                  </a:lnTo>
                  <a:lnTo>
                    <a:pt x="102" y="146"/>
                  </a:lnTo>
                  <a:lnTo>
                    <a:pt x="102" y="144"/>
                  </a:lnTo>
                  <a:lnTo>
                    <a:pt x="104" y="138"/>
                  </a:lnTo>
                  <a:lnTo>
                    <a:pt x="110" y="134"/>
                  </a:lnTo>
                  <a:lnTo>
                    <a:pt x="116" y="128"/>
                  </a:lnTo>
                  <a:lnTo>
                    <a:pt x="120" y="126"/>
                  </a:lnTo>
                  <a:lnTo>
                    <a:pt x="118" y="118"/>
                  </a:lnTo>
                  <a:lnTo>
                    <a:pt x="118" y="112"/>
                  </a:lnTo>
                  <a:lnTo>
                    <a:pt x="116" y="106"/>
                  </a:lnTo>
                  <a:lnTo>
                    <a:pt x="116" y="100"/>
                  </a:lnTo>
                  <a:lnTo>
                    <a:pt x="112" y="94"/>
                  </a:lnTo>
                  <a:lnTo>
                    <a:pt x="104" y="90"/>
                  </a:lnTo>
                  <a:lnTo>
                    <a:pt x="90" y="84"/>
                  </a:lnTo>
                  <a:lnTo>
                    <a:pt x="74" y="80"/>
                  </a:lnTo>
                  <a:lnTo>
                    <a:pt x="68" y="74"/>
                  </a:lnTo>
                  <a:lnTo>
                    <a:pt x="62" y="70"/>
                  </a:lnTo>
                  <a:lnTo>
                    <a:pt x="58" y="68"/>
                  </a:lnTo>
                  <a:lnTo>
                    <a:pt x="54" y="66"/>
                  </a:lnTo>
                  <a:lnTo>
                    <a:pt x="44" y="66"/>
                  </a:lnTo>
                  <a:lnTo>
                    <a:pt x="46" y="60"/>
                  </a:lnTo>
                  <a:lnTo>
                    <a:pt x="48" y="58"/>
                  </a:lnTo>
                  <a:lnTo>
                    <a:pt x="42" y="66"/>
                  </a:lnTo>
                  <a:lnTo>
                    <a:pt x="38" y="70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2" y="66"/>
                  </a:lnTo>
                  <a:lnTo>
                    <a:pt x="32" y="64"/>
                  </a:lnTo>
                  <a:lnTo>
                    <a:pt x="26" y="54"/>
                  </a:lnTo>
                  <a:lnTo>
                    <a:pt x="24" y="50"/>
                  </a:lnTo>
                  <a:lnTo>
                    <a:pt x="20" y="48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4" y="42"/>
                  </a:lnTo>
                  <a:lnTo>
                    <a:pt x="28" y="42"/>
                  </a:lnTo>
                  <a:lnTo>
                    <a:pt x="32" y="44"/>
                  </a:lnTo>
                  <a:lnTo>
                    <a:pt x="34" y="42"/>
                  </a:lnTo>
                  <a:lnTo>
                    <a:pt x="38" y="38"/>
                  </a:lnTo>
                  <a:lnTo>
                    <a:pt x="46" y="40"/>
                  </a:lnTo>
                  <a:lnTo>
                    <a:pt x="50" y="38"/>
                  </a:lnTo>
                  <a:lnTo>
                    <a:pt x="54" y="36"/>
                  </a:lnTo>
                  <a:lnTo>
                    <a:pt x="50" y="36"/>
                  </a:lnTo>
                  <a:lnTo>
                    <a:pt x="40" y="36"/>
                  </a:lnTo>
                  <a:lnTo>
                    <a:pt x="32" y="38"/>
                  </a:lnTo>
                  <a:lnTo>
                    <a:pt x="26" y="38"/>
                  </a:lnTo>
                  <a:lnTo>
                    <a:pt x="22" y="36"/>
                  </a:lnTo>
                  <a:lnTo>
                    <a:pt x="18" y="32"/>
                  </a:lnTo>
                  <a:lnTo>
                    <a:pt x="18" y="28"/>
                  </a:lnTo>
                  <a:lnTo>
                    <a:pt x="16" y="28"/>
                  </a:lnTo>
                  <a:lnTo>
                    <a:pt x="14" y="26"/>
                  </a:lnTo>
                  <a:lnTo>
                    <a:pt x="6" y="2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6" y="8"/>
                  </a:lnTo>
                  <a:lnTo>
                    <a:pt x="14" y="4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44" y="4"/>
                  </a:lnTo>
                  <a:lnTo>
                    <a:pt x="50" y="4"/>
                  </a:lnTo>
                  <a:lnTo>
                    <a:pt x="54" y="10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58" y="38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8"/>
                  </a:lnTo>
                  <a:lnTo>
                    <a:pt x="66" y="54"/>
                  </a:lnTo>
                  <a:lnTo>
                    <a:pt x="70" y="54"/>
                  </a:lnTo>
                  <a:lnTo>
                    <a:pt x="72" y="54"/>
                  </a:lnTo>
                  <a:lnTo>
                    <a:pt x="76" y="52"/>
                  </a:lnTo>
                  <a:lnTo>
                    <a:pt x="78" y="48"/>
                  </a:lnTo>
                  <a:lnTo>
                    <a:pt x="84" y="42"/>
                  </a:lnTo>
                  <a:lnTo>
                    <a:pt x="88" y="38"/>
                  </a:lnTo>
                  <a:lnTo>
                    <a:pt x="94" y="34"/>
                  </a:lnTo>
                  <a:lnTo>
                    <a:pt x="100" y="28"/>
                  </a:lnTo>
                  <a:lnTo>
                    <a:pt x="106" y="22"/>
                  </a:lnTo>
                  <a:lnTo>
                    <a:pt x="108" y="20"/>
                  </a:lnTo>
                  <a:lnTo>
                    <a:pt x="112" y="18"/>
                  </a:lnTo>
                  <a:lnTo>
                    <a:pt x="116" y="20"/>
                  </a:lnTo>
                  <a:lnTo>
                    <a:pt x="120" y="22"/>
                  </a:lnTo>
                  <a:lnTo>
                    <a:pt x="128" y="26"/>
                  </a:lnTo>
                  <a:lnTo>
                    <a:pt x="136" y="30"/>
                  </a:lnTo>
                  <a:lnTo>
                    <a:pt x="142" y="34"/>
                  </a:lnTo>
                  <a:lnTo>
                    <a:pt x="150" y="36"/>
                  </a:lnTo>
                  <a:lnTo>
                    <a:pt x="160" y="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31" name="Freeform 308"/>
            <p:cNvSpPr/>
            <p:nvPr/>
          </p:nvSpPr>
          <p:spPr bwMode="auto">
            <a:xfrm>
              <a:off x="7420275" y="4837111"/>
              <a:ext cx="34594" cy="19911"/>
            </a:xfrm>
            <a:custGeom>
              <a:avLst/>
              <a:gdLst>
                <a:gd name="T0" fmla="*/ 2147483647 w 24"/>
                <a:gd name="T1" fmla="*/ 2147483647 h 14"/>
                <a:gd name="T2" fmla="*/ 2147483647 w 24"/>
                <a:gd name="T3" fmla="*/ 2147483647 h 14"/>
                <a:gd name="T4" fmla="*/ 0 w 24"/>
                <a:gd name="T5" fmla="*/ 2147483647 h 14"/>
                <a:gd name="T6" fmla="*/ 2147483647 w 24"/>
                <a:gd name="T7" fmla="*/ 0 h 14"/>
                <a:gd name="T8" fmla="*/ 2147483647 w 24"/>
                <a:gd name="T9" fmla="*/ 0 h 14"/>
                <a:gd name="T10" fmla="*/ 2147483647 w 24"/>
                <a:gd name="T11" fmla="*/ 0 h 14"/>
                <a:gd name="T12" fmla="*/ 2147483647 w 24"/>
                <a:gd name="T13" fmla="*/ 0 h 14"/>
                <a:gd name="T14" fmla="*/ 2147483647 w 24"/>
                <a:gd name="T15" fmla="*/ 2147483647 h 14"/>
                <a:gd name="T16" fmla="*/ 2147483647 w 24"/>
                <a:gd name="T17" fmla="*/ 2147483647 h 14"/>
                <a:gd name="T18" fmla="*/ 2147483647 w 24"/>
                <a:gd name="T19" fmla="*/ 2147483647 h 14"/>
                <a:gd name="T20" fmla="*/ 2147483647 w 24"/>
                <a:gd name="T21" fmla="*/ 2147483647 h 14"/>
                <a:gd name="T22" fmla="*/ 2147483647 w 24"/>
                <a:gd name="T23" fmla="*/ 2147483647 h 14"/>
                <a:gd name="T24" fmla="*/ 2147483647 w 24"/>
                <a:gd name="T25" fmla="*/ 2147483647 h 14"/>
                <a:gd name="T26" fmla="*/ 2147483647 w 24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"/>
                <a:gd name="T43" fmla="*/ 0 h 14"/>
                <a:gd name="T44" fmla="*/ 24 w 24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" h="14">
                  <a:moveTo>
                    <a:pt x="16" y="12"/>
                  </a:moveTo>
                  <a:lnTo>
                    <a:pt x="8" y="8"/>
                  </a:lnTo>
                  <a:lnTo>
                    <a:pt x="0" y="2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8" y="4"/>
                  </a:lnTo>
                  <a:lnTo>
                    <a:pt x="22" y="4"/>
                  </a:lnTo>
                  <a:lnTo>
                    <a:pt x="24" y="10"/>
                  </a:lnTo>
                  <a:lnTo>
                    <a:pt x="22" y="12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32" name="Freeform 309"/>
            <p:cNvSpPr/>
            <p:nvPr/>
          </p:nvSpPr>
          <p:spPr bwMode="auto">
            <a:xfrm>
              <a:off x="7645131" y="5597736"/>
              <a:ext cx="31134" cy="11947"/>
            </a:xfrm>
            <a:custGeom>
              <a:avLst/>
              <a:gdLst>
                <a:gd name="T0" fmla="*/ 2147483647 w 22"/>
                <a:gd name="T1" fmla="*/ 2147483647 h 8"/>
                <a:gd name="T2" fmla="*/ 2147483647 w 22"/>
                <a:gd name="T3" fmla="*/ 2147483647 h 8"/>
                <a:gd name="T4" fmla="*/ 2147483647 w 22"/>
                <a:gd name="T5" fmla="*/ 2147483647 h 8"/>
                <a:gd name="T6" fmla="*/ 0 w 22"/>
                <a:gd name="T7" fmla="*/ 2147483647 h 8"/>
                <a:gd name="T8" fmla="*/ 2147483647 w 22"/>
                <a:gd name="T9" fmla="*/ 2147483647 h 8"/>
                <a:gd name="T10" fmla="*/ 2147483647 w 22"/>
                <a:gd name="T11" fmla="*/ 2147483647 h 8"/>
                <a:gd name="T12" fmla="*/ 2147483647 w 22"/>
                <a:gd name="T13" fmla="*/ 2147483647 h 8"/>
                <a:gd name="T14" fmla="*/ 2147483647 w 22"/>
                <a:gd name="T15" fmla="*/ 2147483647 h 8"/>
                <a:gd name="T16" fmla="*/ 2147483647 w 22"/>
                <a:gd name="T17" fmla="*/ 2147483647 h 8"/>
                <a:gd name="T18" fmla="*/ 2147483647 w 22"/>
                <a:gd name="T19" fmla="*/ 0 h 8"/>
                <a:gd name="T20" fmla="*/ 2147483647 w 22"/>
                <a:gd name="T21" fmla="*/ 0 h 8"/>
                <a:gd name="T22" fmla="*/ 2147483647 w 22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8"/>
                <a:gd name="T38" fmla="*/ 22 w 22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8">
                  <a:moveTo>
                    <a:pt x="8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2" y="8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33" name="Freeform 310"/>
            <p:cNvSpPr/>
            <p:nvPr/>
          </p:nvSpPr>
          <p:spPr bwMode="auto">
            <a:xfrm>
              <a:off x="8187093" y="4648614"/>
              <a:ext cx="42665" cy="58407"/>
            </a:xfrm>
            <a:custGeom>
              <a:avLst/>
              <a:gdLst>
                <a:gd name="T0" fmla="*/ 2147483647 w 30"/>
                <a:gd name="T1" fmla="*/ 2147483647 h 36"/>
                <a:gd name="T2" fmla="*/ 2147483647 w 30"/>
                <a:gd name="T3" fmla="*/ 2147483647 h 36"/>
                <a:gd name="T4" fmla="*/ 2147483647 w 30"/>
                <a:gd name="T5" fmla="*/ 2147483647 h 36"/>
                <a:gd name="T6" fmla="*/ 2147483647 w 30"/>
                <a:gd name="T7" fmla="*/ 2147483647 h 36"/>
                <a:gd name="T8" fmla="*/ 2147483647 w 30"/>
                <a:gd name="T9" fmla="*/ 2147483647 h 36"/>
                <a:gd name="T10" fmla="*/ 2147483647 w 30"/>
                <a:gd name="T11" fmla="*/ 2147483647 h 36"/>
                <a:gd name="T12" fmla="*/ 2147483647 w 30"/>
                <a:gd name="T13" fmla="*/ 2147483647 h 36"/>
                <a:gd name="T14" fmla="*/ 2147483647 w 30"/>
                <a:gd name="T15" fmla="*/ 2147483647 h 36"/>
                <a:gd name="T16" fmla="*/ 0 w 30"/>
                <a:gd name="T17" fmla="*/ 2147483647 h 36"/>
                <a:gd name="T18" fmla="*/ 0 w 30"/>
                <a:gd name="T19" fmla="*/ 0 h 36"/>
                <a:gd name="T20" fmla="*/ 2147483647 w 30"/>
                <a:gd name="T21" fmla="*/ 2147483647 h 36"/>
                <a:gd name="T22" fmla="*/ 2147483647 w 30"/>
                <a:gd name="T23" fmla="*/ 2147483647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36"/>
                <a:gd name="T38" fmla="*/ 30 w 30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36">
                  <a:moveTo>
                    <a:pt x="30" y="26"/>
                  </a:moveTo>
                  <a:lnTo>
                    <a:pt x="30" y="36"/>
                  </a:lnTo>
                  <a:lnTo>
                    <a:pt x="26" y="36"/>
                  </a:lnTo>
                  <a:lnTo>
                    <a:pt x="22" y="32"/>
                  </a:lnTo>
                  <a:lnTo>
                    <a:pt x="20" y="26"/>
                  </a:lnTo>
                  <a:lnTo>
                    <a:pt x="18" y="18"/>
                  </a:lnTo>
                  <a:lnTo>
                    <a:pt x="14" y="14"/>
                  </a:lnTo>
                  <a:lnTo>
                    <a:pt x="6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30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34" name="Freeform 311"/>
            <p:cNvSpPr/>
            <p:nvPr/>
          </p:nvSpPr>
          <p:spPr bwMode="auto">
            <a:xfrm>
              <a:off x="7816945" y="4582242"/>
              <a:ext cx="18450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0 w 12"/>
                <a:gd name="T9" fmla="*/ 2147483647 h 12"/>
                <a:gd name="T10" fmla="*/ 0 w 12"/>
                <a:gd name="T11" fmla="*/ 0 h 12"/>
                <a:gd name="T12" fmla="*/ 2147483647 w 12"/>
                <a:gd name="T13" fmla="*/ 2147483647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2"/>
                <a:gd name="T29" fmla="*/ 12 w 12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2">
                  <a:moveTo>
                    <a:pt x="12" y="12"/>
                  </a:moveTo>
                  <a:lnTo>
                    <a:pt x="10" y="12"/>
                  </a:lnTo>
                  <a:lnTo>
                    <a:pt x="6" y="12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35" name="Freeform 312"/>
            <p:cNvSpPr/>
            <p:nvPr/>
          </p:nvSpPr>
          <p:spPr bwMode="auto">
            <a:xfrm>
              <a:off x="7820404" y="4618083"/>
              <a:ext cx="20756" cy="5310"/>
            </a:xfrm>
            <a:custGeom>
              <a:avLst/>
              <a:gdLst>
                <a:gd name="T0" fmla="*/ 2147483647 w 14"/>
                <a:gd name="T1" fmla="*/ 0 h 4"/>
                <a:gd name="T2" fmla="*/ 2147483647 w 14"/>
                <a:gd name="T3" fmla="*/ 2147483647 h 4"/>
                <a:gd name="T4" fmla="*/ 0 w 14"/>
                <a:gd name="T5" fmla="*/ 2147483647 h 4"/>
                <a:gd name="T6" fmla="*/ 0 w 14"/>
                <a:gd name="T7" fmla="*/ 0 h 4"/>
                <a:gd name="T8" fmla="*/ 2147483647 w 1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4"/>
                <a:gd name="T17" fmla="*/ 14 w 1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4">
                  <a:moveTo>
                    <a:pt x="14" y="0"/>
                  </a:moveTo>
                  <a:lnTo>
                    <a:pt x="14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36" name="Freeform 313"/>
            <p:cNvSpPr/>
            <p:nvPr/>
          </p:nvSpPr>
          <p:spPr bwMode="auto">
            <a:xfrm>
              <a:off x="7773126" y="4750828"/>
              <a:ext cx="14991" cy="18584"/>
            </a:xfrm>
            <a:custGeom>
              <a:avLst/>
              <a:gdLst>
                <a:gd name="T0" fmla="*/ 2147483647 w 10"/>
                <a:gd name="T1" fmla="*/ 2147483647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0 w 10"/>
                <a:gd name="T9" fmla="*/ 2147483647 h 12"/>
                <a:gd name="T10" fmla="*/ 0 w 10"/>
                <a:gd name="T11" fmla="*/ 2147483647 h 12"/>
                <a:gd name="T12" fmla="*/ 2147483647 w 10"/>
                <a:gd name="T13" fmla="*/ 0 h 12"/>
                <a:gd name="T14" fmla="*/ 2147483647 w 10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2"/>
                <a:gd name="T26" fmla="*/ 10 w 10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2">
                  <a:moveTo>
                    <a:pt x="10" y="6"/>
                  </a:moveTo>
                  <a:lnTo>
                    <a:pt x="8" y="10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37" name="Freeform 314"/>
            <p:cNvSpPr/>
            <p:nvPr/>
          </p:nvSpPr>
          <p:spPr bwMode="auto">
            <a:xfrm>
              <a:off x="7695868" y="4566314"/>
              <a:ext cx="21909" cy="10620"/>
            </a:xfrm>
            <a:custGeom>
              <a:avLst/>
              <a:gdLst>
                <a:gd name="T0" fmla="*/ 2147483647 w 16"/>
                <a:gd name="T1" fmla="*/ 2147483647 h 6"/>
                <a:gd name="T2" fmla="*/ 2147483647 w 16"/>
                <a:gd name="T3" fmla="*/ 2147483647 h 6"/>
                <a:gd name="T4" fmla="*/ 2147483647 w 16"/>
                <a:gd name="T5" fmla="*/ 2147483647 h 6"/>
                <a:gd name="T6" fmla="*/ 0 w 16"/>
                <a:gd name="T7" fmla="*/ 2147483647 h 6"/>
                <a:gd name="T8" fmla="*/ 2147483647 w 16"/>
                <a:gd name="T9" fmla="*/ 2147483647 h 6"/>
                <a:gd name="T10" fmla="*/ 2147483647 w 16"/>
                <a:gd name="T11" fmla="*/ 0 h 6"/>
                <a:gd name="T12" fmla="*/ 2147483647 w 16"/>
                <a:gd name="T13" fmla="*/ 0 h 6"/>
                <a:gd name="T14" fmla="*/ 2147483647 w 16"/>
                <a:gd name="T15" fmla="*/ 2147483647 h 6"/>
                <a:gd name="T16" fmla="*/ 2147483647 w 16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6"/>
                <a:gd name="T29" fmla="*/ 16 w 16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6">
                  <a:moveTo>
                    <a:pt x="16" y="6"/>
                  </a:moveTo>
                  <a:lnTo>
                    <a:pt x="8" y="6"/>
                  </a:lnTo>
                  <a:lnTo>
                    <a:pt x="4" y="6"/>
                  </a:lnTo>
                  <a:lnTo>
                    <a:pt x="0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38" name="Freeform 315"/>
            <p:cNvSpPr/>
            <p:nvPr/>
          </p:nvSpPr>
          <p:spPr bwMode="auto">
            <a:xfrm>
              <a:off x="7557495" y="4622066"/>
              <a:ext cx="13837" cy="5310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2147483647 w 10"/>
                <a:gd name="T7" fmla="*/ 2147483647 h 4"/>
                <a:gd name="T8" fmla="*/ 0 w 10"/>
                <a:gd name="T9" fmla="*/ 0 h 4"/>
                <a:gd name="T10" fmla="*/ 2147483647 w 10"/>
                <a:gd name="T11" fmla="*/ 0 h 4"/>
                <a:gd name="T12" fmla="*/ 2147483647 w 10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4"/>
                <a:gd name="T23" fmla="*/ 10 w 10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4">
                  <a:moveTo>
                    <a:pt x="10" y="0"/>
                  </a:moveTo>
                  <a:lnTo>
                    <a:pt x="8" y="2"/>
                  </a:lnTo>
                  <a:lnTo>
                    <a:pt x="4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39" name="Freeform 316"/>
            <p:cNvSpPr/>
            <p:nvPr/>
          </p:nvSpPr>
          <p:spPr bwMode="auto">
            <a:xfrm>
              <a:off x="7502146" y="4254364"/>
              <a:ext cx="26521" cy="53098"/>
            </a:xfrm>
            <a:custGeom>
              <a:avLst/>
              <a:gdLst>
                <a:gd name="T0" fmla="*/ 2147483647 w 18"/>
                <a:gd name="T1" fmla="*/ 2147483647 h 34"/>
                <a:gd name="T2" fmla="*/ 2147483647 w 18"/>
                <a:gd name="T3" fmla="*/ 2147483647 h 34"/>
                <a:gd name="T4" fmla="*/ 2147483647 w 18"/>
                <a:gd name="T5" fmla="*/ 2147483647 h 34"/>
                <a:gd name="T6" fmla="*/ 2147483647 w 18"/>
                <a:gd name="T7" fmla="*/ 2147483647 h 34"/>
                <a:gd name="T8" fmla="*/ 2147483647 w 18"/>
                <a:gd name="T9" fmla="*/ 2147483647 h 34"/>
                <a:gd name="T10" fmla="*/ 2147483647 w 18"/>
                <a:gd name="T11" fmla="*/ 2147483647 h 34"/>
                <a:gd name="T12" fmla="*/ 2147483647 w 18"/>
                <a:gd name="T13" fmla="*/ 2147483647 h 34"/>
                <a:gd name="T14" fmla="*/ 2147483647 w 18"/>
                <a:gd name="T15" fmla="*/ 2147483647 h 34"/>
                <a:gd name="T16" fmla="*/ 2147483647 w 18"/>
                <a:gd name="T17" fmla="*/ 2147483647 h 34"/>
                <a:gd name="T18" fmla="*/ 2147483647 w 18"/>
                <a:gd name="T19" fmla="*/ 2147483647 h 34"/>
                <a:gd name="T20" fmla="*/ 2147483647 w 18"/>
                <a:gd name="T21" fmla="*/ 2147483647 h 34"/>
                <a:gd name="T22" fmla="*/ 2147483647 w 18"/>
                <a:gd name="T23" fmla="*/ 2147483647 h 34"/>
                <a:gd name="T24" fmla="*/ 0 w 18"/>
                <a:gd name="T25" fmla="*/ 2147483647 h 34"/>
                <a:gd name="T26" fmla="*/ 2147483647 w 18"/>
                <a:gd name="T27" fmla="*/ 2147483647 h 34"/>
                <a:gd name="T28" fmla="*/ 2147483647 w 18"/>
                <a:gd name="T29" fmla="*/ 2147483647 h 34"/>
                <a:gd name="T30" fmla="*/ 2147483647 w 18"/>
                <a:gd name="T31" fmla="*/ 2147483647 h 34"/>
                <a:gd name="T32" fmla="*/ 2147483647 w 18"/>
                <a:gd name="T33" fmla="*/ 2147483647 h 34"/>
                <a:gd name="T34" fmla="*/ 2147483647 w 18"/>
                <a:gd name="T35" fmla="*/ 0 h 34"/>
                <a:gd name="T36" fmla="*/ 2147483647 w 18"/>
                <a:gd name="T37" fmla="*/ 0 h 34"/>
                <a:gd name="T38" fmla="*/ 2147483647 w 18"/>
                <a:gd name="T39" fmla="*/ 2147483647 h 34"/>
                <a:gd name="T40" fmla="*/ 2147483647 w 18"/>
                <a:gd name="T41" fmla="*/ 2147483647 h 34"/>
                <a:gd name="T42" fmla="*/ 2147483647 w 18"/>
                <a:gd name="T43" fmla="*/ 2147483647 h 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34"/>
                <a:gd name="T68" fmla="*/ 18 w 18"/>
                <a:gd name="T69" fmla="*/ 34 h 3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34">
                  <a:moveTo>
                    <a:pt x="18" y="6"/>
                  </a:moveTo>
                  <a:lnTo>
                    <a:pt x="16" y="12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4" y="32"/>
                  </a:lnTo>
                  <a:lnTo>
                    <a:pt x="14" y="34"/>
                  </a:lnTo>
                  <a:lnTo>
                    <a:pt x="10" y="34"/>
                  </a:lnTo>
                  <a:lnTo>
                    <a:pt x="6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6" y="16"/>
                  </a:lnTo>
                  <a:lnTo>
                    <a:pt x="6" y="8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40" name="Freeform 317"/>
            <p:cNvSpPr/>
            <p:nvPr/>
          </p:nvSpPr>
          <p:spPr bwMode="auto">
            <a:xfrm>
              <a:off x="7530973" y="4275603"/>
              <a:ext cx="19603" cy="19911"/>
            </a:xfrm>
            <a:custGeom>
              <a:avLst/>
              <a:gdLst>
                <a:gd name="T0" fmla="*/ 2147483647 w 14"/>
                <a:gd name="T1" fmla="*/ 0 h 12"/>
                <a:gd name="T2" fmla="*/ 2147483647 w 14"/>
                <a:gd name="T3" fmla="*/ 2147483647 h 12"/>
                <a:gd name="T4" fmla="*/ 2147483647 w 14"/>
                <a:gd name="T5" fmla="*/ 2147483647 h 12"/>
                <a:gd name="T6" fmla="*/ 2147483647 w 14"/>
                <a:gd name="T7" fmla="*/ 2147483647 h 12"/>
                <a:gd name="T8" fmla="*/ 2147483647 w 14"/>
                <a:gd name="T9" fmla="*/ 2147483647 h 12"/>
                <a:gd name="T10" fmla="*/ 2147483647 w 14"/>
                <a:gd name="T11" fmla="*/ 2147483647 h 12"/>
                <a:gd name="T12" fmla="*/ 0 w 14"/>
                <a:gd name="T13" fmla="*/ 2147483647 h 12"/>
                <a:gd name="T14" fmla="*/ 2147483647 w 14"/>
                <a:gd name="T15" fmla="*/ 2147483647 h 12"/>
                <a:gd name="T16" fmla="*/ 2147483647 w 14"/>
                <a:gd name="T17" fmla="*/ 0 h 12"/>
                <a:gd name="T18" fmla="*/ 2147483647 w 14"/>
                <a:gd name="T19" fmla="*/ 0 h 12"/>
                <a:gd name="T20" fmla="*/ 2147483647 w 14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2"/>
                <a:gd name="T35" fmla="*/ 14 w 14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2">
                  <a:moveTo>
                    <a:pt x="14" y="0"/>
                  </a:moveTo>
                  <a:lnTo>
                    <a:pt x="12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41" name="Freeform 318"/>
            <p:cNvSpPr/>
            <p:nvPr/>
          </p:nvSpPr>
          <p:spPr bwMode="auto">
            <a:xfrm>
              <a:off x="7513677" y="4206577"/>
              <a:ext cx="17296" cy="25221"/>
            </a:xfrm>
            <a:custGeom>
              <a:avLst/>
              <a:gdLst>
                <a:gd name="T0" fmla="*/ 0 w 12"/>
                <a:gd name="T1" fmla="*/ 2147483647 h 16"/>
                <a:gd name="T2" fmla="*/ 0 w 12"/>
                <a:gd name="T3" fmla="*/ 0 h 16"/>
                <a:gd name="T4" fmla="*/ 2147483647 w 12"/>
                <a:gd name="T5" fmla="*/ 0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0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0" y="8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42" name="Freeform 319"/>
            <p:cNvSpPr/>
            <p:nvPr/>
          </p:nvSpPr>
          <p:spPr bwMode="auto">
            <a:xfrm>
              <a:off x="7442184" y="4180028"/>
              <a:ext cx="29981" cy="31859"/>
            </a:xfrm>
            <a:custGeom>
              <a:avLst/>
              <a:gdLst>
                <a:gd name="T0" fmla="*/ 2147483647 w 20"/>
                <a:gd name="T1" fmla="*/ 2147483647 h 20"/>
                <a:gd name="T2" fmla="*/ 2147483647 w 20"/>
                <a:gd name="T3" fmla="*/ 2147483647 h 20"/>
                <a:gd name="T4" fmla="*/ 2147483647 w 20"/>
                <a:gd name="T5" fmla="*/ 2147483647 h 20"/>
                <a:gd name="T6" fmla="*/ 0 w 20"/>
                <a:gd name="T7" fmla="*/ 0 h 20"/>
                <a:gd name="T8" fmla="*/ 2147483647 w 20"/>
                <a:gd name="T9" fmla="*/ 0 h 20"/>
                <a:gd name="T10" fmla="*/ 2147483647 w 20"/>
                <a:gd name="T11" fmla="*/ 2147483647 h 20"/>
                <a:gd name="T12" fmla="*/ 2147483647 w 20"/>
                <a:gd name="T13" fmla="*/ 2147483647 h 20"/>
                <a:gd name="T14" fmla="*/ 2147483647 w 20"/>
                <a:gd name="T15" fmla="*/ 2147483647 h 20"/>
                <a:gd name="T16" fmla="*/ 2147483647 w 20"/>
                <a:gd name="T17" fmla="*/ 2147483647 h 20"/>
                <a:gd name="T18" fmla="*/ 2147483647 w 20"/>
                <a:gd name="T19" fmla="*/ 2147483647 h 20"/>
                <a:gd name="T20" fmla="*/ 2147483647 w 20"/>
                <a:gd name="T21" fmla="*/ 2147483647 h 20"/>
                <a:gd name="T22" fmla="*/ 2147483647 w 20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20"/>
                <a:gd name="T38" fmla="*/ 20 w 20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20">
                  <a:moveTo>
                    <a:pt x="16" y="20"/>
                  </a:moveTo>
                  <a:lnTo>
                    <a:pt x="12" y="16"/>
                  </a:lnTo>
                  <a:lnTo>
                    <a:pt x="6" y="1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0" y="12"/>
                  </a:lnTo>
                  <a:lnTo>
                    <a:pt x="20" y="16"/>
                  </a:lnTo>
                  <a:lnTo>
                    <a:pt x="18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43" name="Freeform 320"/>
            <p:cNvSpPr/>
            <p:nvPr/>
          </p:nvSpPr>
          <p:spPr bwMode="auto">
            <a:xfrm>
              <a:off x="8302403" y="4760120"/>
              <a:ext cx="20756" cy="25221"/>
            </a:xfrm>
            <a:custGeom>
              <a:avLst/>
              <a:gdLst>
                <a:gd name="T0" fmla="*/ 2147483647 w 14"/>
                <a:gd name="T1" fmla="*/ 2147483647 h 16"/>
                <a:gd name="T2" fmla="*/ 2147483647 w 14"/>
                <a:gd name="T3" fmla="*/ 2147483647 h 16"/>
                <a:gd name="T4" fmla="*/ 2147483647 w 14"/>
                <a:gd name="T5" fmla="*/ 2147483647 h 16"/>
                <a:gd name="T6" fmla="*/ 2147483647 w 14"/>
                <a:gd name="T7" fmla="*/ 2147483647 h 16"/>
                <a:gd name="T8" fmla="*/ 2147483647 w 14"/>
                <a:gd name="T9" fmla="*/ 2147483647 h 16"/>
                <a:gd name="T10" fmla="*/ 0 w 14"/>
                <a:gd name="T11" fmla="*/ 2147483647 h 16"/>
                <a:gd name="T12" fmla="*/ 0 w 14"/>
                <a:gd name="T13" fmla="*/ 0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6"/>
                <a:gd name="T32" fmla="*/ 14 w 14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6">
                  <a:moveTo>
                    <a:pt x="14" y="12"/>
                  </a:moveTo>
                  <a:lnTo>
                    <a:pt x="12" y="14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4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8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44" name="Freeform 321"/>
            <p:cNvSpPr/>
            <p:nvPr/>
          </p:nvSpPr>
          <p:spPr bwMode="auto">
            <a:xfrm>
              <a:off x="8368131" y="4839767"/>
              <a:ext cx="28828" cy="17257"/>
            </a:xfrm>
            <a:custGeom>
              <a:avLst/>
              <a:gdLst>
                <a:gd name="T0" fmla="*/ 2147483647 w 20"/>
                <a:gd name="T1" fmla="*/ 2147483647 h 12"/>
                <a:gd name="T2" fmla="*/ 2147483647 w 20"/>
                <a:gd name="T3" fmla="*/ 2147483647 h 12"/>
                <a:gd name="T4" fmla="*/ 2147483647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0 w 20"/>
                <a:gd name="T11" fmla="*/ 2147483647 h 12"/>
                <a:gd name="T12" fmla="*/ 0 w 20"/>
                <a:gd name="T13" fmla="*/ 0 h 12"/>
                <a:gd name="T14" fmla="*/ 2147483647 w 20"/>
                <a:gd name="T15" fmla="*/ 0 h 12"/>
                <a:gd name="T16" fmla="*/ 2147483647 w 20"/>
                <a:gd name="T17" fmla="*/ 2147483647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20" y="8"/>
                  </a:moveTo>
                  <a:lnTo>
                    <a:pt x="20" y="12"/>
                  </a:lnTo>
                  <a:lnTo>
                    <a:pt x="16" y="12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10" y="2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45" name="Freeform 322"/>
            <p:cNvSpPr/>
            <p:nvPr/>
          </p:nvSpPr>
          <p:spPr bwMode="auto">
            <a:xfrm>
              <a:off x="8509964" y="4997732"/>
              <a:ext cx="11531" cy="21239"/>
            </a:xfrm>
            <a:custGeom>
              <a:avLst/>
              <a:gdLst>
                <a:gd name="T0" fmla="*/ 2147483647 w 8"/>
                <a:gd name="T1" fmla="*/ 0 h 14"/>
                <a:gd name="T2" fmla="*/ 2147483647 w 8"/>
                <a:gd name="T3" fmla="*/ 2147483647 h 14"/>
                <a:gd name="T4" fmla="*/ 2147483647 w 8"/>
                <a:gd name="T5" fmla="*/ 2147483647 h 14"/>
                <a:gd name="T6" fmla="*/ 2147483647 w 8"/>
                <a:gd name="T7" fmla="*/ 2147483647 h 14"/>
                <a:gd name="T8" fmla="*/ 2147483647 w 8"/>
                <a:gd name="T9" fmla="*/ 2147483647 h 14"/>
                <a:gd name="T10" fmla="*/ 2147483647 w 8"/>
                <a:gd name="T11" fmla="*/ 2147483647 h 14"/>
                <a:gd name="T12" fmla="*/ 2147483647 w 8"/>
                <a:gd name="T13" fmla="*/ 2147483647 h 14"/>
                <a:gd name="T14" fmla="*/ 2147483647 w 8"/>
                <a:gd name="T15" fmla="*/ 2147483647 h 14"/>
                <a:gd name="T16" fmla="*/ 0 w 8"/>
                <a:gd name="T17" fmla="*/ 2147483647 h 14"/>
                <a:gd name="T18" fmla="*/ 0 w 8"/>
                <a:gd name="T19" fmla="*/ 2147483647 h 14"/>
                <a:gd name="T20" fmla="*/ 0 w 8"/>
                <a:gd name="T21" fmla="*/ 0 h 14"/>
                <a:gd name="T22" fmla="*/ 2147483647 w 8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14"/>
                <a:gd name="T38" fmla="*/ 8 w 8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14">
                  <a:moveTo>
                    <a:pt x="4" y="0"/>
                  </a:moveTo>
                  <a:lnTo>
                    <a:pt x="4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8"/>
                  </a:lnTo>
                  <a:lnTo>
                    <a:pt x="6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</p:grpSp>
      <p:grpSp>
        <p:nvGrpSpPr>
          <p:cNvPr id="546" name="组合 545"/>
          <p:cNvGrpSpPr/>
          <p:nvPr/>
        </p:nvGrpSpPr>
        <p:grpSpPr bwMode="auto">
          <a:xfrm>
            <a:off x="5314850" y="3030951"/>
            <a:ext cx="1038800" cy="481764"/>
            <a:chOff x="5661164" y="2917327"/>
            <a:chExt cx="1242772" cy="577063"/>
          </a:xfrm>
        </p:grpSpPr>
        <p:sp>
          <p:nvSpPr>
            <p:cNvPr id="547" name="椭圆 546"/>
            <p:cNvSpPr/>
            <p:nvPr/>
          </p:nvSpPr>
          <p:spPr>
            <a:xfrm>
              <a:off x="5661164" y="3006350"/>
              <a:ext cx="117452" cy="117638"/>
            </a:xfrm>
            <a:prstGeom prst="ellipse">
              <a:avLst/>
            </a:prstGeom>
            <a:solidFill>
              <a:srgbClr val="FE58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8" name="任意多边形 547"/>
            <p:cNvSpPr/>
            <p:nvPr/>
          </p:nvSpPr>
          <p:spPr>
            <a:xfrm>
              <a:off x="5746872" y="2917327"/>
              <a:ext cx="1157064" cy="577063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1010279 w 1010279"/>
                <a:gd name="connsiteY0-128" fmla="*/ 480162 h 480162"/>
                <a:gd name="connsiteX1-129" fmla="*/ 638537 w 1010279"/>
                <a:gd name="connsiteY1-130" fmla="*/ 40992 h 480162"/>
                <a:gd name="connsiteX2-131" fmla="*/ 0 w 1010279"/>
                <a:gd name="connsiteY2-132" fmla="*/ 86515 h 480162"/>
                <a:gd name="connsiteX0-133" fmla="*/ 1010279 w 1010279"/>
                <a:gd name="connsiteY0-134" fmla="*/ 499548 h 499548"/>
                <a:gd name="connsiteX1-135" fmla="*/ 638537 w 1010279"/>
                <a:gd name="connsiteY1-136" fmla="*/ 60378 h 499548"/>
                <a:gd name="connsiteX2-137" fmla="*/ 0 w 1010279"/>
                <a:gd name="connsiteY2-138" fmla="*/ 105901 h 499548"/>
                <a:gd name="connsiteX0-139" fmla="*/ 1010279 w 1010279"/>
                <a:gd name="connsiteY0-140" fmla="*/ 505236 h 505236"/>
                <a:gd name="connsiteX1-141" fmla="*/ 638537 w 1010279"/>
                <a:gd name="connsiteY1-142" fmla="*/ 66066 h 505236"/>
                <a:gd name="connsiteX2-143" fmla="*/ 0 w 1010279"/>
                <a:gd name="connsiteY2-144" fmla="*/ 111589 h 505236"/>
                <a:gd name="connsiteX0-145" fmla="*/ 1010279 w 1010279"/>
                <a:gd name="connsiteY0-146" fmla="*/ 501066 h 501066"/>
                <a:gd name="connsiteX1-147" fmla="*/ 718382 w 1010279"/>
                <a:gd name="connsiteY1-148" fmla="*/ 68550 h 501066"/>
                <a:gd name="connsiteX2-149" fmla="*/ 0 w 1010279"/>
                <a:gd name="connsiteY2-150" fmla="*/ 107419 h 501066"/>
                <a:gd name="connsiteX0-151" fmla="*/ 1010279 w 1010279"/>
                <a:gd name="connsiteY0-152" fmla="*/ 503888 h 503888"/>
                <a:gd name="connsiteX1-153" fmla="*/ 718382 w 1010279"/>
                <a:gd name="connsiteY1-154" fmla="*/ 71372 h 503888"/>
                <a:gd name="connsiteX2-155" fmla="*/ 0 w 1010279"/>
                <a:gd name="connsiteY2-156" fmla="*/ 110241 h 5038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010279" h="503888">
                  <a:moveTo>
                    <a:pt x="1010279" y="503888"/>
                  </a:moveTo>
                  <a:cubicBezTo>
                    <a:pt x="943205" y="296678"/>
                    <a:pt x="882136" y="190353"/>
                    <a:pt x="718382" y="71372"/>
                  </a:cubicBezTo>
                  <a:cubicBezTo>
                    <a:pt x="554628" y="-47609"/>
                    <a:pt x="218738" y="-6226"/>
                    <a:pt x="0" y="110241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49" name="组合 548"/>
          <p:cNvGrpSpPr/>
          <p:nvPr/>
        </p:nvGrpSpPr>
        <p:grpSpPr bwMode="auto">
          <a:xfrm>
            <a:off x="5719492" y="2815950"/>
            <a:ext cx="707126" cy="716673"/>
            <a:chOff x="6144869" y="2660444"/>
            <a:chExt cx="846557" cy="856837"/>
          </a:xfrm>
        </p:grpSpPr>
        <p:sp>
          <p:nvSpPr>
            <p:cNvPr id="550" name="椭圆 549"/>
            <p:cNvSpPr/>
            <p:nvPr/>
          </p:nvSpPr>
          <p:spPr>
            <a:xfrm>
              <a:off x="6144869" y="2692179"/>
              <a:ext cx="117533" cy="117418"/>
            </a:xfrm>
            <a:prstGeom prst="ellipse">
              <a:avLst/>
            </a:prstGeom>
            <a:solidFill>
              <a:srgbClr val="FE58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51" name="任意多边形 550"/>
            <p:cNvSpPr/>
            <p:nvPr/>
          </p:nvSpPr>
          <p:spPr>
            <a:xfrm>
              <a:off x="6211577" y="2660444"/>
              <a:ext cx="779849" cy="856837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637670 w 676621"/>
                <a:gd name="connsiteY0-176" fmla="*/ 728222 h 728222"/>
                <a:gd name="connsiteX1-177" fmla="*/ 545385 w 676621"/>
                <a:gd name="connsiteY1-178" fmla="*/ 82786 h 728222"/>
                <a:gd name="connsiteX2-179" fmla="*/ 0 w 676621"/>
                <a:gd name="connsiteY2-180" fmla="*/ 55118 h 728222"/>
                <a:gd name="connsiteX0-181" fmla="*/ 637670 w 680985"/>
                <a:gd name="connsiteY0-182" fmla="*/ 748184 h 748184"/>
                <a:gd name="connsiteX1-183" fmla="*/ 545385 w 680985"/>
                <a:gd name="connsiteY1-184" fmla="*/ 102748 h 748184"/>
                <a:gd name="connsiteX2-185" fmla="*/ 0 w 680985"/>
                <a:gd name="connsiteY2-186" fmla="*/ 75080 h 7481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80985" h="748184">
                  <a:moveTo>
                    <a:pt x="637670" y="748184"/>
                  </a:moveTo>
                  <a:cubicBezTo>
                    <a:pt x="723632" y="514359"/>
                    <a:pt x="675869" y="228383"/>
                    <a:pt x="545385" y="102748"/>
                  </a:cubicBezTo>
                  <a:cubicBezTo>
                    <a:pt x="414901" y="-22887"/>
                    <a:pt x="252007" y="-34734"/>
                    <a:pt x="0" y="75080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52" name="组合 551"/>
          <p:cNvGrpSpPr/>
          <p:nvPr/>
        </p:nvGrpSpPr>
        <p:grpSpPr bwMode="auto">
          <a:xfrm>
            <a:off x="2101604" y="2577058"/>
            <a:ext cx="4279908" cy="1019268"/>
            <a:chOff x="1816441" y="2375233"/>
            <a:chExt cx="5121308" cy="1219597"/>
          </a:xfrm>
        </p:grpSpPr>
        <p:sp>
          <p:nvSpPr>
            <p:cNvPr id="553" name="椭圆 552"/>
            <p:cNvSpPr/>
            <p:nvPr/>
          </p:nvSpPr>
          <p:spPr>
            <a:xfrm>
              <a:off x="1816441" y="2843698"/>
              <a:ext cx="117476" cy="119101"/>
            </a:xfrm>
            <a:prstGeom prst="ellipse">
              <a:avLst/>
            </a:prstGeom>
            <a:solidFill>
              <a:srgbClr val="FE58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54" name="任意多边形 553"/>
            <p:cNvSpPr/>
            <p:nvPr/>
          </p:nvSpPr>
          <p:spPr>
            <a:xfrm>
              <a:off x="1886291" y="2375233"/>
              <a:ext cx="5051458" cy="1219597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4410336 w 4411782"/>
                <a:gd name="connsiteY0-176" fmla="*/ 668338 h 668338"/>
                <a:gd name="connsiteX1-177" fmla="*/ 545385 w 4411782"/>
                <a:gd name="connsiteY1-178" fmla="*/ 82786 h 668338"/>
                <a:gd name="connsiteX2-179" fmla="*/ 0 w 4411782"/>
                <a:gd name="connsiteY2-180" fmla="*/ 55118 h 668338"/>
                <a:gd name="connsiteX0-181" fmla="*/ 4410336 w 4410336"/>
                <a:gd name="connsiteY0-182" fmla="*/ 668338 h 668338"/>
                <a:gd name="connsiteX1-183" fmla="*/ 545385 w 4410336"/>
                <a:gd name="connsiteY1-184" fmla="*/ 82786 h 668338"/>
                <a:gd name="connsiteX2-185" fmla="*/ 0 w 4410336"/>
                <a:gd name="connsiteY2-186" fmla="*/ 55118 h 668338"/>
                <a:gd name="connsiteX0-187" fmla="*/ 4410336 w 4410336"/>
                <a:gd name="connsiteY0-188" fmla="*/ 862947 h 862947"/>
                <a:gd name="connsiteX1-189" fmla="*/ 851457 w 4410336"/>
                <a:gd name="connsiteY1-190" fmla="*/ 11246 h 862947"/>
                <a:gd name="connsiteX2-191" fmla="*/ 0 w 4410336"/>
                <a:gd name="connsiteY2-192" fmla="*/ 249727 h 862947"/>
                <a:gd name="connsiteX0-193" fmla="*/ 4410336 w 4410336"/>
                <a:gd name="connsiteY0-194" fmla="*/ 862947 h 862947"/>
                <a:gd name="connsiteX1-195" fmla="*/ 851457 w 4410336"/>
                <a:gd name="connsiteY1-196" fmla="*/ 11246 h 862947"/>
                <a:gd name="connsiteX2-197" fmla="*/ 0 w 4410336"/>
                <a:gd name="connsiteY2-198" fmla="*/ 249727 h 862947"/>
                <a:gd name="connsiteX0-199" fmla="*/ 4410336 w 4410336"/>
                <a:gd name="connsiteY0-200" fmla="*/ 855603 h 855603"/>
                <a:gd name="connsiteX1-201" fmla="*/ 851457 w 4410336"/>
                <a:gd name="connsiteY1-202" fmla="*/ 3902 h 855603"/>
                <a:gd name="connsiteX2-203" fmla="*/ 0 w 4410336"/>
                <a:gd name="connsiteY2-204" fmla="*/ 242383 h 855603"/>
                <a:gd name="connsiteX0-205" fmla="*/ 4410336 w 4410336"/>
                <a:gd name="connsiteY0-206" fmla="*/ 948256 h 948256"/>
                <a:gd name="connsiteX1-207" fmla="*/ 984531 w 4410336"/>
                <a:gd name="connsiteY1-208" fmla="*/ 3403 h 948256"/>
                <a:gd name="connsiteX2-209" fmla="*/ 0 w 4410336"/>
                <a:gd name="connsiteY2-210" fmla="*/ 335036 h 948256"/>
                <a:gd name="connsiteX0-211" fmla="*/ 4410336 w 4410336"/>
                <a:gd name="connsiteY0-212" fmla="*/ 944853 h 944853"/>
                <a:gd name="connsiteX1-213" fmla="*/ 984531 w 4410336"/>
                <a:gd name="connsiteY1-214" fmla="*/ 0 h 944853"/>
                <a:gd name="connsiteX2-215" fmla="*/ 0 w 4410336"/>
                <a:gd name="connsiteY2-216" fmla="*/ 331633 h 944853"/>
                <a:gd name="connsiteX0-217" fmla="*/ 4410336 w 4410336"/>
                <a:gd name="connsiteY0-218" fmla="*/ 904931 h 904931"/>
                <a:gd name="connsiteX1-219" fmla="*/ 1683173 w 4410336"/>
                <a:gd name="connsiteY1-220" fmla="*/ 0 h 904931"/>
                <a:gd name="connsiteX2-221" fmla="*/ 0 w 4410336"/>
                <a:gd name="connsiteY2-222" fmla="*/ 291711 h 904931"/>
                <a:gd name="connsiteX0-223" fmla="*/ 4410336 w 4410336"/>
                <a:gd name="connsiteY0-224" fmla="*/ 907132 h 907132"/>
                <a:gd name="connsiteX1-225" fmla="*/ 1683173 w 4410336"/>
                <a:gd name="connsiteY1-226" fmla="*/ 2201 h 907132"/>
                <a:gd name="connsiteX2-227" fmla="*/ 0 w 4410336"/>
                <a:gd name="connsiteY2-228" fmla="*/ 293912 h 907132"/>
                <a:gd name="connsiteX0-229" fmla="*/ 4410336 w 4410336"/>
                <a:gd name="connsiteY0-230" fmla="*/ 946728 h 946728"/>
                <a:gd name="connsiteX1-231" fmla="*/ 1669866 w 4410336"/>
                <a:gd name="connsiteY1-232" fmla="*/ 1875 h 946728"/>
                <a:gd name="connsiteX2-233" fmla="*/ 0 w 4410336"/>
                <a:gd name="connsiteY2-234" fmla="*/ 333508 h 946728"/>
                <a:gd name="connsiteX0-235" fmla="*/ 4410336 w 4410336"/>
                <a:gd name="connsiteY0-236" fmla="*/ 1059286 h 1059286"/>
                <a:gd name="connsiteX1-237" fmla="*/ 1676519 w 4410336"/>
                <a:gd name="connsiteY1-238" fmla="*/ 1319 h 1059286"/>
                <a:gd name="connsiteX2-239" fmla="*/ 0 w 4410336"/>
                <a:gd name="connsiteY2-240" fmla="*/ 446066 h 1059286"/>
                <a:gd name="connsiteX0-241" fmla="*/ 4410336 w 4410336"/>
                <a:gd name="connsiteY0-242" fmla="*/ 1059286 h 1059286"/>
                <a:gd name="connsiteX1-243" fmla="*/ 1676519 w 4410336"/>
                <a:gd name="connsiteY1-244" fmla="*/ 1319 h 1059286"/>
                <a:gd name="connsiteX2-245" fmla="*/ 0 w 4410336"/>
                <a:gd name="connsiteY2-246" fmla="*/ 446066 h 1059286"/>
                <a:gd name="connsiteX0-247" fmla="*/ 4410336 w 4410336"/>
                <a:gd name="connsiteY0-248" fmla="*/ 1059286 h 1059286"/>
                <a:gd name="connsiteX1-249" fmla="*/ 1676519 w 4410336"/>
                <a:gd name="connsiteY1-250" fmla="*/ 1319 h 1059286"/>
                <a:gd name="connsiteX2-251" fmla="*/ 0 w 4410336"/>
                <a:gd name="connsiteY2-252" fmla="*/ 446066 h 1059286"/>
                <a:gd name="connsiteX0-253" fmla="*/ 4410336 w 4410336"/>
                <a:gd name="connsiteY0-254" fmla="*/ 1059286 h 1059286"/>
                <a:gd name="connsiteX1-255" fmla="*/ 1802940 w 4410336"/>
                <a:gd name="connsiteY1-256" fmla="*/ 1319 h 1059286"/>
                <a:gd name="connsiteX2-257" fmla="*/ 0 w 4410336"/>
                <a:gd name="connsiteY2-258" fmla="*/ 446066 h 1059286"/>
                <a:gd name="connsiteX0-259" fmla="*/ 4410336 w 4410336"/>
                <a:gd name="connsiteY0-260" fmla="*/ 1058297 h 1058297"/>
                <a:gd name="connsiteX1-261" fmla="*/ 1802940 w 4410336"/>
                <a:gd name="connsiteY1-262" fmla="*/ 330 h 1058297"/>
                <a:gd name="connsiteX2-263" fmla="*/ 0 w 4410336"/>
                <a:gd name="connsiteY2-264" fmla="*/ 445077 h 1058297"/>
                <a:gd name="connsiteX0-265" fmla="*/ 4410336 w 4410336"/>
                <a:gd name="connsiteY0-266" fmla="*/ 1058297 h 1058297"/>
                <a:gd name="connsiteX1-267" fmla="*/ 1802940 w 4410336"/>
                <a:gd name="connsiteY1-268" fmla="*/ 330 h 1058297"/>
                <a:gd name="connsiteX2-269" fmla="*/ 0 w 4410336"/>
                <a:gd name="connsiteY2-270" fmla="*/ 445077 h 1058297"/>
                <a:gd name="connsiteX0-271" fmla="*/ 4410336 w 4410336"/>
                <a:gd name="connsiteY0-272" fmla="*/ 1058297 h 1058297"/>
                <a:gd name="connsiteX1-273" fmla="*/ 1802940 w 4410336"/>
                <a:gd name="connsiteY1-274" fmla="*/ 330 h 1058297"/>
                <a:gd name="connsiteX2-275" fmla="*/ 0 w 4410336"/>
                <a:gd name="connsiteY2-276" fmla="*/ 445077 h 1058297"/>
                <a:gd name="connsiteX0-277" fmla="*/ 4410336 w 4410336"/>
                <a:gd name="connsiteY0-278" fmla="*/ 1064944 h 1064944"/>
                <a:gd name="connsiteX1-279" fmla="*/ 1876131 w 4410336"/>
                <a:gd name="connsiteY1-280" fmla="*/ 323 h 1064944"/>
                <a:gd name="connsiteX2-281" fmla="*/ 0 w 4410336"/>
                <a:gd name="connsiteY2-282" fmla="*/ 451724 h 10649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410336" h="1064944">
                  <a:moveTo>
                    <a:pt x="4410336" y="1064944"/>
                  </a:moveTo>
                  <a:cubicBezTo>
                    <a:pt x="3950692" y="598238"/>
                    <a:pt x="2838331" y="12844"/>
                    <a:pt x="1876131" y="323"/>
                  </a:cubicBezTo>
                  <a:cubicBezTo>
                    <a:pt x="913931" y="-12198"/>
                    <a:pt x="252007" y="341910"/>
                    <a:pt x="0" y="451724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56" name="组合 555"/>
          <p:cNvGrpSpPr/>
          <p:nvPr/>
        </p:nvGrpSpPr>
        <p:grpSpPr bwMode="auto">
          <a:xfrm>
            <a:off x="3063455" y="3616234"/>
            <a:ext cx="3306117" cy="1406802"/>
            <a:chOff x="2966692" y="3617511"/>
            <a:chExt cx="3956455" cy="1683903"/>
          </a:xfrm>
        </p:grpSpPr>
        <p:sp>
          <p:nvSpPr>
            <p:cNvPr id="557" name="椭圆 556"/>
            <p:cNvSpPr/>
            <p:nvPr/>
          </p:nvSpPr>
          <p:spPr>
            <a:xfrm>
              <a:off x="2966692" y="4926507"/>
              <a:ext cx="117487" cy="119144"/>
            </a:xfrm>
            <a:prstGeom prst="ellipse">
              <a:avLst/>
            </a:prstGeom>
            <a:solidFill>
              <a:srgbClr val="FE58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58" name="任意多边形 557"/>
            <p:cNvSpPr/>
            <p:nvPr/>
          </p:nvSpPr>
          <p:spPr>
            <a:xfrm>
              <a:off x="3038136" y="3617511"/>
              <a:ext cx="3885011" cy="1683903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4410336 w 4411782"/>
                <a:gd name="connsiteY0-176" fmla="*/ 668338 h 668338"/>
                <a:gd name="connsiteX1-177" fmla="*/ 545385 w 4411782"/>
                <a:gd name="connsiteY1-178" fmla="*/ 82786 h 668338"/>
                <a:gd name="connsiteX2-179" fmla="*/ 0 w 4411782"/>
                <a:gd name="connsiteY2-180" fmla="*/ 55118 h 668338"/>
                <a:gd name="connsiteX0-181" fmla="*/ 4410336 w 4410336"/>
                <a:gd name="connsiteY0-182" fmla="*/ 668338 h 668338"/>
                <a:gd name="connsiteX1-183" fmla="*/ 545385 w 4410336"/>
                <a:gd name="connsiteY1-184" fmla="*/ 82786 h 668338"/>
                <a:gd name="connsiteX2-185" fmla="*/ 0 w 4410336"/>
                <a:gd name="connsiteY2-186" fmla="*/ 55118 h 668338"/>
                <a:gd name="connsiteX0-187" fmla="*/ 4410336 w 4410336"/>
                <a:gd name="connsiteY0-188" fmla="*/ 862947 h 862947"/>
                <a:gd name="connsiteX1-189" fmla="*/ 851457 w 4410336"/>
                <a:gd name="connsiteY1-190" fmla="*/ 11246 h 862947"/>
                <a:gd name="connsiteX2-191" fmla="*/ 0 w 4410336"/>
                <a:gd name="connsiteY2-192" fmla="*/ 249727 h 862947"/>
                <a:gd name="connsiteX0-193" fmla="*/ 4410336 w 4410336"/>
                <a:gd name="connsiteY0-194" fmla="*/ 862947 h 862947"/>
                <a:gd name="connsiteX1-195" fmla="*/ 851457 w 4410336"/>
                <a:gd name="connsiteY1-196" fmla="*/ 11246 h 862947"/>
                <a:gd name="connsiteX2-197" fmla="*/ 0 w 4410336"/>
                <a:gd name="connsiteY2-198" fmla="*/ 249727 h 862947"/>
                <a:gd name="connsiteX0-199" fmla="*/ 4410336 w 4410336"/>
                <a:gd name="connsiteY0-200" fmla="*/ 855603 h 855603"/>
                <a:gd name="connsiteX1-201" fmla="*/ 851457 w 4410336"/>
                <a:gd name="connsiteY1-202" fmla="*/ 3902 h 855603"/>
                <a:gd name="connsiteX2-203" fmla="*/ 0 w 4410336"/>
                <a:gd name="connsiteY2-204" fmla="*/ 242383 h 855603"/>
                <a:gd name="connsiteX0-205" fmla="*/ 4410336 w 4410336"/>
                <a:gd name="connsiteY0-206" fmla="*/ 948256 h 948256"/>
                <a:gd name="connsiteX1-207" fmla="*/ 984531 w 4410336"/>
                <a:gd name="connsiteY1-208" fmla="*/ 3403 h 948256"/>
                <a:gd name="connsiteX2-209" fmla="*/ 0 w 4410336"/>
                <a:gd name="connsiteY2-210" fmla="*/ 335036 h 948256"/>
                <a:gd name="connsiteX0-211" fmla="*/ 4410336 w 4410336"/>
                <a:gd name="connsiteY0-212" fmla="*/ 944853 h 944853"/>
                <a:gd name="connsiteX1-213" fmla="*/ 984531 w 4410336"/>
                <a:gd name="connsiteY1-214" fmla="*/ 0 h 944853"/>
                <a:gd name="connsiteX2-215" fmla="*/ 0 w 4410336"/>
                <a:gd name="connsiteY2-216" fmla="*/ 331633 h 944853"/>
                <a:gd name="connsiteX0-217" fmla="*/ 4410336 w 4410336"/>
                <a:gd name="connsiteY0-218" fmla="*/ 904931 h 904931"/>
                <a:gd name="connsiteX1-219" fmla="*/ 1683173 w 4410336"/>
                <a:gd name="connsiteY1-220" fmla="*/ 0 h 904931"/>
                <a:gd name="connsiteX2-221" fmla="*/ 0 w 4410336"/>
                <a:gd name="connsiteY2-222" fmla="*/ 291711 h 904931"/>
                <a:gd name="connsiteX0-223" fmla="*/ 4410336 w 4410336"/>
                <a:gd name="connsiteY0-224" fmla="*/ 907132 h 907132"/>
                <a:gd name="connsiteX1-225" fmla="*/ 1683173 w 4410336"/>
                <a:gd name="connsiteY1-226" fmla="*/ 2201 h 907132"/>
                <a:gd name="connsiteX2-227" fmla="*/ 0 w 4410336"/>
                <a:gd name="connsiteY2-228" fmla="*/ 293912 h 907132"/>
                <a:gd name="connsiteX0-229" fmla="*/ 4410336 w 4410336"/>
                <a:gd name="connsiteY0-230" fmla="*/ 946728 h 946728"/>
                <a:gd name="connsiteX1-231" fmla="*/ 1669866 w 4410336"/>
                <a:gd name="connsiteY1-232" fmla="*/ 1875 h 946728"/>
                <a:gd name="connsiteX2-233" fmla="*/ 0 w 4410336"/>
                <a:gd name="connsiteY2-234" fmla="*/ 333508 h 946728"/>
                <a:gd name="connsiteX0-235" fmla="*/ 4410336 w 4410336"/>
                <a:gd name="connsiteY0-236" fmla="*/ 1059286 h 1059286"/>
                <a:gd name="connsiteX1-237" fmla="*/ 1676519 w 4410336"/>
                <a:gd name="connsiteY1-238" fmla="*/ 1319 h 1059286"/>
                <a:gd name="connsiteX2-239" fmla="*/ 0 w 4410336"/>
                <a:gd name="connsiteY2-240" fmla="*/ 446066 h 1059286"/>
                <a:gd name="connsiteX0-241" fmla="*/ 4410336 w 4410336"/>
                <a:gd name="connsiteY0-242" fmla="*/ 1059286 h 1059286"/>
                <a:gd name="connsiteX1-243" fmla="*/ 1676519 w 4410336"/>
                <a:gd name="connsiteY1-244" fmla="*/ 1319 h 1059286"/>
                <a:gd name="connsiteX2-245" fmla="*/ 0 w 4410336"/>
                <a:gd name="connsiteY2-246" fmla="*/ 446066 h 1059286"/>
                <a:gd name="connsiteX0-247" fmla="*/ 4410336 w 4410336"/>
                <a:gd name="connsiteY0-248" fmla="*/ 1059286 h 1059286"/>
                <a:gd name="connsiteX1-249" fmla="*/ 1676519 w 4410336"/>
                <a:gd name="connsiteY1-250" fmla="*/ 1319 h 1059286"/>
                <a:gd name="connsiteX2-251" fmla="*/ 0 w 4410336"/>
                <a:gd name="connsiteY2-252" fmla="*/ 446066 h 1059286"/>
                <a:gd name="connsiteX0-253" fmla="*/ 4410336 w 4410336"/>
                <a:gd name="connsiteY0-254" fmla="*/ 1059286 h 1059286"/>
                <a:gd name="connsiteX1-255" fmla="*/ 1802940 w 4410336"/>
                <a:gd name="connsiteY1-256" fmla="*/ 1319 h 1059286"/>
                <a:gd name="connsiteX2-257" fmla="*/ 0 w 4410336"/>
                <a:gd name="connsiteY2-258" fmla="*/ 446066 h 1059286"/>
                <a:gd name="connsiteX0-259" fmla="*/ 4410336 w 4410336"/>
                <a:gd name="connsiteY0-260" fmla="*/ 1058297 h 1058297"/>
                <a:gd name="connsiteX1-261" fmla="*/ 1802940 w 4410336"/>
                <a:gd name="connsiteY1-262" fmla="*/ 330 h 1058297"/>
                <a:gd name="connsiteX2-263" fmla="*/ 0 w 4410336"/>
                <a:gd name="connsiteY2-264" fmla="*/ 445077 h 1058297"/>
                <a:gd name="connsiteX0-265" fmla="*/ 4410336 w 4410336"/>
                <a:gd name="connsiteY0-266" fmla="*/ 1058297 h 1058297"/>
                <a:gd name="connsiteX1-267" fmla="*/ 1802940 w 4410336"/>
                <a:gd name="connsiteY1-268" fmla="*/ 330 h 1058297"/>
                <a:gd name="connsiteX2-269" fmla="*/ 0 w 4410336"/>
                <a:gd name="connsiteY2-270" fmla="*/ 445077 h 1058297"/>
                <a:gd name="connsiteX0-271" fmla="*/ 4410336 w 4410336"/>
                <a:gd name="connsiteY0-272" fmla="*/ 1058297 h 1058297"/>
                <a:gd name="connsiteX1-273" fmla="*/ 1802940 w 4410336"/>
                <a:gd name="connsiteY1-274" fmla="*/ 330 h 1058297"/>
                <a:gd name="connsiteX2-275" fmla="*/ 0 w 4410336"/>
                <a:gd name="connsiteY2-276" fmla="*/ 445077 h 1058297"/>
                <a:gd name="connsiteX0-277" fmla="*/ 4410336 w 4410336"/>
                <a:gd name="connsiteY0-278" fmla="*/ 1064944 h 1064944"/>
                <a:gd name="connsiteX1-279" fmla="*/ 1876131 w 4410336"/>
                <a:gd name="connsiteY1-280" fmla="*/ 323 h 1064944"/>
                <a:gd name="connsiteX2-281" fmla="*/ 0 w 4410336"/>
                <a:gd name="connsiteY2-282" fmla="*/ 451724 h 1064944"/>
                <a:gd name="connsiteX0-283" fmla="*/ 4137533 w 4137533"/>
                <a:gd name="connsiteY0-284" fmla="*/ 223497 h 681528"/>
                <a:gd name="connsiteX1-285" fmla="*/ 1876131 w 4137533"/>
                <a:gd name="connsiteY1-286" fmla="*/ 230127 h 681528"/>
                <a:gd name="connsiteX2-287" fmla="*/ 0 w 4137533"/>
                <a:gd name="connsiteY2-288" fmla="*/ 681528 h 681528"/>
                <a:gd name="connsiteX0-289" fmla="*/ 4137533 w 4137533"/>
                <a:gd name="connsiteY0-290" fmla="*/ 79355 h 1433910"/>
                <a:gd name="connsiteX1-291" fmla="*/ 2441699 w 4137533"/>
                <a:gd name="connsiteY1-292" fmla="*/ 1430039 h 1433910"/>
                <a:gd name="connsiteX2-293" fmla="*/ 0 w 4137533"/>
                <a:gd name="connsiteY2-294" fmla="*/ 537386 h 1433910"/>
                <a:gd name="connsiteX0-295" fmla="*/ 3412276 w 3412276"/>
                <a:gd name="connsiteY0-296" fmla="*/ 84229 h 1487392"/>
                <a:gd name="connsiteX1-297" fmla="*/ 1716442 w 3412276"/>
                <a:gd name="connsiteY1-298" fmla="*/ 1434913 h 1487392"/>
                <a:gd name="connsiteX2-299" fmla="*/ 0 w 3412276"/>
                <a:gd name="connsiteY2-300" fmla="*/ 1294132 h 1487392"/>
                <a:gd name="connsiteX0-301" fmla="*/ 3412276 w 3412276"/>
                <a:gd name="connsiteY0-302" fmla="*/ 84229 h 1561725"/>
                <a:gd name="connsiteX1-303" fmla="*/ 1716442 w 3412276"/>
                <a:gd name="connsiteY1-304" fmla="*/ 1434913 h 1561725"/>
                <a:gd name="connsiteX2-305" fmla="*/ 0 w 3412276"/>
                <a:gd name="connsiteY2-306" fmla="*/ 1294132 h 1561725"/>
                <a:gd name="connsiteX0-307" fmla="*/ 3392315 w 3392315"/>
                <a:gd name="connsiteY0-308" fmla="*/ 84184 h 1558754"/>
                <a:gd name="connsiteX1-309" fmla="*/ 1696481 w 3392315"/>
                <a:gd name="connsiteY1-310" fmla="*/ 1434868 h 1558754"/>
                <a:gd name="connsiteX2-311" fmla="*/ 0 w 3392315"/>
                <a:gd name="connsiteY2-312" fmla="*/ 1287434 h 1558754"/>
                <a:gd name="connsiteX0-313" fmla="*/ 3392315 w 3392315"/>
                <a:gd name="connsiteY0-314" fmla="*/ 0 h 1474571"/>
                <a:gd name="connsiteX1-315" fmla="*/ 1696481 w 3392315"/>
                <a:gd name="connsiteY1-316" fmla="*/ 1350684 h 1474571"/>
                <a:gd name="connsiteX2-317" fmla="*/ 0 w 3392315"/>
                <a:gd name="connsiteY2-318" fmla="*/ 1203250 h 1474571"/>
                <a:gd name="connsiteX0-319" fmla="*/ 3392315 w 3392315"/>
                <a:gd name="connsiteY0-320" fmla="*/ 0 h 1470371"/>
                <a:gd name="connsiteX1-321" fmla="*/ 1816249 w 3392315"/>
                <a:gd name="connsiteY1-322" fmla="*/ 1344031 h 1470371"/>
                <a:gd name="connsiteX2-323" fmla="*/ 0 w 3392315"/>
                <a:gd name="connsiteY2-324" fmla="*/ 1203250 h 14703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92315" h="1470371">
                  <a:moveTo>
                    <a:pt x="3392315" y="0"/>
                  </a:moveTo>
                  <a:cubicBezTo>
                    <a:pt x="3185513" y="424893"/>
                    <a:pt x="2381635" y="1143489"/>
                    <a:pt x="1816249" y="1344031"/>
                  </a:cubicBezTo>
                  <a:cubicBezTo>
                    <a:pt x="1250863" y="1544573"/>
                    <a:pt x="418350" y="1512621"/>
                    <a:pt x="0" y="1203250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559" name="椭圆 558"/>
          <p:cNvSpPr/>
          <p:nvPr/>
        </p:nvSpPr>
        <p:spPr>
          <a:xfrm>
            <a:off x="6285988" y="3483518"/>
            <a:ext cx="187064" cy="187130"/>
          </a:xfrm>
          <a:prstGeom prst="ellipse">
            <a:avLst/>
          </a:prstGeom>
          <a:solidFill>
            <a:srgbClr val="FE58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669335" y="2528688"/>
            <a:ext cx="2549478" cy="2782501"/>
            <a:chOff x="8670464" y="2528102"/>
            <a:chExt cx="2549810" cy="2781857"/>
          </a:xfrm>
        </p:grpSpPr>
        <p:sp>
          <p:nvSpPr>
            <p:cNvPr id="566" name="矩形 565"/>
            <p:cNvSpPr>
              <a:spLocks noChangeArrowheads="1"/>
            </p:cNvSpPr>
            <p:nvPr/>
          </p:nvSpPr>
          <p:spPr bwMode="auto">
            <a:xfrm>
              <a:off x="8670464" y="2528102"/>
              <a:ext cx="2523187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普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的设计理念：杜绝平庸、专做精品</a:t>
              </a:r>
              <a:endPara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568" name="矩形 567"/>
            <p:cNvSpPr>
              <a:spLocks noChangeArrowheads="1"/>
            </p:cNvSpPr>
            <p:nvPr/>
          </p:nvSpPr>
          <p:spPr bwMode="auto">
            <a:xfrm>
              <a:off x="8670464" y="3533479"/>
              <a:ext cx="2523187" cy="738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锐普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的设计理念：杜绝平庸、专做精品</a:t>
              </a:r>
              <a:endPara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570" name="矩形 569"/>
            <p:cNvSpPr>
              <a:spLocks noChangeArrowheads="1"/>
            </p:cNvSpPr>
            <p:nvPr/>
          </p:nvSpPr>
          <p:spPr bwMode="auto">
            <a:xfrm>
              <a:off x="8697087" y="4571466"/>
              <a:ext cx="2523187" cy="738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锐普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的设计理念：杜绝平庸、专做精品</a:t>
              </a:r>
              <a:endPara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581" name="组合 580"/>
          <p:cNvGrpSpPr/>
          <p:nvPr/>
        </p:nvGrpSpPr>
        <p:grpSpPr>
          <a:xfrm>
            <a:off x="6438508" y="3642837"/>
            <a:ext cx="1252397" cy="817538"/>
            <a:chOff x="6390991" y="3242707"/>
            <a:chExt cx="1252560" cy="817349"/>
          </a:xfrm>
        </p:grpSpPr>
        <p:sp>
          <p:nvSpPr>
            <p:cNvPr id="561" name="直角三角形 275"/>
            <p:cNvSpPr/>
            <p:nvPr/>
          </p:nvSpPr>
          <p:spPr bwMode="auto">
            <a:xfrm>
              <a:off x="6390991" y="3242707"/>
              <a:ext cx="1252560" cy="817349"/>
            </a:xfrm>
            <a:custGeom>
              <a:avLst/>
              <a:gdLst/>
              <a:ahLst/>
              <a:cxnLst/>
              <a:rect l="l" t="t" r="r" b="b"/>
              <a:pathLst>
                <a:path w="1499609" h="675337">
                  <a:moveTo>
                    <a:pt x="0" y="0"/>
                  </a:moveTo>
                  <a:lnTo>
                    <a:pt x="145685" y="165618"/>
                  </a:lnTo>
                  <a:lnTo>
                    <a:pt x="1414654" y="165618"/>
                  </a:lnTo>
                  <a:cubicBezTo>
                    <a:pt x="1461573" y="165618"/>
                    <a:pt x="1499609" y="203654"/>
                    <a:pt x="1499609" y="250573"/>
                  </a:cubicBezTo>
                  <a:lnTo>
                    <a:pt x="1499609" y="675337"/>
                  </a:lnTo>
                  <a:lnTo>
                    <a:pt x="84955" y="675337"/>
                  </a:lnTo>
                  <a:cubicBezTo>
                    <a:pt x="38036" y="675337"/>
                    <a:pt x="0" y="637301"/>
                    <a:pt x="0" y="590382"/>
                  </a:cubicBezTo>
                  <a:lnTo>
                    <a:pt x="0" y="331536"/>
                  </a:lnTo>
                  <a:lnTo>
                    <a:pt x="0" y="165618"/>
                  </a:lnTo>
                  <a:close/>
                </a:path>
              </a:pathLst>
            </a:custGeom>
            <a:solidFill>
              <a:srgbClr val="FE58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77" name="TextBox 17"/>
            <p:cNvSpPr txBox="1">
              <a:spLocks noChangeArrowheads="1"/>
            </p:cNvSpPr>
            <p:nvPr/>
          </p:nvSpPr>
          <p:spPr bwMode="auto">
            <a:xfrm>
              <a:off x="6471642" y="3588141"/>
              <a:ext cx="1160207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b="1" spc="3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添加标题</a:t>
              </a:r>
              <a:endParaRPr lang="en-US" altLang="zh-CN" sz="1600" b="1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sp>
        <p:nvSpPr>
          <p:cNvPr id="555" name="文本框 554"/>
          <p:cNvSpPr txBox="1"/>
          <p:nvPr/>
        </p:nvSpPr>
        <p:spPr>
          <a:xfrm>
            <a:off x="7946734" y="2607918"/>
            <a:ext cx="684714" cy="584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32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rPr>
              <a:t>01</a:t>
            </a:r>
            <a:endParaRPr lang="zh-CN" altLang="en-US" sz="3200" dirty="0">
              <a:solidFill>
                <a:prstClr val="white"/>
              </a:solidFill>
              <a:latin typeface="Britannic Bold" panose="020B0903060703020204" pitchFamily="34" charset="0"/>
              <a:ea typeface="创艺简细圆" pitchFamily="2" charset="-122"/>
              <a:cs typeface="Segoe UI Black" panose="020B0A02040204020203" pitchFamily="34" charset="0"/>
            </a:endParaRPr>
          </a:p>
        </p:txBody>
      </p:sp>
      <p:sp>
        <p:nvSpPr>
          <p:cNvPr id="560" name="文本框 559"/>
          <p:cNvSpPr txBox="1"/>
          <p:nvPr/>
        </p:nvSpPr>
        <p:spPr>
          <a:xfrm>
            <a:off x="7946734" y="3601500"/>
            <a:ext cx="684714" cy="584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32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rPr>
              <a:t>02</a:t>
            </a:r>
            <a:endParaRPr lang="zh-CN" altLang="en-US" sz="3200" dirty="0">
              <a:solidFill>
                <a:prstClr val="white"/>
              </a:solidFill>
              <a:latin typeface="Britannic Bold" panose="020B0903060703020204" pitchFamily="34" charset="0"/>
              <a:ea typeface="创艺简细圆" pitchFamily="2" charset="-122"/>
              <a:cs typeface="Segoe UI Black" panose="020B0A02040204020203" pitchFamily="34" charset="0"/>
            </a:endParaRPr>
          </a:p>
        </p:txBody>
      </p:sp>
      <p:sp>
        <p:nvSpPr>
          <p:cNvPr id="562" name="文本框 561"/>
          <p:cNvSpPr txBox="1"/>
          <p:nvPr/>
        </p:nvSpPr>
        <p:spPr>
          <a:xfrm>
            <a:off x="7945930" y="4595083"/>
            <a:ext cx="686317" cy="584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32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rPr>
              <a:t>03</a:t>
            </a:r>
            <a:endParaRPr lang="zh-CN" altLang="en-US" sz="3200" dirty="0">
              <a:solidFill>
                <a:prstClr val="white"/>
              </a:solidFill>
              <a:latin typeface="Britannic Bold" panose="020B0903060703020204" pitchFamily="34" charset="0"/>
              <a:ea typeface="创艺简细圆" pitchFamily="2" charset="-122"/>
              <a:cs typeface="Segoe UI Black" panose="020B0A02040204020203" pitchFamily="34" charset="0"/>
            </a:endParaRPr>
          </a:p>
        </p:txBody>
      </p:sp>
      <p:sp>
        <p:nvSpPr>
          <p:cNvPr id="563" name="TextBox 9"/>
          <p:cNvSpPr txBox="1"/>
          <p:nvPr/>
        </p:nvSpPr>
        <p:spPr bwMode="auto">
          <a:xfrm>
            <a:off x="2439776" y="479134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 bwMode="auto">
          <a:xfrm>
            <a:off x="2947143" y="4554005"/>
            <a:ext cx="511612" cy="1227973"/>
            <a:chOff x="2051796" y="3091149"/>
            <a:chExt cx="392145" cy="942190"/>
          </a:xfrm>
          <a:solidFill>
            <a:srgbClr val="5BB9B7"/>
          </a:solidFill>
        </p:grpSpPr>
        <p:grpSp>
          <p:nvGrpSpPr>
            <p:cNvPr id="8256" name="组合 9"/>
            <p:cNvGrpSpPr/>
            <p:nvPr/>
          </p:nvGrpSpPr>
          <p:grpSpPr bwMode="auto">
            <a:xfrm>
              <a:off x="2187119" y="3091149"/>
              <a:ext cx="125110" cy="566737"/>
              <a:chOff x="2548883" y="3106738"/>
              <a:chExt cx="125110" cy="566737"/>
            </a:xfrm>
            <a:grpFill/>
          </p:grpSpPr>
          <p:cxnSp>
            <p:nvCxnSpPr>
              <p:cNvPr id="40" name="直接连接符 39"/>
              <p:cNvCxnSpPr/>
              <p:nvPr/>
            </p:nvCxnSpPr>
            <p:spPr>
              <a:xfrm>
                <a:off x="2612284" y="3106738"/>
                <a:ext cx="0" cy="543073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等腰三角形 40"/>
              <p:cNvSpPr/>
              <p:nvPr/>
            </p:nvSpPr>
            <p:spPr>
              <a:xfrm flipV="1">
                <a:off x="2548854" y="3624404"/>
                <a:ext cx="125274" cy="49225"/>
              </a:xfrm>
              <a:prstGeom prst="triangle">
                <a:avLst/>
              </a:prstGeom>
              <a:solidFill>
                <a:srgbClr val="A3825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16" name="TextBox 682"/>
            <p:cNvSpPr txBox="1"/>
            <p:nvPr/>
          </p:nvSpPr>
          <p:spPr>
            <a:xfrm>
              <a:off x="2051796" y="3679035"/>
              <a:ext cx="392145" cy="354304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defRPr sz="2400">
                  <a:solidFill>
                    <a:schemeClr val="bg1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4400"/>
              <a:r>
                <a:rPr lang="en-US" altLang="zh-CN" dirty="0">
                  <a:solidFill>
                    <a:prstClr val="white"/>
                  </a:solidFill>
                </a:rPr>
                <a:t>20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 bwMode="auto">
          <a:xfrm>
            <a:off x="3748085" y="4554006"/>
            <a:ext cx="523142" cy="1027798"/>
            <a:chOff x="2652389" y="3091149"/>
            <a:chExt cx="402530" cy="788277"/>
          </a:xfrm>
          <a:solidFill>
            <a:srgbClr val="5BB9B7"/>
          </a:solidFill>
        </p:grpSpPr>
        <p:grpSp>
          <p:nvGrpSpPr>
            <p:cNvPr id="8252" name="组合 10"/>
            <p:cNvGrpSpPr/>
            <p:nvPr/>
          </p:nvGrpSpPr>
          <p:grpSpPr bwMode="auto">
            <a:xfrm>
              <a:off x="2791956" y="3091149"/>
              <a:ext cx="125110" cy="412451"/>
              <a:chOff x="2548883" y="3106738"/>
              <a:chExt cx="125110" cy="412451"/>
            </a:xfrm>
            <a:grpFill/>
          </p:grpSpPr>
          <p:cxnSp>
            <p:nvCxnSpPr>
              <p:cNvPr id="38" name="直接连接符 37"/>
              <p:cNvCxnSpPr/>
              <p:nvPr/>
            </p:nvCxnSpPr>
            <p:spPr>
              <a:xfrm>
                <a:off x="2611408" y="3106738"/>
                <a:ext cx="0" cy="365074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等腰三角形 38"/>
              <p:cNvSpPr/>
              <p:nvPr/>
            </p:nvSpPr>
            <p:spPr>
              <a:xfrm flipV="1">
                <a:off x="2549326" y="3470224"/>
                <a:ext cx="124165" cy="49206"/>
              </a:xfrm>
              <a:prstGeom prst="triangle">
                <a:avLst/>
              </a:prstGeom>
              <a:solidFill>
                <a:srgbClr val="A3825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17" name="TextBox 682"/>
            <p:cNvSpPr txBox="1"/>
            <p:nvPr/>
          </p:nvSpPr>
          <p:spPr>
            <a:xfrm>
              <a:off x="2652389" y="3525267"/>
              <a:ext cx="402530" cy="354159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defRPr sz="2400">
                  <a:solidFill>
                    <a:schemeClr val="bg1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4400"/>
              <a:r>
                <a:rPr lang="en-US" altLang="zh-CN" dirty="0">
                  <a:solidFill>
                    <a:prstClr val="white"/>
                  </a:solidFill>
                </a:rPr>
                <a:t>16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 bwMode="auto">
          <a:xfrm>
            <a:off x="4541214" y="4554006"/>
            <a:ext cx="475419" cy="902833"/>
            <a:chOff x="3247223" y="3091149"/>
            <a:chExt cx="364846" cy="692185"/>
          </a:xfrm>
          <a:solidFill>
            <a:srgbClr val="5BB9B7"/>
          </a:solidFill>
        </p:grpSpPr>
        <p:grpSp>
          <p:nvGrpSpPr>
            <p:cNvPr id="8248" name="组合 11"/>
            <p:cNvGrpSpPr/>
            <p:nvPr/>
          </p:nvGrpSpPr>
          <p:grpSpPr bwMode="auto">
            <a:xfrm>
              <a:off x="3368219" y="3091149"/>
              <a:ext cx="125110" cy="320277"/>
              <a:chOff x="2548883" y="3106738"/>
              <a:chExt cx="125110" cy="320277"/>
            </a:xfrm>
            <a:grpFill/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2611848" y="3106738"/>
                <a:ext cx="0" cy="271326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等腰三角形 36"/>
              <p:cNvSpPr/>
              <p:nvPr/>
            </p:nvSpPr>
            <p:spPr>
              <a:xfrm flipV="1">
                <a:off x="2548341" y="3378064"/>
                <a:ext cx="125425" cy="49188"/>
              </a:xfrm>
              <a:prstGeom prst="triangle">
                <a:avLst/>
              </a:prstGeom>
              <a:solidFill>
                <a:srgbClr val="A3825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18" name="TextBox 682"/>
            <p:cNvSpPr txBox="1"/>
            <p:nvPr/>
          </p:nvSpPr>
          <p:spPr>
            <a:xfrm>
              <a:off x="3247223" y="3429302"/>
              <a:ext cx="364846" cy="354032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defRPr sz="2400">
                  <a:solidFill>
                    <a:schemeClr val="bg1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4400"/>
              <a:r>
                <a:rPr lang="en-US" altLang="zh-CN" dirty="0">
                  <a:solidFill>
                    <a:prstClr val="white"/>
                  </a:solidFill>
                </a:rPr>
                <a:t>7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 bwMode="auto">
          <a:xfrm>
            <a:off x="5275048" y="4554007"/>
            <a:ext cx="489172" cy="1448462"/>
            <a:chOff x="3798810" y="3091149"/>
            <a:chExt cx="374945" cy="1110411"/>
          </a:xfrm>
          <a:solidFill>
            <a:srgbClr val="5BB9B7"/>
          </a:solidFill>
        </p:grpSpPr>
        <p:grpSp>
          <p:nvGrpSpPr>
            <p:cNvPr id="8244" name="组合 12"/>
            <p:cNvGrpSpPr/>
            <p:nvPr/>
          </p:nvGrpSpPr>
          <p:grpSpPr bwMode="auto">
            <a:xfrm>
              <a:off x="3924941" y="3091149"/>
              <a:ext cx="125274" cy="776877"/>
              <a:chOff x="2548393" y="3106738"/>
              <a:chExt cx="125274" cy="776877"/>
            </a:xfrm>
            <a:grpFill/>
          </p:grpSpPr>
          <p:cxnSp>
            <p:nvCxnSpPr>
              <p:cNvPr id="34" name="直接连接符 33"/>
              <p:cNvCxnSpPr/>
              <p:nvPr/>
            </p:nvCxnSpPr>
            <p:spPr>
              <a:xfrm>
                <a:off x="2611822" y="3106738"/>
                <a:ext cx="0" cy="755205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等腰三角形 34"/>
              <p:cNvSpPr/>
              <p:nvPr/>
            </p:nvSpPr>
            <p:spPr>
              <a:xfrm flipV="1">
                <a:off x="2548393" y="3834432"/>
                <a:ext cx="125274" cy="4918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19" name="TextBox 682"/>
            <p:cNvSpPr txBox="1"/>
            <p:nvPr/>
          </p:nvSpPr>
          <p:spPr>
            <a:xfrm>
              <a:off x="3798810" y="3879075"/>
              <a:ext cx="374945" cy="32248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>
                <a:defRPr/>
              </a:pPr>
              <a:r>
                <a:rPr lang="en-US" altLang="zh-CN" sz="2135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  <a:cs typeface="Arial" panose="020B0604020202020204" pitchFamily="34" charset="0"/>
                </a:rPr>
                <a:t>30</a:t>
              </a:r>
              <a:endParaRPr lang="zh-CN" altLang="en-US" sz="2135" dirty="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 bwMode="auto">
          <a:xfrm>
            <a:off x="6067378" y="4554005"/>
            <a:ext cx="511612" cy="1084261"/>
            <a:chOff x="4393329" y="3091149"/>
            <a:chExt cx="392145" cy="832116"/>
          </a:xfrm>
          <a:solidFill>
            <a:srgbClr val="5BB9B7"/>
          </a:solidFill>
        </p:grpSpPr>
        <p:grpSp>
          <p:nvGrpSpPr>
            <p:cNvPr id="8240" name="组合 13"/>
            <p:cNvGrpSpPr/>
            <p:nvPr/>
          </p:nvGrpSpPr>
          <p:grpSpPr bwMode="auto">
            <a:xfrm>
              <a:off x="4525506" y="3091149"/>
              <a:ext cx="125110" cy="459282"/>
              <a:chOff x="2548883" y="3106738"/>
              <a:chExt cx="125110" cy="459282"/>
            </a:xfrm>
            <a:grpFill/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2611598" y="3106738"/>
                <a:ext cx="0" cy="435194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等腰三角形 32"/>
              <p:cNvSpPr/>
              <p:nvPr/>
            </p:nvSpPr>
            <p:spPr>
              <a:xfrm flipV="1">
                <a:off x="2548169" y="3516519"/>
                <a:ext cx="125274" cy="49237"/>
              </a:xfrm>
              <a:prstGeom prst="triangle">
                <a:avLst/>
              </a:prstGeom>
              <a:solidFill>
                <a:srgbClr val="A3825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20" name="TextBox 682"/>
            <p:cNvSpPr txBox="1"/>
            <p:nvPr/>
          </p:nvSpPr>
          <p:spPr>
            <a:xfrm>
              <a:off x="4393329" y="3568878"/>
              <a:ext cx="392145" cy="354387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defRPr sz="2400">
                  <a:solidFill>
                    <a:schemeClr val="bg1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4400"/>
              <a:r>
                <a:rPr lang="en-US" altLang="zh-CN" dirty="0">
                  <a:solidFill>
                    <a:prstClr val="white"/>
                  </a:solidFill>
                </a:rPr>
                <a:t>10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 bwMode="auto">
          <a:xfrm>
            <a:off x="6840294" y="4554010"/>
            <a:ext cx="511612" cy="1237369"/>
            <a:chOff x="4972969" y="3091149"/>
            <a:chExt cx="392145" cy="948695"/>
          </a:xfrm>
          <a:solidFill>
            <a:srgbClr val="5BB9B7"/>
          </a:solidFill>
        </p:grpSpPr>
        <p:grpSp>
          <p:nvGrpSpPr>
            <p:cNvPr id="8236" name="组合 14"/>
            <p:cNvGrpSpPr/>
            <p:nvPr/>
          </p:nvGrpSpPr>
          <p:grpSpPr bwMode="auto">
            <a:xfrm>
              <a:off x="5106531" y="3091149"/>
              <a:ext cx="125110" cy="566737"/>
              <a:chOff x="2548883" y="3106738"/>
              <a:chExt cx="125110" cy="566737"/>
            </a:xfrm>
            <a:grpFill/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2611394" y="3106738"/>
                <a:ext cx="0" cy="542669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等腰三角形 30"/>
              <p:cNvSpPr/>
              <p:nvPr/>
            </p:nvSpPr>
            <p:spPr>
              <a:xfrm flipV="1">
                <a:off x="2549550" y="3624019"/>
                <a:ext cx="123688" cy="49189"/>
              </a:xfrm>
              <a:prstGeom prst="triangle">
                <a:avLst/>
              </a:prstGeom>
              <a:solidFill>
                <a:srgbClr val="A3825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21" name="TextBox 682"/>
            <p:cNvSpPr txBox="1"/>
            <p:nvPr/>
          </p:nvSpPr>
          <p:spPr>
            <a:xfrm>
              <a:off x="4972969" y="3685802"/>
              <a:ext cx="392145" cy="354042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defRPr sz="2400">
                  <a:solidFill>
                    <a:schemeClr val="bg1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4400"/>
              <a:r>
                <a:rPr lang="en-US" altLang="zh-CN" dirty="0">
                  <a:solidFill>
                    <a:prstClr val="white"/>
                  </a:solidFill>
                </a:rPr>
                <a:t>17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137938" y="2133984"/>
            <a:ext cx="2980987" cy="3647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 defTabSz="914400">
              <a:lnSpc>
                <a:spcPct val="150000"/>
              </a:lnSpc>
              <a:defRPr/>
            </a:pP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设计机构。拥有国内顶尖的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设计团队， 坚持精益求精、拒绝平庸的做事精神，帮助您实现美观、精致严谨、动感的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展示效果，让您的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创造卓越价值。</a:t>
            </a:r>
            <a:endParaRPr lang="en-US" altLang="zh-CN" sz="14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  <a:p>
            <a:pPr algn="just"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这里有中国最强的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设计团队，中国最大的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素材商城，中国最火的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技术论坛，中国最好的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技能培训</a:t>
            </a:r>
            <a:endParaRPr lang="zh-CN" altLang="zh-CN" sz="14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1026451" y="2115042"/>
            <a:ext cx="2484665" cy="2630435"/>
            <a:chOff x="611374" y="1261553"/>
            <a:chExt cx="1906587" cy="2017908"/>
          </a:xfrm>
          <a:solidFill>
            <a:srgbClr val="9A00FF"/>
          </a:solidFill>
        </p:grpSpPr>
        <p:sp>
          <p:nvSpPr>
            <p:cNvPr id="4" name="Freeform 168"/>
            <p:cNvSpPr/>
            <p:nvPr/>
          </p:nvSpPr>
          <p:spPr bwMode="auto">
            <a:xfrm>
              <a:off x="611374" y="1393328"/>
              <a:ext cx="1906587" cy="1651160"/>
            </a:xfrm>
            <a:custGeom>
              <a:avLst/>
              <a:gdLst>
                <a:gd name="T0" fmla="*/ 0 w 1201"/>
                <a:gd name="T1" fmla="*/ 164 h 1040"/>
                <a:gd name="T2" fmla="*/ 875 w 1201"/>
                <a:gd name="T3" fmla="*/ 1040 h 1040"/>
                <a:gd name="T4" fmla="*/ 1201 w 1201"/>
                <a:gd name="T5" fmla="*/ 1040 h 1040"/>
                <a:gd name="T6" fmla="*/ 163 w 1201"/>
                <a:gd name="T7" fmla="*/ 0 h 1040"/>
                <a:gd name="T8" fmla="*/ 0 w 1201"/>
                <a:gd name="T9" fmla="*/ 164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1" h="1040">
                  <a:moveTo>
                    <a:pt x="0" y="164"/>
                  </a:moveTo>
                  <a:lnTo>
                    <a:pt x="875" y="1040"/>
                  </a:lnTo>
                  <a:lnTo>
                    <a:pt x="1201" y="1040"/>
                  </a:lnTo>
                  <a:lnTo>
                    <a:pt x="163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8235" name="TextBox 682"/>
            <p:cNvSpPr txBox="1">
              <a:spLocks noChangeArrowheads="1"/>
            </p:cNvSpPr>
            <p:nvPr/>
          </p:nvSpPr>
          <p:spPr bwMode="auto">
            <a:xfrm rot="2738770">
              <a:off x="471168" y="2109170"/>
              <a:ext cx="2017908" cy="32267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21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在此添加标题</a:t>
              </a:r>
              <a:endParaRPr lang="zh-CN" altLang="en-US" sz="2135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 bwMode="auto">
          <a:xfrm>
            <a:off x="1803168" y="2111883"/>
            <a:ext cx="2486733" cy="2630435"/>
            <a:chOff x="1193986" y="1259185"/>
            <a:chExt cx="1908175" cy="2017908"/>
          </a:xfrm>
          <a:solidFill>
            <a:srgbClr val="9A00FF"/>
          </a:solidFill>
        </p:grpSpPr>
        <p:sp>
          <p:nvSpPr>
            <p:cNvPr id="5" name="Freeform 169"/>
            <p:cNvSpPr/>
            <p:nvPr/>
          </p:nvSpPr>
          <p:spPr bwMode="auto">
            <a:xfrm>
              <a:off x="1193986" y="1393328"/>
              <a:ext cx="1908175" cy="1651160"/>
            </a:xfrm>
            <a:custGeom>
              <a:avLst/>
              <a:gdLst>
                <a:gd name="T0" fmla="*/ 0 w 1202"/>
                <a:gd name="T1" fmla="*/ 164 h 1040"/>
                <a:gd name="T2" fmla="*/ 875 w 1202"/>
                <a:gd name="T3" fmla="*/ 1040 h 1040"/>
                <a:gd name="T4" fmla="*/ 1202 w 1202"/>
                <a:gd name="T5" fmla="*/ 1040 h 1040"/>
                <a:gd name="T6" fmla="*/ 163 w 1202"/>
                <a:gd name="T7" fmla="*/ 0 h 1040"/>
                <a:gd name="T8" fmla="*/ 0 w 1202"/>
                <a:gd name="T9" fmla="*/ 164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2" h="1040">
                  <a:moveTo>
                    <a:pt x="0" y="164"/>
                  </a:moveTo>
                  <a:lnTo>
                    <a:pt x="875" y="1040"/>
                  </a:lnTo>
                  <a:lnTo>
                    <a:pt x="1202" y="1040"/>
                  </a:lnTo>
                  <a:lnTo>
                    <a:pt x="163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8233" name="TextBox 682"/>
            <p:cNvSpPr txBox="1">
              <a:spLocks noChangeArrowheads="1"/>
            </p:cNvSpPr>
            <p:nvPr/>
          </p:nvSpPr>
          <p:spPr bwMode="auto">
            <a:xfrm rot="2738770">
              <a:off x="1070679" y="2106802"/>
              <a:ext cx="2017908" cy="32267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21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在此添加标题</a:t>
              </a:r>
              <a:endParaRPr lang="zh-CN" altLang="en-US" sz="2135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2581998" y="2146800"/>
            <a:ext cx="2484666" cy="2630435"/>
            <a:chOff x="1778186" y="1285370"/>
            <a:chExt cx="1906587" cy="2017908"/>
          </a:xfrm>
          <a:solidFill>
            <a:srgbClr val="9A00FF"/>
          </a:solidFill>
        </p:grpSpPr>
        <p:sp>
          <p:nvSpPr>
            <p:cNvPr id="6" name="Freeform 170"/>
            <p:cNvSpPr/>
            <p:nvPr/>
          </p:nvSpPr>
          <p:spPr bwMode="auto">
            <a:xfrm>
              <a:off x="1778186" y="1393329"/>
              <a:ext cx="1906587" cy="1651160"/>
            </a:xfrm>
            <a:custGeom>
              <a:avLst/>
              <a:gdLst>
                <a:gd name="T0" fmla="*/ 0 w 1201"/>
                <a:gd name="T1" fmla="*/ 164 h 1040"/>
                <a:gd name="T2" fmla="*/ 875 w 1201"/>
                <a:gd name="T3" fmla="*/ 1040 h 1040"/>
                <a:gd name="T4" fmla="*/ 1201 w 1201"/>
                <a:gd name="T5" fmla="*/ 1040 h 1040"/>
                <a:gd name="T6" fmla="*/ 163 w 1201"/>
                <a:gd name="T7" fmla="*/ 0 h 1040"/>
                <a:gd name="T8" fmla="*/ 0 w 1201"/>
                <a:gd name="T9" fmla="*/ 164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1" h="1040">
                  <a:moveTo>
                    <a:pt x="0" y="164"/>
                  </a:moveTo>
                  <a:lnTo>
                    <a:pt x="875" y="1040"/>
                  </a:lnTo>
                  <a:lnTo>
                    <a:pt x="1201" y="1040"/>
                  </a:lnTo>
                  <a:lnTo>
                    <a:pt x="163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8231" name="TextBox 682"/>
            <p:cNvSpPr txBox="1">
              <a:spLocks noChangeArrowheads="1"/>
            </p:cNvSpPr>
            <p:nvPr/>
          </p:nvSpPr>
          <p:spPr bwMode="auto">
            <a:xfrm rot="2738770">
              <a:off x="1676566" y="2132987"/>
              <a:ext cx="2017908" cy="32267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2135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在此添加标题</a:t>
              </a:r>
              <a:endParaRPr lang="zh-CN" altLang="en-US" sz="2135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 bwMode="auto">
          <a:xfrm>
            <a:off x="3358716" y="2107357"/>
            <a:ext cx="2486733" cy="2630435"/>
            <a:chOff x="2360799" y="1255112"/>
            <a:chExt cx="1908175" cy="2017908"/>
          </a:xfrm>
          <a:solidFill>
            <a:srgbClr val="9A00FF"/>
          </a:solidFill>
        </p:grpSpPr>
        <p:sp>
          <p:nvSpPr>
            <p:cNvPr id="8228" name="Freeform 171"/>
            <p:cNvSpPr/>
            <p:nvPr/>
          </p:nvSpPr>
          <p:spPr bwMode="auto">
            <a:xfrm>
              <a:off x="2360799" y="1394111"/>
              <a:ext cx="1908175" cy="1651000"/>
            </a:xfrm>
            <a:custGeom>
              <a:avLst/>
              <a:gdLst>
                <a:gd name="T0" fmla="*/ 0 w 1202"/>
                <a:gd name="T1" fmla="*/ 2147483647 h 1040"/>
                <a:gd name="T2" fmla="*/ 2147483647 w 1202"/>
                <a:gd name="T3" fmla="*/ 2147483647 h 1040"/>
                <a:gd name="T4" fmla="*/ 2147483647 w 1202"/>
                <a:gd name="T5" fmla="*/ 2147483647 h 1040"/>
                <a:gd name="T6" fmla="*/ 2147483647 w 1202"/>
                <a:gd name="T7" fmla="*/ 0 h 1040"/>
                <a:gd name="T8" fmla="*/ 0 w 1202"/>
                <a:gd name="T9" fmla="*/ 2147483647 h 10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02" h="1040">
                  <a:moveTo>
                    <a:pt x="0" y="164"/>
                  </a:moveTo>
                  <a:lnTo>
                    <a:pt x="875" y="1040"/>
                  </a:lnTo>
                  <a:lnTo>
                    <a:pt x="1202" y="1040"/>
                  </a:lnTo>
                  <a:lnTo>
                    <a:pt x="163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8229" name="TextBox 682"/>
            <p:cNvSpPr txBox="1">
              <a:spLocks noChangeArrowheads="1"/>
            </p:cNvSpPr>
            <p:nvPr/>
          </p:nvSpPr>
          <p:spPr bwMode="auto">
            <a:xfrm rot="2738770">
              <a:off x="2221424" y="2102729"/>
              <a:ext cx="2017908" cy="32267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2135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在此添加标题</a:t>
              </a:r>
              <a:endParaRPr lang="zh-CN" altLang="en-US" sz="2135" dirty="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 bwMode="auto">
          <a:xfrm>
            <a:off x="4137546" y="2146801"/>
            <a:ext cx="2484665" cy="2630435"/>
            <a:chOff x="2944999" y="1285371"/>
            <a:chExt cx="1906587" cy="2017908"/>
          </a:xfrm>
          <a:solidFill>
            <a:srgbClr val="9A00FF"/>
          </a:solidFill>
        </p:grpSpPr>
        <p:sp>
          <p:nvSpPr>
            <p:cNvPr id="8" name="Freeform 172"/>
            <p:cNvSpPr/>
            <p:nvPr/>
          </p:nvSpPr>
          <p:spPr bwMode="auto">
            <a:xfrm>
              <a:off x="2944999" y="1393329"/>
              <a:ext cx="1906587" cy="1651160"/>
            </a:xfrm>
            <a:custGeom>
              <a:avLst/>
              <a:gdLst>
                <a:gd name="T0" fmla="*/ 0 w 1201"/>
                <a:gd name="T1" fmla="*/ 164 h 1040"/>
                <a:gd name="T2" fmla="*/ 875 w 1201"/>
                <a:gd name="T3" fmla="*/ 1040 h 1040"/>
                <a:gd name="T4" fmla="*/ 1201 w 1201"/>
                <a:gd name="T5" fmla="*/ 1040 h 1040"/>
                <a:gd name="T6" fmla="*/ 163 w 1201"/>
                <a:gd name="T7" fmla="*/ 0 h 1040"/>
                <a:gd name="T8" fmla="*/ 0 w 1201"/>
                <a:gd name="T9" fmla="*/ 164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1" h="1040">
                  <a:moveTo>
                    <a:pt x="0" y="164"/>
                  </a:moveTo>
                  <a:lnTo>
                    <a:pt x="875" y="1040"/>
                  </a:lnTo>
                  <a:lnTo>
                    <a:pt x="1201" y="1040"/>
                  </a:lnTo>
                  <a:lnTo>
                    <a:pt x="163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8227" name="TextBox 682"/>
            <p:cNvSpPr txBox="1">
              <a:spLocks noChangeArrowheads="1"/>
            </p:cNvSpPr>
            <p:nvPr/>
          </p:nvSpPr>
          <p:spPr bwMode="auto">
            <a:xfrm rot="2738770">
              <a:off x="2819568" y="2132988"/>
              <a:ext cx="2017908" cy="32267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21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在此添加标题</a:t>
              </a:r>
              <a:endParaRPr lang="zh-CN" altLang="en-US" sz="2135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 bwMode="auto">
          <a:xfrm>
            <a:off x="4914263" y="2146800"/>
            <a:ext cx="2486733" cy="2630435"/>
            <a:chOff x="3527611" y="1285370"/>
            <a:chExt cx="1908175" cy="2017908"/>
          </a:xfrm>
          <a:solidFill>
            <a:srgbClr val="9A00FF"/>
          </a:solidFill>
        </p:grpSpPr>
        <p:sp>
          <p:nvSpPr>
            <p:cNvPr id="9" name="Freeform 173"/>
            <p:cNvSpPr/>
            <p:nvPr/>
          </p:nvSpPr>
          <p:spPr bwMode="auto">
            <a:xfrm>
              <a:off x="3527611" y="1393329"/>
              <a:ext cx="1908175" cy="1651160"/>
            </a:xfrm>
            <a:custGeom>
              <a:avLst/>
              <a:gdLst>
                <a:gd name="T0" fmla="*/ 164 w 1202"/>
                <a:gd name="T1" fmla="*/ 0 h 1040"/>
                <a:gd name="T2" fmla="*/ 0 w 1202"/>
                <a:gd name="T3" fmla="*/ 164 h 1040"/>
                <a:gd name="T4" fmla="*/ 875 w 1202"/>
                <a:gd name="T5" fmla="*/ 1040 h 1040"/>
                <a:gd name="T6" fmla="*/ 1202 w 1202"/>
                <a:gd name="T7" fmla="*/ 1040 h 1040"/>
                <a:gd name="T8" fmla="*/ 164 w 1202"/>
                <a:gd name="T9" fmla="*/ 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2" h="1040">
                  <a:moveTo>
                    <a:pt x="164" y="0"/>
                  </a:moveTo>
                  <a:lnTo>
                    <a:pt x="0" y="164"/>
                  </a:lnTo>
                  <a:lnTo>
                    <a:pt x="875" y="1040"/>
                  </a:lnTo>
                  <a:lnTo>
                    <a:pt x="1202" y="104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8225" name="TextBox 682"/>
            <p:cNvSpPr txBox="1">
              <a:spLocks noChangeArrowheads="1"/>
            </p:cNvSpPr>
            <p:nvPr/>
          </p:nvSpPr>
          <p:spPr bwMode="auto">
            <a:xfrm rot="2738770">
              <a:off x="3421547" y="2132987"/>
              <a:ext cx="2017908" cy="32267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21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在此添加标题</a:t>
              </a:r>
              <a:endParaRPr lang="zh-CN" altLang="en-US" sz="2135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sp>
        <p:nvSpPr>
          <p:cNvPr id="52" name="TextBox 9"/>
          <p:cNvSpPr txBox="1"/>
          <p:nvPr/>
        </p:nvSpPr>
        <p:spPr bwMode="auto">
          <a:xfrm>
            <a:off x="2439776" y="479134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3854</Words>
  <Application>WPS 演示</Application>
  <PresentationFormat>自定义</PresentationFormat>
  <Paragraphs>442</Paragraphs>
  <Slides>30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8" baseType="lpstr">
      <vt:lpstr>Arial</vt:lpstr>
      <vt:lpstr>宋体</vt:lpstr>
      <vt:lpstr>Wingdings</vt:lpstr>
      <vt:lpstr>专业字体设计服务/WWW.ZTSGC.COM/</vt:lpstr>
      <vt:lpstr>Britannic Bold</vt:lpstr>
      <vt:lpstr>创艺简细圆</vt:lpstr>
      <vt:lpstr>Segoe UI Black</vt:lpstr>
      <vt:lpstr>Calibri</vt:lpstr>
      <vt:lpstr>Eras Bold ITC</vt:lpstr>
      <vt:lpstr>Yu Gothic Light</vt:lpstr>
      <vt:lpstr>CorpoA</vt:lpstr>
      <vt:lpstr>微软雅黑</vt:lpstr>
      <vt:lpstr>Arial Unicode MS</vt:lpstr>
      <vt:lpstr>Calibri Light</vt:lpstr>
      <vt:lpstr>造字工房悦黑体验版特细体</vt:lpstr>
      <vt:lpstr>幼圆</vt:lpstr>
      <vt:lpstr>A bite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5</cp:revision>
  <dcterms:created xsi:type="dcterms:W3CDTF">2014-12-17T07:31:00Z</dcterms:created>
  <dcterms:modified xsi:type="dcterms:W3CDTF">2018-08-28T03:53:14Z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